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Raleway"/>
      <p:regular r:id="rId11"/>
      <p:bold r:id="rId12"/>
      <p:italic r:id="rId13"/>
      <p:boldItalic r:id="rId14"/>
    </p:embeddedFont>
    <p:embeddedFont>
      <p:font typeface="Cairo"/>
      <p:regular r:id="rId15"/>
      <p:bold r:id="rId16"/>
    </p:embeddedFont>
    <p:embeddedFont>
      <p:font typeface="Bebas Neue"/>
      <p:regular r:id="rId17"/>
    </p:embeddedFont>
    <p:embeddedFont>
      <p:font typeface="PT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-italic.fntdata"/><Relationship Id="rId21" Type="http://schemas.openxmlformats.org/officeDocument/2006/relationships/font" Target="fonts/PTSa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font" Target="fonts/Raleway-regular.fntdata"/><Relationship Id="rId10" Type="http://schemas.openxmlformats.org/officeDocument/2006/relationships/slide" Target="slides/slide6.xml"/><Relationship Id="rId13" Type="http://schemas.openxmlformats.org/officeDocument/2006/relationships/font" Target="fonts/Raleway-italic.fntdata"/><Relationship Id="rId12" Type="http://schemas.openxmlformats.org/officeDocument/2006/relationships/font" Target="fonts/Raleway-bold.fntdata"/><Relationship Id="rId15" Type="http://schemas.openxmlformats.org/officeDocument/2006/relationships/font" Target="fonts/Cairo-regular.fntdata"/><Relationship Id="rId14" Type="http://schemas.openxmlformats.org/officeDocument/2006/relationships/font" Target="fonts/Raleway-boldItalic.fntdata"/><Relationship Id="rId17" Type="http://schemas.openxmlformats.org/officeDocument/2006/relationships/font" Target="fonts/BebasNeue-regular.fntdata"/><Relationship Id="rId16" Type="http://schemas.openxmlformats.org/officeDocument/2006/relationships/font" Target="fonts/Cairo-bold.fntdata"/><Relationship Id="rId19" Type="http://schemas.openxmlformats.org/officeDocument/2006/relationships/font" Target="fonts/PTSans-bold.fntdata"/><Relationship Id="rId18" Type="http://schemas.openxmlformats.org/officeDocument/2006/relationships/font" Target="fonts/PTSans-regular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1" name="Google Shape;185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2" name="Shape 2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" name="Google Shape;2713;g3952e9566b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4" name="Google Shape;2714;g3952e9566b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" name="Google Shape;2720;g3952e9566b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1" name="Google Shape;2721;g3952e9566b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6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" name="Google Shape;2727;g3952e9566b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8" name="Google Shape;2728;g3952e9566b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3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3952e9566b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3952e9566b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Suggestion: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 live demo screenshot or short clip frame (showing bounding boxes)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" name="Google Shape;2741;g3952e9566b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2" name="Google Shape;2742;g3952e9566b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789425" y="724375"/>
            <a:ext cx="4571700" cy="31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89425" y="3856400"/>
            <a:ext cx="45717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8028985" y="4401061"/>
            <a:ext cx="884063" cy="543275"/>
            <a:chOff x="-1949455" y="1961908"/>
            <a:chExt cx="1365770" cy="839165"/>
          </a:xfrm>
        </p:grpSpPr>
        <p:sp>
          <p:nvSpPr>
            <p:cNvPr id="13" name="Google Shape;13;p2"/>
            <p:cNvSpPr/>
            <p:nvPr/>
          </p:nvSpPr>
          <p:spPr>
            <a:xfrm>
              <a:off x="-1949455" y="2082321"/>
              <a:ext cx="1365770" cy="718751"/>
            </a:xfrm>
            <a:custGeom>
              <a:rect b="b" l="l" r="r" t="t"/>
              <a:pathLst>
                <a:path extrusionOk="0" h="5020" w="9539">
                  <a:moveTo>
                    <a:pt x="4769" y="1"/>
                  </a:moveTo>
                  <a:cubicBezTo>
                    <a:pt x="3660" y="1"/>
                    <a:pt x="2551" y="250"/>
                    <a:pt x="1701" y="749"/>
                  </a:cubicBezTo>
                  <a:cubicBezTo>
                    <a:pt x="0" y="1711"/>
                    <a:pt x="0" y="3337"/>
                    <a:pt x="1701" y="4299"/>
                  </a:cubicBezTo>
                  <a:cubicBezTo>
                    <a:pt x="2551" y="4779"/>
                    <a:pt x="3660" y="5020"/>
                    <a:pt x="4769" y="5020"/>
                  </a:cubicBezTo>
                  <a:cubicBezTo>
                    <a:pt x="5878" y="5020"/>
                    <a:pt x="6987" y="4779"/>
                    <a:pt x="7838" y="4299"/>
                  </a:cubicBezTo>
                  <a:cubicBezTo>
                    <a:pt x="9538" y="3337"/>
                    <a:pt x="9538" y="1748"/>
                    <a:pt x="7838" y="749"/>
                  </a:cubicBezTo>
                  <a:cubicBezTo>
                    <a:pt x="6987" y="250"/>
                    <a:pt x="5878" y="1"/>
                    <a:pt x="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1467800" y="2181544"/>
              <a:ext cx="423662" cy="193433"/>
            </a:xfrm>
            <a:custGeom>
              <a:rect b="b" l="l" r="r" t="t"/>
              <a:pathLst>
                <a:path extrusionOk="0" h="1351" w="2959">
                  <a:moveTo>
                    <a:pt x="1447" y="1"/>
                  </a:moveTo>
                  <a:cubicBezTo>
                    <a:pt x="989" y="1"/>
                    <a:pt x="536" y="130"/>
                    <a:pt x="259" y="389"/>
                  </a:cubicBezTo>
                  <a:cubicBezTo>
                    <a:pt x="0" y="611"/>
                    <a:pt x="0" y="981"/>
                    <a:pt x="259" y="1203"/>
                  </a:cubicBezTo>
                  <a:cubicBezTo>
                    <a:pt x="333" y="1239"/>
                    <a:pt x="370" y="1313"/>
                    <a:pt x="444" y="1350"/>
                  </a:cubicBezTo>
                  <a:cubicBezTo>
                    <a:pt x="721" y="1184"/>
                    <a:pt x="1091" y="1101"/>
                    <a:pt x="1461" y="1101"/>
                  </a:cubicBezTo>
                  <a:cubicBezTo>
                    <a:pt x="1830" y="1101"/>
                    <a:pt x="2200" y="1184"/>
                    <a:pt x="2477" y="1350"/>
                  </a:cubicBezTo>
                  <a:cubicBezTo>
                    <a:pt x="2551" y="1313"/>
                    <a:pt x="2625" y="1239"/>
                    <a:pt x="2662" y="1203"/>
                  </a:cubicBezTo>
                  <a:cubicBezTo>
                    <a:pt x="2958" y="981"/>
                    <a:pt x="2958" y="611"/>
                    <a:pt x="2662" y="389"/>
                  </a:cubicBezTo>
                  <a:cubicBezTo>
                    <a:pt x="2366" y="130"/>
                    <a:pt x="1904" y="1"/>
                    <a:pt x="1447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1848943" y="1961908"/>
              <a:ext cx="1159451" cy="677659"/>
            </a:xfrm>
            <a:custGeom>
              <a:rect b="b" l="l" r="r" t="t"/>
              <a:pathLst>
                <a:path extrusionOk="0" h="4733" w="8098">
                  <a:moveTo>
                    <a:pt x="4012" y="1535"/>
                  </a:moveTo>
                  <a:cubicBezTo>
                    <a:pt x="4455" y="1535"/>
                    <a:pt x="4899" y="1664"/>
                    <a:pt x="5176" y="1923"/>
                  </a:cubicBezTo>
                  <a:cubicBezTo>
                    <a:pt x="5583" y="2182"/>
                    <a:pt x="5509" y="2515"/>
                    <a:pt x="5250" y="2737"/>
                  </a:cubicBezTo>
                  <a:cubicBezTo>
                    <a:pt x="5213" y="2773"/>
                    <a:pt x="5139" y="2847"/>
                    <a:pt x="5065" y="2884"/>
                  </a:cubicBezTo>
                  <a:cubicBezTo>
                    <a:pt x="4788" y="3051"/>
                    <a:pt x="4418" y="3134"/>
                    <a:pt x="4049" y="3134"/>
                  </a:cubicBezTo>
                  <a:cubicBezTo>
                    <a:pt x="3679" y="3134"/>
                    <a:pt x="3309" y="3051"/>
                    <a:pt x="3032" y="2884"/>
                  </a:cubicBezTo>
                  <a:cubicBezTo>
                    <a:pt x="2995" y="2847"/>
                    <a:pt x="2921" y="2773"/>
                    <a:pt x="2847" y="2737"/>
                  </a:cubicBezTo>
                  <a:cubicBezTo>
                    <a:pt x="2551" y="2441"/>
                    <a:pt x="2551" y="2145"/>
                    <a:pt x="2847" y="1923"/>
                  </a:cubicBezTo>
                  <a:cubicBezTo>
                    <a:pt x="3124" y="1664"/>
                    <a:pt x="3568" y="1535"/>
                    <a:pt x="4012" y="1535"/>
                  </a:cubicBezTo>
                  <a:close/>
                  <a:moveTo>
                    <a:pt x="3439" y="1"/>
                  </a:moveTo>
                  <a:lnTo>
                    <a:pt x="3439" y="740"/>
                  </a:lnTo>
                  <a:cubicBezTo>
                    <a:pt x="3106" y="777"/>
                    <a:pt x="2847" y="851"/>
                    <a:pt x="2551" y="925"/>
                  </a:cubicBezTo>
                  <a:lnTo>
                    <a:pt x="1627" y="370"/>
                  </a:lnTo>
                  <a:lnTo>
                    <a:pt x="740" y="888"/>
                  </a:lnTo>
                  <a:lnTo>
                    <a:pt x="1664" y="1443"/>
                  </a:lnTo>
                  <a:lnTo>
                    <a:pt x="1627" y="1479"/>
                  </a:lnTo>
                  <a:cubicBezTo>
                    <a:pt x="1516" y="1627"/>
                    <a:pt x="1405" y="1775"/>
                    <a:pt x="1294" y="1960"/>
                  </a:cubicBezTo>
                  <a:lnTo>
                    <a:pt x="0" y="1960"/>
                  </a:lnTo>
                  <a:lnTo>
                    <a:pt x="0" y="2700"/>
                  </a:lnTo>
                  <a:lnTo>
                    <a:pt x="1294" y="2700"/>
                  </a:lnTo>
                  <a:cubicBezTo>
                    <a:pt x="1368" y="2737"/>
                    <a:pt x="1368" y="2847"/>
                    <a:pt x="1405" y="2884"/>
                  </a:cubicBezTo>
                  <a:cubicBezTo>
                    <a:pt x="1442" y="2958"/>
                    <a:pt x="1553" y="3106"/>
                    <a:pt x="1664" y="3180"/>
                  </a:cubicBezTo>
                  <a:lnTo>
                    <a:pt x="740" y="3698"/>
                  </a:lnTo>
                  <a:lnTo>
                    <a:pt x="851" y="3772"/>
                  </a:lnTo>
                  <a:lnTo>
                    <a:pt x="1627" y="4215"/>
                  </a:lnTo>
                  <a:lnTo>
                    <a:pt x="2551" y="3698"/>
                  </a:lnTo>
                  <a:cubicBezTo>
                    <a:pt x="2662" y="3772"/>
                    <a:pt x="2736" y="3772"/>
                    <a:pt x="2847" y="3809"/>
                  </a:cubicBezTo>
                  <a:cubicBezTo>
                    <a:pt x="3032" y="3846"/>
                    <a:pt x="3254" y="3883"/>
                    <a:pt x="3439" y="3920"/>
                  </a:cubicBezTo>
                  <a:lnTo>
                    <a:pt x="3439" y="4178"/>
                  </a:lnTo>
                  <a:lnTo>
                    <a:pt x="3439" y="4733"/>
                  </a:lnTo>
                  <a:lnTo>
                    <a:pt x="4696" y="4733"/>
                  </a:lnTo>
                  <a:lnTo>
                    <a:pt x="4696" y="4141"/>
                  </a:lnTo>
                  <a:lnTo>
                    <a:pt x="4696" y="3883"/>
                  </a:lnTo>
                  <a:cubicBezTo>
                    <a:pt x="4918" y="3846"/>
                    <a:pt x="5102" y="3846"/>
                    <a:pt x="5287" y="3772"/>
                  </a:cubicBezTo>
                  <a:cubicBezTo>
                    <a:pt x="5361" y="3698"/>
                    <a:pt x="5472" y="3698"/>
                    <a:pt x="5546" y="3661"/>
                  </a:cubicBezTo>
                  <a:lnTo>
                    <a:pt x="6470" y="4215"/>
                  </a:lnTo>
                  <a:lnTo>
                    <a:pt x="7284" y="3772"/>
                  </a:lnTo>
                  <a:lnTo>
                    <a:pt x="7358" y="3698"/>
                  </a:lnTo>
                  <a:lnTo>
                    <a:pt x="6433" y="3143"/>
                  </a:lnTo>
                  <a:cubicBezTo>
                    <a:pt x="6544" y="3069"/>
                    <a:pt x="6618" y="2958"/>
                    <a:pt x="6729" y="2847"/>
                  </a:cubicBezTo>
                  <a:cubicBezTo>
                    <a:pt x="6766" y="2773"/>
                    <a:pt x="6803" y="2700"/>
                    <a:pt x="6803" y="2663"/>
                  </a:cubicBezTo>
                  <a:lnTo>
                    <a:pt x="8097" y="2663"/>
                  </a:lnTo>
                  <a:lnTo>
                    <a:pt x="8097" y="1923"/>
                  </a:lnTo>
                  <a:lnTo>
                    <a:pt x="7284" y="1923"/>
                  </a:lnTo>
                  <a:lnTo>
                    <a:pt x="6803" y="1997"/>
                  </a:lnTo>
                  <a:cubicBezTo>
                    <a:pt x="6766" y="1849"/>
                    <a:pt x="6618" y="1664"/>
                    <a:pt x="6507" y="1516"/>
                  </a:cubicBezTo>
                  <a:lnTo>
                    <a:pt x="6433" y="1479"/>
                  </a:lnTo>
                  <a:lnTo>
                    <a:pt x="7358" y="962"/>
                  </a:lnTo>
                  <a:lnTo>
                    <a:pt x="6507" y="481"/>
                  </a:lnTo>
                  <a:lnTo>
                    <a:pt x="5583" y="962"/>
                  </a:lnTo>
                  <a:cubicBezTo>
                    <a:pt x="5287" y="888"/>
                    <a:pt x="5028" y="777"/>
                    <a:pt x="4696" y="740"/>
                  </a:cubicBezTo>
                  <a:lnTo>
                    <a:pt x="4696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1737836" y="2491241"/>
              <a:ext cx="132582" cy="227795"/>
            </a:xfrm>
            <a:custGeom>
              <a:rect b="b" l="l" r="r" t="t"/>
              <a:pathLst>
                <a:path extrusionOk="0" h="1591" w="926">
                  <a:moveTo>
                    <a:pt x="1" y="1"/>
                  </a:moveTo>
                  <a:lnTo>
                    <a:pt x="1" y="1073"/>
                  </a:lnTo>
                  <a:lnTo>
                    <a:pt x="851" y="1590"/>
                  </a:lnTo>
                  <a:lnTo>
                    <a:pt x="925" y="5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1615991" y="2485943"/>
              <a:ext cx="143034" cy="233093"/>
            </a:xfrm>
            <a:custGeom>
              <a:rect b="b" l="l" r="r" t="t"/>
              <a:pathLst>
                <a:path extrusionOk="0" h="1628" w="999">
                  <a:moveTo>
                    <a:pt x="998" y="1"/>
                  </a:moveTo>
                  <a:lnTo>
                    <a:pt x="74" y="555"/>
                  </a:lnTo>
                  <a:lnTo>
                    <a:pt x="0" y="1627"/>
                  </a:lnTo>
                  <a:lnTo>
                    <a:pt x="924" y="1110"/>
                  </a:lnTo>
                  <a:lnTo>
                    <a:pt x="998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1356693" y="2623681"/>
              <a:ext cx="180117" cy="158927"/>
            </a:xfrm>
            <a:custGeom>
              <a:rect b="b" l="l" r="r" t="t"/>
              <a:pathLst>
                <a:path extrusionOk="0" h="1110" w="1258">
                  <a:moveTo>
                    <a:pt x="1" y="0"/>
                  </a:moveTo>
                  <a:lnTo>
                    <a:pt x="1" y="1109"/>
                  </a:lnTo>
                  <a:lnTo>
                    <a:pt x="1258" y="1109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1483693" y="2491241"/>
              <a:ext cx="127142" cy="185415"/>
            </a:xfrm>
            <a:custGeom>
              <a:rect b="b" l="l" r="r" t="t"/>
              <a:pathLst>
                <a:path extrusionOk="0" h="1295" w="888">
                  <a:moveTo>
                    <a:pt x="0" y="1"/>
                  </a:moveTo>
                  <a:lnTo>
                    <a:pt x="0" y="1073"/>
                  </a:lnTo>
                  <a:cubicBezTo>
                    <a:pt x="444" y="1258"/>
                    <a:pt x="888" y="1295"/>
                    <a:pt x="888" y="1295"/>
                  </a:cubicBezTo>
                  <a:lnTo>
                    <a:pt x="888" y="223"/>
                  </a:lnTo>
                  <a:cubicBezTo>
                    <a:pt x="888" y="223"/>
                    <a:pt x="296" y="149"/>
                    <a:pt x="0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1843646" y="2343050"/>
              <a:ext cx="190712" cy="158927"/>
            </a:xfrm>
            <a:custGeom>
              <a:rect b="b" l="l" r="r" t="t"/>
              <a:pathLst>
                <a:path extrusionOk="0" h="1110" w="1332">
                  <a:moveTo>
                    <a:pt x="37" y="1"/>
                  </a:moveTo>
                  <a:lnTo>
                    <a:pt x="0" y="1110"/>
                  </a:lnTo>
                  <a:lnTo>
                    <a:pt x="740" y="1110"/>
                  </a:lnTo>
                  <a:lnTo>
                    <a:pt x="740" y="1036"/>
                  </a:lnTo>
                  <a:lnTo>
                    <a:pt x="1331" y="703"/>
                  </a:lnTo>
                  <a:lnTo>
                    <a:pt x="1331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1653074" y="2348348"/>
              <a:ext cx="53119" cy="95356"/>
            </a:xfrm>
            <a:custGeom>
              <a:rect b="b" l="l" r="r" t="t"/>
              <a:pathLst>
                <a:path extrusionOk="0" h="666" w="371">
                  <a:moveTo>
                    <a:pt x="0" y="1"/>
                  </a:moveTo>
                  <a:lnTo>
                    <a:pt x="0" y="666"/>
                  </a:lnTo>
                  <a:lnTo>
                    <a:pt x="370" y="518"/>
                  </a:lnTo>
                  <a:cubicBezTo>
                    <a:pt x="74" y="25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1049574" y="2491241"/>
              <a:ext cx="132439" cy="233093"/>
            </a:xfrm>
            <a:custGeom>
              <a:rect b="b" l="l" r="r" t="t"/>
              <a:pathLst>
                <a:path extrusionOk="0" h="1628" w="925">
                  <a:moveTo>
                    <a:pt x="0" y="1"/>
                  </a:moveTo>
                  <a:lnTo>
                    <a:pt x="0" y="1073"/>
                  </a:lnTo>
                  <a:lnTo>
                    <a:pt x="924" y="1627"/>
                  </a:lnTo>
                  <a:lnTo>
                    <a:pt x="924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917276" y="2491241"/>
              <a:ext cx="121844" cy="233093"/>
            </a:xfrm>
            <a:custGeom>
              <a:rect b="b" l="l" r="r" t="t"/>
              <a:pathLst>
                <a:path extrusionOk="0" h="1628" w="851">
                  <a:moveTo>
                    <a:pt x="851" y="1"/>
                  </a:moveTo>
                  <a:lnTo>
                    <a:pt x="0" y="518"/>
                  </a:lnTo>
                  <a:lnTo>
                    <a:pt x="0" y="1627"/>
                  </a:lnTo>
                  <a:lnTo>
                    <a:pt x="851" y="111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1176717" y="2491241"/>
              <a:ext cx="127285" cy="180117"/>
            </a:xfrm>
            <a:custGeom>
              <a:rect b="b" l="l" r="r" t="t"/>
              <a:pathLst>
                <a:path extrusionOk="0" h="1258" w="889">
                  <a:moveTo>
                    <a:pt x="888" y="1"/>
                  </a:moveTo>
                  <a:cubicBezTo>
                    <a:pt x="518" y="149"/>
                    <a:pt x="1" y="186"/>
                    <a:pt x="1" y="186"/>
                  </a:cubicBezTo>
                  <a:lnTo>
                    <a:pt x="1" y="1258"/>
                  </a:lnTo>
                  <a:cubicBezTo>
                    <a:pt x="444" y="1221"/>
                    <a:pt x="888" y="1073"/>
                    <a:pt x="888" y="1073"/>
                  </a:cubicBezTo>
                  <a:lnTo>
                    <a:pt x="888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874895" y="2348348"/>
              <a:ext cx="185415" cy="158927"/>
            </a:xfrm>
            <a:custGeom>
              <a:rect b="b" l="l" r="r" t="t"/>
              <a:pathLst>
                <a:path extrusionOk="0" h="1110" w="1295">
                  <a:moveTo>
                    <a:pt x="0" y="1"/>
                  </a:moveTo>
                  <a:lnTo>
                    <a:pt x="0" y="666"/>
                  </a:lnTo>
                  <a:lnTo>
                    <a:pt x="555" y="999"/>
                  </a:lnTo>
                  <a:lnTo>
                    <a:pt x="555" y="1110"/>
                  </a:lnTo>
                  <a:lnTo>
                    <a:pt x="1294" y="1110"/>
                  </a:lnTo>
                  <a:lnTo>
                    <a:pt x="129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927871" y="2348348"/>
              <a:ext cx="53119" cy="95356"/>
            </a:xfrm>
            <a:custGeom>
              <a:rect b="b" l="l" r="r" t="t"/>
              <a:pathLst>
                <a:path extrusionOk="0" h="666" w="371">
                  <a:moveTo>
                    <a:pt x="370" y="1"/>
                  </a:moveTo>
                  <a:cubicBezTo>
                    <a:pt x="259" y="333"/>
                    <a:pt x="0" y="518"/>
                    <a:pt x="0" y="518"/>
                  </a:cubicBezTo>
                  <a:lnTo>
                    <a:pt x="370" y="666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927871" y="2104801"/>
              <a:ext cx="132439" cy="143178"/>
            </a:xfrm>
            <a:custGeom>
              <a:rect b="b" l="l" r="r" t="t"/>
              <a:pathLst>
                <a:path extrusionOk="0" h="1000" w="925">
                  <a:moveTo>
                    <a:pt x="925" y="1"/>
                  </a:moveTo>
                  <a:lnTo>
                    <a:pt x="0" y="481"/>
                  </a:lnTo>
                  <a:cubicBezTo>
                    <a:pt x="296" y="740"/>
                    <a:pt x="370" y="999"/>
                    <a:pt x="370" y="999"/>
                  </a:cubicBezTo>
                  <a:lnTo>
                    <a:pt x="925" y="999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1732539" y="2088908"/>
              <a:ext cx="132582" cy="153773"/>
            </a:xfrm>
            <a:custGeom>
              <a:rect b="b" l="l" r="r" t="t"/>
              <a:pathLst>
                <a:path extrusionOk="0" h="1074" w="926">
                  <a:moveTo>
                    <a:pt x="1" y="1"/>
                  </a:moveTo>
                  <a:lnTo>
                    <a:pt x="1" y="1073"/>
                  </a:lnTo>
                  <a:lnTo>
                    <a:pt x="555" y="1073"/>
                  </a:lnTo>
                  <a:cubicBezTo>
                    <a:pt x="555" y="1073"/>
                    <a:pt x="629" y="851"/>
                    <a:pt x="925" y="55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11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11"/>
          <p:cNvSpPr txBox="1"/>
          <p:nvPr>
            <p:ph hasCustomPrompt="1" type="title"/>
          </p:nvPr>
        </p:nvSpPr>
        <p:spPr>
          <a:xfrm>
            <a:off x="2113800" y="1853725"/>
            <a:ext cx="4916400" cy="12498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62" name="Google Shape;562;p11"/>
          <p:cNvSpPr txBox="1"/>
          <p:nvPr>
            <p:ph idx="1" type="subTitle"/>
          </p:nvPr>
        </p:nvSpPr>
        <p:spPr>
          <a:xfrm>
            <a:off x="2113800" y="3259075"/>
            <a:ext cx="49164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563" name="Google Shape;563;p11"/>
          <p:cNvGrpSpPr/>
          <p:nvPr/>
        </p:nvGrpSpPr>
        <p:grpSpPr>
          <a:xfrm>
            <a:off x="215175" y="3206657"/>
            <a:ext cx="1068855" cy="1699825"/>
            <a:chOff x="1514100" y="3240125"/>
            <a:chExt cx="319825" cy="508625"/>
          </a:xfrm>
        </p:grpSpPr>
        <p:sp>
          <p:nvSpPr>
            <p:cNvPr id="564" name="Google Shape;564;p11"/>
            <p:cNvSpPr/>
            <p:nvPr/>
          </p:nvSpPr>
          <p:spPr>
            <a:xfrm>
              <a:off x="1740550" y="3659300"/>
              <a:ext cx="93375" cy="48075"/>
            </a:xfrm>
            <a:custGeom>
              <a:rect b="b" l="l" r="r" t="t"/>
              <a:pathLst>
                <a:path extrusionOk="0" h="1923" w="3735">
                  <a:moveTo>
                    <a:pt x="1891" y="0"/>
                  </a:moveTo>
                  <a:cubicBezTo>
                    <a:pt x="1452" y="0"/>
                    <a:pt x="1017" y="93"/>
                    <a:pt x="703" y="277"/>
                  </a:cubicBezTo>
                  <a:cubicBezTo>
                    <a:pt x="1" y="647"/>
                    <a:pt x="1" y="1239"/>
                    <a:pt x="703" y="1645"/>
                  </a:cubicBezTo>
                  <a:cubicBezTo>
                    <a:pt x="1017" y="1830"/>
                    <a:pt x="1452" y="1923"/>
                    <a:pt x="1891" y="1923"/>
                  </a:cubicBezTo>
                  <a:cubicBezTo>
                    <a:pt x="2330" y="1923"/>
                    <a:pt x="2773" y="1830"/>
                    <a:pt x="3106" y="1645"/>
                  </a:cubicBezTo>
                  <a:cubicBezTo>
                    <a:pt x="3735" y="1276"/>
                    <a:pt x="3735" y="647"/>
                    <a:pt x="3106" y="277"/>
                  </a:cubicBezTo>
                  <a:cubicBezTo>
                    <a:pt x="2773" y="93"/>
                    <a:pt x="2330" y="0"/>
                    <a:pt x="18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1768275" y="3336575"/>
              <a:ext cx="19450" cy="25850"/>
            </a:xfrm>
            <a:custGeom>
              <a:rect b="b" l="l" r="r" t="t"/>
              <a:pathLst>
                <a:path extrusionOk="0" h="1034" w="778">
                  <a:moveTo>
                    <a:pt x="651" y="1"/>
                  </a:moveTo>
                  <a:cubicBezTo>
                    <a:pt x="602" y="1"/>
                    <a:pt x="550" y="14"/>
                    <a:pt x="518" y="62"/>
                  </a:cubicBezTo>
                  <a:cubicBezTo>
                    <a:pt x="407" y="136"/>
                    <a:pt x="186" y="284"/>
                    <a:pt x="186" y="284"/>
                  </a:cubicBezTo>
                  <a:lnTo>
                    <a:pt x="1" y="542"/>
                  </a:lnTo>
                  <a:lnTo>
                    <a:pt x="1" y="986"/>
                  </a:lnTo>
                  <a:lnTo>
                    <a:pt x="223" y="986"/>
                  </a:lnTo>
                  <a:cubicBezTo>
                    <a:pt x="223" y="986"/>
                    <a:pt x="459" y="1033"/>
                    <a:pt x="648" y="1033"/>
                  </a:cubicBezTo>
                  <a:cubicBezTo>
                    <a:pt x="696" y="1033"/>
                    <a:pt x="740" y="1030"/>
                    <a:pt x="777" y="1023"/>
                  </a:cubicBezTo>
                  <a:lnTo>
                    <a:pt x="777" y="25"/>
                  </a:lnTo>
                  <a:cubicBezTo>
                    <a:pt x="777" y="25"/>
                    <a:pt x="717" y="1"/>
                    <a:pt x="651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1693425" y="3344575"/>
              <a:ext cx="82275" cy="38850"/>
            </a:xfrm>
            <a:custGeom>
              <a:rect b="b" l="l" r="r" t="t"/>
              <a:pathLst>
                <a:path extrusionOk="0" h="1554" w="3291">
                  <a:moveTo>
                    <a:pt x="518" y="1"/>
                  </a:moveTo>
                  <a:cubicBezTo>
                    <a:pt x="518" y="1"/>
                    <a:pt x="222" y="148"/>
                    <a:pt x="148" y="333"/>
                  </a:cubicBezTo>
                  <a:cubicBezTo>
                    <a:pt x="259" y="703"/>
                    <a:pt x="0" y="740"/>
                    <a:pt x="370" y="999"/>
                  </a:cubicBezTo>
                  <a:cubicBezTo>
                    <a:pt x="555" y="1110"/>
                    <a:pt x="924" y="1442"/>
                    <a:pt x="1516" y="1553"/>
                  </a:cubicBezTo>
                  <a:cubicBezTo>
                    <a:pt x="2625" y="1479"/>
                    <a:pt x="2810" y="1036"/>
                    <a:pt x="3290" y="703"/>
                  </a:cubicBezTo>
                  <a:cubicBezTo>
                    <a:pt x="3143" y="629"/>
                    <a:pt x="3032" y="185"/>
                    <a:pt x="3180" y="1"/>
                  </a:cubicBezTo>
                  <a:lnTo>
                    <a:pt x="3180" y="1"/>
                  </a:lnTo>
                  <a:cubicBezTo>
                    <a:pt x="2403" y="296"/>
                    <a:pt x="2218" y="111"/>
                    <a:pt x="1516" y="481"/>
                  </a:cubicBezTo>
                  <a:cubicBezTo>
                    <a:pt x="1183" y="333"/>
                    <a:pt x="518" y="1"/>
                    <a:pt x="518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1631500" y="3312025"/>
              <a:ext cx="98300" cy="64400"/>
            </a:xfrm>
            <a:custGeom>
              <a:rect b="b" l="l" r="r" t="t"/>
              <a:pathLst>
                <a:path extrusionOk="0" h="2576" w="3932">
                  <a:moveTo>
                    <a:pt x="984" y="1"/>
                  </a:moveTo>
                  <a:cubicBezTo>
                    <a:pt x="719" y="1"/>
                    <a:pt x="481" y="109"/>
                    <a:pt x="296" y="378"/>
                  </a:cubicBezTo>
                  <a:cubicBezTo>
                    <a:pt x="0" y="1007"/>
                    <a:pt x="629" y="1487"/>
                    <a:pt x="1220" y="1857"/>
                  </a:cubicBezTo>
                  <a:cubicBezTo>
                    <a:pt x="2033" y="1931"/>
                    <a:pt x="2847" y="2449"/>
                    <a:pt x="2958" y="2560"/>
                  </a:cubicBezTo>
                  <a:cubicBezTo>
                    <a:pt x="2985" y="2570"/>
                    <a:pt x="3013" y="2575"/>
                    <a:pt x="3042" y="2575"/>
                  </a:cubicBezTo>
                  <a:cubicBezTo>
                    <a:pt x="3414" y="2575"/>
                    <a:pt x="3932" y="1759"/>
                    <a:pt x="3623" y="1450"/>
                  </a:cubicBezTo>
                  <a:cubicBezTo>
                    <a:pt x="2847" y="1007"/>
                    <a:pt x="2699" y="896"/>
                    <a:pt x="1996" y="378"/>
                  </a:cubicBezTo>
                  <a:cubicBezTo>
                    <a:pt x="1654" y="157"/>
                    <a:pt x="1300" y="1"/>
                    <a:pt x="984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1"/>
            <p:cNvSpPr/>
            <p:nvPr/>
          </p:nvSpPr>
          <p:spPr>
            <a:xfrm>
              <a:off x="1598225" y="3301800"/>
              <a:ext cx="48075" cy="50200"/>
            </a:xfrm>
            <a:custGeom>
              <a:rect b="b" l="l" r="r" t="t"/>
              <a:pathLst>
                <a:path extrusionOk="0" h="2008" w="1923">
                  <a:moveTo>
                    <a:pt x="367" y="1"/>
                  </a:moveTo>
                  <a:cubicBezTo>
                    <a:pt x="240" y="1"/>
                    <a:pt x="148" y="14"/>
                    <a:pt x="148" y="48"/>
                  </a:cubicBezTo>
                  <a:cubicBezTo>
                    <a:pt x="185" y="565"/>
                    <a:pt x="0" y="935"/>
                    <a:pt x="0" y="935"/>
                  </a:cubicBezTo>
                  <a:lnTo>
                    <a:pt x="111" y="1305"/>
                  </a:lnTo>
                  <a:lnTo>
                    <a:pt x="998" y="2007"/>
                  </a:lnTo>
                  <a:lnTo>
                    <a:pt x="1664" y="1675"/>
                  </a:lnTo>
                  <a:lnTo>
                    <a:pt x="1923" y="972"/>
                  </a:lnTo>
                  <a:lnTo>
                    <a:pt x="1109" y="122"/>
                  </a:lnTo>
                  <a:cubicBezTo>
                    <a:pt x="1135" y="70"/>
                    <a:pt x="659" y="1"/>
                    <a:pt x="367" y="1"/>
                  </a:cubicBez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1569550" y="3312225"/>
              <a:ext cx="107250" cy="162050"/>
            </a:xfrm>
            <a:custGeom>
              <a:rect b="b" l="l" r="r" t="t"/>
              <a:pathLst>
                <a:path extrusionOk="0" h="6482" w="4290">
                  <a:moveTo>
                    <a:pt x="2885" y="1"/>
                  </a:moveTo>
                  <a:lnTo>
                    <a:pt x="2515" y="518"/>
                  </a:lnTo>
                  <a:cubicBezTo>
                    <a:pt x="2515" y="518"/>
                    <a:pt x="2700" y="888"/>
                    <a:pt x="2404" y="1073"/>
                  </a:cubicBezTo>
                  <a:cubicBezTo>
                    <a:pt x="2346" y="1115"/>
                    <a:pt x="2280" y="1133"/>
                    <a:pt x="2211" y="1133"/>
                  </a:cubicBezTo>
                  <a:cubicBezTo>
                    <a:pt x="1791" y="1133"/>
                    <a:pt x="1221" y="481"/>
                    <a:pt x="1221" y="481"/>
                  </a:cubicBezTo>
                  <a:lnTo>
                    <a:pt x="851" y="851"/>
                  </a:lnTo>
                  <a:lnTo>
                    <a:pt x="740" y="1147"/>
                  </a:lnTo>
                  <a:lnTo>
                    <a:pt x="371" y="1258"/>
                  </a:lnTo>
                  <a:lnTo>
                    <a:pt x="1" y="1442"/>
                  </a:lnTo>
                  <a:cubicBezTo>
                    <a:pt x="1" y="1442"/>
                    <a:pt x="38" y="2995"/>
                    <a:pt x="38" y="3254"/>
                  </a:cubicBezTo>
                  <a:cubicBezTo>
                    <a:pt x="38" y="3476"/>
                    <a:pt x="1110" y="4770"/>
                    <a:pt x="962" y="5657"/>
                  </a:cubicBezTo>
                  <a:cubicBezTo>
                    <a:pt x="893" y="5829"/>
                    <a:pt x="1369" y="6482"/>
                    <a:pt x="2181" y="6482"/>
                  </a:cubicBezTo>
                  <a:cubicBezTo>
                    <a:pt x="2241" y="6482"/>
                    <a:pt x="2303" y="6478"/>
                    <a:pt x="2367" y="6470"/>
                  </a:cubicBezTo>
                  <a:cubicBezTo>
                    <a:pt x="2256" y="6101"/>
                    <a:pt x="2626" y="5953"/>
                    <a:pt x="2885" y="5842"/>
                  </a:cubicBezTo>
                  <a:cubicBezTo>
                    <a:pt x="3476" y="5509"/>
                    <a:pt x="4068" y="5361"/>
                    <a:pt x="4068" y="5361"/>
                  </a:cubicBezTo>
                  <a:cubicBezTo>
                    <a:pt x="4068" y="5361"/>
                    <a:pt x="4290" y="2626"/>
                    <a:pt x="4290" y="1886"/>
                  </a:cubicBezTo>
                  <a:cubicBezTo>
                    <a:pt x="4290" y="851"/>
                    <a:pt x="2885" y="1"/>
                    <a:pt x="2885" y="1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1535375" y="3641025"/>
              <a:ext cx="203350" cy="107725"/>
            </a:xfrm>
            <a:custGeom>
              <a:rect b="b" l="l" r="r" t="t"/>
              <a:pathLst>
                <a:path extrusionOk="0" h="4309" w="8134">
                  <a:moveTo>
                    <a:pt x="4062" y="1"/>
                  </a:moveTo>
                  <a:cubicBezTo>
                    <a:pt x="3106" y="1"/>
                    <a:pt x="2144" y="214"/>
                    <a:pt x="1405" y="639"/>
                  </a:cubicBezTo>
                  <a:cubicBezTo>
                    <a:pt x="0" y="1526"/>
                    <a:pt x="0" y="2857"/>
                    <a:pt x="1405" y="3670"/>
                  </a:cubicBezTo>
                  <a:cubicBezTo>
                    <a:pt x="2126" y="4095"/>
                    <a:pt x="3078" y="4308"/>
                    <a:pt x="4035" y="4308"/>
                  </a:cubicBezTo>
                  <a:cubicBezTo>
                    <a:pt x="4991" y="4308"/>
                    <a:pt x="5952" y="4095"/>
                    <a:pt x="6692" y="3670"/>
                  </a:cubicBezTo>
                  <a:cubicBezTo>
                    <a:pt x="8134" y="2857"/>
                    <a:pt x="8134" y="1526"/>
                    <a:pt x="6692" y="639"/>
                  </a:cubicBezTo>
                  <a:cubicBezTo>
                    <a:pt x="5971" y="214"/>
                    <a:pt x="5019" y="1"/>
                    <a:pt x="40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1623175" y="3662425"/>
              <a:ext cx="70275" cy="40225"/>
            </a:xfrm>
            <a:custGeom>
              <a:rect b="b" l="l" r="r" t="t"/>
              <a:pathLst>
                <a:path extrusionOk="0" h="1609" w="2811">
                  <a:moveTo>
                    <a:pt x="355" y="0"/>
                  </a:moveTo>
                  <a:cubicBezTo>
                    <a:pt x="193" y="0"/>
                    <a:pt x="74" y="4"/>
                    <a:pt x="74" y="4"/>
                  </a:cubicBezTo>
                  <a:cubicBezTo>
                    <a:pt x="74" y="4"/>
                    <a:pt x="0" y="670"/>
                    <a:pt x="111" y="892"/>
                  </a:cubicBezTo>
                  <a:cubicBezTo>
                    <a:pt x="222" y="1077"/>
                    <a:pt x="1035" y="1114"/>
                    <a:pt x="1035" y="1114"/>
                  </a:cubicBezTo>
                  <a:cubicBezTo>
                    <a:pt x="1035" y="1114"/>
                    <a:pt x="1963" y="1608"/>
                    <a:pt x="2517" y="1608"/>
                  </a:cubicBezTo>
                  <a:cubicBezTo>
                    <a:pt x="2569" y="1608"/>
                    <a:pt x="2618" y="1604"/>
                    <a:pt x="2662" y="1594"/>
                  </a:cubicBezTo>
                  <a:cubicBezTo>
                    <a:pt x="2810" y="1483"/>
                    <a:pt x="2810" y="1151"/>
                    <a:pt x="2699" y="1040"/>
                  </a:cubicBezTo>
                  <a:cubicBezTo>
                    <a:pt x="2403" y="670"/>
                    <a:pt x="1553" y="522"/>
                    <a:pt x="1220" y="115"/>
                  </a:cubicBezTo>
                  <a:cubicBezTo>
                    <a:pt x="1171" y="17"/>
                    <a:pt x="678" y="0"/>
                    <a:pt x="35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1"/>
            <p:cNvSpPr/>
            <p:nvPr/>
          </p:nvSpPr>
          <p:spPr>
            <a:xfrm>
              <a:off x="1618550" y="3466775"/>
              <a:ext cx="58250" cy="205925"/>
            </a:xfrm>
            <a:custGeom>
              <a:rect b="b" l="l" r="r" t="t"/>
              <a:pathLst>
                <a:path extrusionOk="0" h="8237" w="2330">
                  <a:moveTo>
                    <a:pt x="2123" y="0"/>
                  </a:moveTo>
                  <a:cubicBezTo>
                    <a:pt x="1699" y="0"/>
                    <a:pt x="0" y="991"/>
                    <a:pt x="0" y="991"/>
                  </a:cubicBezTo>
                  <a:cubicBezTo>
                    <a:pt x="0" y="991"/>
                    <a:pt x="444" y="4429"/>
                    <a:pt x="370" y="4799"/>
                  </a:cubicBezTo>
                  <a:cubicBezTo>
                    <a:pt x="111" y="5723"/>
                    <a:pt x="0" y="7239"/>
                    <a:pt x="74" y="7867"/>
                  </a:cubicBezTo>
                  <a:cubicBezTo>
                    <a:pt x="138" y="8136"/>
                    <a:pt x="438" y="8236"/>
                    <a:pt x="761" y="8236"/>
                  </a:cubicBezTo>
                  <a:cubicBezTo>
                    <a:pt x="1192" y="8236"/>
                    <a:pt x="1664" y="8058"/>
                    <a:pt x="1664" y="7867"/>
                  </a:cubicBezTo>
                  <a:cubicBezTo>
                    <a:pt x="1664" y="7461"/>
                    <a:pt x="1590" y="5908"/>
                    <a:pt x="1775" y="4429"/>
                  </a:cubicBezTo>
                  <a:cubicBezTo>
                    <a:pt x="1886" y="3986"/>
                    <a:pt x="2330" y="1952"/>
                    <a:pt x="2219" y="67"/>
                  </a:cubicBezTo>
                  <a:cubicBezTo>
                    <a:pt x="2219" y="20"/>
                    <a:pt x="2184" y="0"/>
                    <a:pt x="2123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1"/>
            <p:cNvSpPr/>
            <p:nvPr/>
          </p:nvSpPr>
          <p:spPr>
            <a:xfrm>
              <a:off x="1573250" y="3686550"/>
              <a:ext cx="41625" cy="47275"/>
            </a:xfrm>
            <a:custGeom>
              <a:rect b="b" l="l" r="r" t="t"/>
              <a:pathLst>
                <a:path extrusionOk="0" h="1891" w="1665">
                  <a:moveTo>
                    <a:pt x="38" y="1"/>
                  </a:moveTo>
                  <a:cubicBezTo>
                    <a:pt x="38" y="1"/>
                    <a:pt x="1" y="297"/>
                    <a:pt x="1" y="555"/>
                  </a:cubicBezTo>
                  <a:cubicBezTo>
                    <a:pt x="1" y="925"/>
                    <a:pt x="186" y="1554"/>
                    <a:pt x="445" y="1775"/>
                  </a:cubicBezTo>
                  <a:cubicBezTo>
                    <a:pt x="568" y="1852"/>
                    <a:pt x="736" y="1891"/>
                    <a:pt x="898" y="1891"/>
                  </a:cubicBezTo>
                  <a:cubicBezTo>
                    <a:pt x="1125" y="1891"/>
                    <a:pt x="1341" y="1815"/>
                    <a:pt x="1406" y="1664"/>
                  </a:cubicBezTo>
                  <a:cubicBezTo>
                    <a:pt x="1665" y="1332"/>
                    <a:pt x="1073" y="703"/>
                    <a:pt x="1073" y="481"/>
                  </a:cubicBezTo>
                  <a:cubicBezTo>
                    <a:pt x="1110" y="260"/>
                    <a:pt x="1073" y="112"/>
                    <a:pt x="1073" y="112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>
              <a:off x="1560325" y="3439775"/>
              <a:ext cx="114625" cy="263800"/>
            </a:xfrm>
            <a:custGeom>
              <a:rect b="b" l="l" r="r" t="t"/>
              <a:pathLst>
                <a:path extrusionOk="0" h="10552" w="4585">
                  <a:moveTo>
                    <a:pt x="4548" y="1"/>
                  </a:moveTo>
                  <a:cubicBezTo>
                    <a:pt x="4548" y="1"/>
                    <a:pt x="3044" y="1111"/>
                    <a:pt x="2432" y="1111"/>
                  </a:cubicBezTo>
                  <a:cubicBezTo>
                    <a:pt x="2422" y="1111"/>
                    <a:pt x="2413" y="1110"/>
                    <a:pt x="2403" y="1110"/>
                  </a:cubicBezTo>
                  <a:cubicBezTo>
                    <a:pt x="1664" y="1036"/>
                    <a:pt x="1331" y="518"/>
                    <a:pt x="1331" y="518"/>
                  </a:cubicBezTo>
                  <a:cubicBezTo>
                    <a:pt x="1331" y="518"/>
                    <a:pt x="962" y="1110"/>
                    <a:pt x="888" y="1516"/>
                  </a:cubicBezTo>
                  <a:cubicBezTo>
                    <a:pt x="703" y="2256"/>
                    <a:pt x="666" y="5398"/>
                    <a:pt x="407" y="5916"/>
                  </a:cubicBezTo>
                  <a:cubicBezTo>
                    <a:pt x="222" y="6433"/>
                    <a:pt x="185" y="6581"/>
                    <a:pt x="74" y="7025"/>
                  </a:cubicBezTo>
                  <a:cubicBezTo>
                    <a:pt x="0" y="7395"/>
                    <a:pt x="74" y="9502"/>
                    <a:pt x="148" y="10094"/>
                  </a:cubicBezTo>
                  <a:cubicBezTo>
                    <a:pt x="167" y="10413"/>
                    <a:pt x="511" y="10551"/>
                    <a:pt x="864" y="10551"/>
                  </a:cubicBezTo>
                  <a:cubicBezTo>
                    <a:pt x="1205" y="10551"/>
                    <a:pt x="1554" y="10422"/>
                    <a:pt x="1627" y="10204"/>
                  </a:cubicBezTo>
                  <a:cubicBezTo>
                    <a:pt x="1590" y="8578"/>
                    <a:pt x="1442" y="7025"/>
                    <a:pt x="1701" y="6507"/>
                  </a:cubicBezTo>
                  <a:cubicBezTo>
                    <a:pt x="2145" y="5768"/>
                    <a:pt x="2773" y="2995"/>
                    <a:pt x="2810" y="2884"/>
                  </a:cubicBezTo>
                  <a:cubicBezTo>
                    <a:pt x="3660" y="2478"/>
                    <a:pt x="4548" y="1590"/>
                    <a:pt x="4548" y="1479"/>
                  </a:cubicBezTo>
                  <a:cubicBezTo>
                    <a:pt x="4585" y="1258"/>
                    <a:pt x="4548" y="629"/>
                    <a:pt x="4548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>
              <a:off x="1787700" y="3669475"/>
              <a:ext cx="10450" cy="12925"/>
            </a:xfrm>
            <a:custGeom>
              <a:rect b="b" l="l" r="r" t="t"/>
              <a:pathLst>
                <a:path extrusionOk="0" h="517" w="418">
                  <a:moveTo>
                    <a:pt x="320" y="0"/>
                  </a:moveTo>
                  <a:cubicBezTo>
                    <a:pt x="284" y="0"/>
                    <a:pt x="236" y="17"/>
                    <a:pt x="185" y="55"/>
                  </a:cubicBezTo>
                  <a:cubicBezTo>
                    <a:pt x="111" y="92"/>
                    <a:pt x="0" y="277"/>
                    <a:pt x="0" y="388"/>
                  </a:cubicBezTo>
                  <a:cubicBezTo>
                    <a:pt x="0" y="460"/>
                    <a:pt x="47" y="517"/>
                    <a:pt x="100" y="517"/>
                  </a:cubicBezTo>
                  <a:cubicBezTo>
                    <a:pt x="129" y="517"/>
                    <a:pt x="159" y="501"/>
                    <a:pt x="185" y="462"/>
                  </a:cubicBezTo>
                  <a:cubicBezTo>
                    <a:pt x="296" y="425"/>
                    <a:pt x="370" y="240"/>
                    <a:pt x="370" y="129"/>
                  </a:cubicBezTo>
                  <a:cubicBezTo>
                    <a:pt x="418" y="57"/>
                    <a:pt x="388" y="0"/>
                    <a:pt x="32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>
              <a:off x="1774750" y="3648650"/>
              <a:ext cx="20350" cy="39775"/>
            </a:xfrm>
            <a:custGeom>
              <a:rect b="b" l="l" r="r" t="t"/>
              <a:pathLst>
                <a:path extrusionOk="0" h="1591" w="814">
                  <a:moveTo>
                    <a:pt x="814" y="1"/>
                  </a:moveTo>
                  <a:lnTo>
                    <a:pt x="0" y="482"/>
                  </a:lnTo>
                  <a:lnTo>
                    <a:pt x="0" y="1147"/>
                  </a:lnTo>
                  <a:cubicBezTo>
                    <a:pt x="0" y="1295"/>
                    <a:pt x="74" y="1406"/>
                    <a:pt x="111" y="1406"/>
                  </a:cubicBezTo>
                  <a:lnTo>
                    <a:pt x="444" y="1591"/>
                  </a:lnTo>
                  <a:cubicBezTo>
                    <a:pt x="407" y="1517"/>
                    <a:pt x="333" y="1443"/>
                    <a:pt x="333" y="1332"/>
                  </a:cubicBezTo>
                  <a:lnTo>
                    <a:pt x="333" y="666"/>
                  </a:lnTo>
                  <a:lnTo>
                    <a:pt x="814" y="371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>
              <a:off x="1783075" y="3652350"/>
              <a:ext cx="19425" cy="35725"/>
            </a:xfrm>
            <a:custGeom>
              <a:rect b="b" l="l" r="r" t="t"/>
              <a:pathLst>
                <a:path extrusionOk="0" h="1429" w="777">
                  <a:moveTo>
                    <a:pt x="528" y="685"/>
                  </a:moveTo>
                  <a:cubicBezTo>
                    <a:pt x="582" y="685"/>
                    <a:pt x="629" y="742"/>
                    <a:pt x="629" y="814"/>
                  </a:cubicBezTo>
                  <a:cubicBezTo>
                    <a:pt x="629" y="962"/>
                    <a:pt x="518" y="1110"/>
                    <a:pt x="444" y="1147"/>
                  </a:cubicBezTo>
                  <a:cubicBezTo>
                    <a:pt x="414" y="1157"/>
                    <a:pt x="387" y="1161"/>
                    <a:pt x="363" y="1161"/>
                  </a:cubicBezTo>
                  <a:cubicBezTo>
                    <a:pt x="299" y="1161"/>
                    <a:pt x="259" y="1127"/>
                    <a:pt x="259" y="1073"/>
                  </a:cubicBezTo>
                  <a:cubicBezTo>
                    <a:pt x="259" y="925"/>
                    <a:pt x="333" y="777"/>
                    <a:pt x="444" y="740"/>
                  </a:cubicBezTo>
                  <a:cubicBezTo>
                    <a:pt x="470" y="702"/>
                    <a:pt x="500" y="685"/>
                    <a:pt x="528" y="685"/>
                  </a:cubicBezTo>
                  <a:close/>
                  <a:moveTo>
                    <a:pt x="777" y="1"/>
                  </a:moveTo>
                  <a:lnTo>
                    <a:pt x="0" y="444"/>
                  </a:lnTo>
                  <a:lnTo>
                    <a:pt x="0" y="1147"/>
                  </a:lnTo>
                  <a:cubicBezTo>
                    <a:pt x="0" y="1307"/>
                    <a:pt x="96" y="1428"/>
                    <a:pt x="219" y="1428"/>
                  </a:cubicBezTo>
                  <a:cubicBezTo>
                    <a:pt x="267" y="1428"/>
                    <a:pt x="318" y="1410"/>
                    <a:pt x="370" y="1369"/>
                  </a:cubicBezTo>
                  <a:cubicBezTo>
                    <a:pt x="592" y="1258"/>
                    <a:pt x="777" y="962"/>
                    <a:pt x="777" y="703"/>
                  </a:cubicBezTo>
                  <a:lnTo>
                    <a:pt x="777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>
              <a:off x="1785850" y="36884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1"/>
            <p:cNvSpPr/>
            <p:nvPr/>
          </p:nvSpPr>
          <p:spPr>
            <a:xfrm>
              <a:off x="1759025" y="3515575"/>
              <a:ext cx="61050" cy="150675"/>
            </a:xfrm>
            <a:custGeom>
              <a:rect b="b" l="l" r="r" t="t"/>
              <a:pathLst>
                <a:path extrusionOk="0" h="6027" w="2442">
                  <a:moveTo>
                    <a:pt x="1" y="0"/>
                  </a:moveTo>
                  <a:lnTo>
                    <a:pt x="1" y="4806"/>
                  </a:lnTo>
                  <a:cubicBezTo>
                    <a:pt x="1" y="5472"/>
                    <a:pt x="519" y="6026"/>
                    <a:pt x="1221" y="6026"/>
                  </a:cubicBezTo>
                  <a:lnTo>
                    <a:pt x="1258" y="6026"/>
                  </a:lnTo>
                  <a:cubicBezTo>
                    <a:pt x="1886" y="6026"/>
                    <a:pt x="2441" y="5509"/>
                    <a:pt x="2441" y="4880"/>
                  </a:cubicBezTo>
                  <a:lnTo>
                    <a:pt x="2441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1"/>
            <p:cNvSpPr/>
            <p:nvPr/>
          </p:nvSpPr>
          <p:spPr>
            <a:xfrm>
              <a:off x="1755350" y="3498925"/>
              <a:ext cx="66550" cy="35150"/>
            </a:xfrm>
            <a:custGeom>
              <a:rect b="b" l="l" r="r" t="t"/>
              <a:pathLst>
                <a:path extrusionOk="0" h="1406" w="2662">
                  <a:moveTo>
                    <a:pt x="1331" y="1"/>
                  </a:moveTo>
                  <a:cubicBezTo>
                    <a:pt x="1017" y="1"/>
                    <a:pt x="703" y="75"/>
                    <a:pt x="481" y="223"/>
                  </a:cubicBezTo>
                  <a:cubicBezTo>
                    <a:pt x="0" y="481"/>
                    <a:pt x="0" y="925"/>
                    <a:pt x="481" y="1184"/>
                  </a:cubicBezTo>
                  <a:cubicBezTo>
                    <a:pt x="703" y="1332"/>
                    <a:pt x="1017" y="1406"/>
                    <a:pt x="1331" y="1406"/>
                  </a:cubicBezTo>
                  <a:cubicBezTo>
                    <a:pt x="1645" y="1406"/>
                    <a:pt x="1960" y="1332"/>
                    <a:pt x="2181" y="1184"/>
                  </a:cubicBezTo>
                  <a:cubicBezTo>
                    <a:pt x="2662" y="925"/>
                    <a:pt x="2662" y="481"/>
                    <a:pt x="2181" y="223"/>
                  </a:cubicBezTo>
                  <a:cubicBezTo>
                    <a:pt x="1960" y="75"/>
                    <a:pt x="1645" y="1"/>
                    <a:pt x="1331" y="1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1759025" y="3495225"/>
              <a:ext cx="61050" cy="32625"/>
            </a:xfrm>
            <a:custGeom>
              <a:rect b="b" l="l" r="r" t="t"/>
              <a:pathLst>
                <a:path extrusionOk="0" h="1305" w="2442">
                  <a:moveTo>
                    <a:pt x="1" y="1"/>
                  </a:moveTo>
                  <a:lnTo>
                    <a:pt x="1" y="592"/>
                  </a:lnTo>
                  <a:cubicBezTo>
                    <a:pt x="1" y="777"/>
                    <a:pt x="112" y="962"/>
                    <a:pt x="371" y="1110"/>
                  </a:cubicBezTo>
                  <a:cubicBezTo>
                    <a:pt x="611" y="1239"/>
                    <a:pt x="916" y="1304"/>
                    <a:pt x="1221" y="1304"/>
                  </a:cubicBezTo>
                  <a:cubicBezTo>
                    <a:pt x="1526" y="1304"/>
                    <a:pt x="1831" y="1239"/>
                    <a:pt x="2071" y="1110"/>
                  </a:cubicBezTo>
                  <a:cubicBezTo>
                    <a:pt x="2330" y="962"/>
                    <a:pt x="2441" y="777"/>
                    <a:pt x="2441" y="592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1755350" y="3476750"/>
              <a:ext cx="66550" cy="35150"/>
            </a:xfrm>
            <a:custGeom>
              <a:rect b="b" l="l" r="r" t="t"/>
              <a:pathLst>
                <a:path extrusionOk="0" h="1406" w="2662">
                  <a:moveTo>
                    <a:pt x="1331" y="0"/>
                  </a:moveTo>
                  <a:cubicBezTo>
                    <a:pt x="1017" y="0"/>
                    <a:pt x="703" y="74"/>
                    <a:pt x="481" y="222"/>
                  </a:cubicBezTo>
                  <a:cubicBezTo>
                    <a:pt x="0" y="481"/>
                    <a:pt x="0" y="925"/>
                    <a:pt x="481" y="1183"/>
                  </a:cubicBezTo>
                  <a:cubicBezTo>
                    <a:pt x="703" y="1331"/>
                    <a:pt x="1017" y="1405"/>
                    <a:pt x="1331" y="1405"/>
                  </a:cubicBezTo>
                  <a:cubicBezTo>
                    <a:pt x="1645" y="1405"/>
                    <a:pt x="1960" y="1331"/>
                    <a:pt x="2181" y="1183"/>
                  </a:cubicBezTo>
                  <a:cubicBezTo>
                    <a:pt x="2662" y="925"/>
                    <a:pt x="2662" y="481"/>
                    <a:pt x="2181" y="222"/>
                  </a:cubicBezTo>
                  <a:cubicBezTo>
                    <a:pt x="1960" y="74"/>
                    <a:pt x="1645" y="0"/>
                    <a:pt x="1331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1"/>
            <p:cNvSpPr/>
            <p:nvPr/>
          </p:nvSpPr>
          <p:spPr>
            <a:xfrm>
              <a:off x="1776600" y="3240125"/>
              <a:ext cx="19425" cy="256975"/>
            </a:xfrm>
            <a:custGeom>
              <a:rect b="b" l="l" r="r" t="t"/>
              <a:pathLst>
                <a:path extrusionOk="0" h="10279" w="777">
                  <a:moveTo>
                    <a:pt x="555" y="1"/>
                  </a:moveTo>
                  <a:lnTo>
                    <a:pt x="259" y="112"/>
                  </a:lnTo>
                  <a:lnTo>
                    <a:pt x="0" y="1110"/>
                  </a:lnTo>
                  <a:lnTo>
                    <a:pt x="222" y="1702"/>
                  </a:lnTo>
                  <a:lnTo>
                    <a:pt x="222" y="10205"/>
                  </a:lnTo>
                  <a:lnTo>
                    <a:pt x="407" y="10279"/>
                  </a:lnTo>
                  <a:lnTo>
                    <a:pt x="444" y="1849"/>
                  </a:lnTo>
                  <a:lnTo>
                    <a:pt x="185" y="1221"/>
                  </a:lnTo>
                  <a:lnTo>
                    <a:pt x="518" y="260"/>
                  </a:lnTo>
                  <a:lnTo>
                    <a:pt x="777" y="75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1"/>
            <p:cNvSpPr/>
            <p:nvPr/>
          </p:nvSpPr>
          <p:spPr>
            <a:xfrm>
              <a:off x="1781225" y="3241975"/>
              <a:ext cx="22200" cy="255125"/>
            </a:xfrm>
            <a:custGeom>
              <a:rect b="b" l="l" r="r" t="t"/>
              <a:pathLst>
                <a:path extrusionOk="0" h="10205" w="888">
                  <a:moveTo>
                    <a:pt x="592" y="1"/>
                  </a:moveTo>
                  <a:lnTo>
                    <a:pt x="333" y="186"/>
                  </a:lnTo>
                  <a:lnTo>
                    <a:pt x="0" y="1147"/>
                  </a:lnTo>
                  <a:lnTo>
                    <a:pt x="259" y="1775"/>
                  </a:lnTo>
                  <a:lnTo>
                    <a:pt x="222" y="10205"/>
                  </a:lnTo>
                  <a:lnTo>
                    <a:pt x="222" y="10205"/>
                  </a:lnTo>
                  <a:lnTo>
                    <a:pt x="555" y="10094"/>
                  </a:lnTo>
                  <a:lnTo>
                    <a:pt x="592" y="1554"/>
                  </a:lnTo>
                  <a:lnTo>
                    <a:pt x="888" y="629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1"/>
            <p:cNvSpPr/>
            <p:nvPr/>
          </p:nvSpPr>
          <p:spPr>
            <a:xfrm>
              <a:off x="1782150" y="3634800"/>
              <a:ext cx="12025" cy="8350"/>
            </a:xfrm>
            <a:custGeom>
              <a:rect b="b" l="l" r="r" t="t"/>
              <a:pathLst>
                <a:path extrusionOk="0" h="334" w="481">
                  <a:moveTo>
                    <a:pt x="0" y="0"/>
                  </a:moveTo>
                  <a:lnTo>
                    <a:pt x="0" y="111"/>
                  </a:lnTo>
                  <a:cubicBezTo>
                    <a:pt x="0" y="222"/>
                    <a:pt x="111" y="333"/>
                    <a:pt x="222" y="333"/>
                  </a:cubicBezTo>
                  <a:cubicBezTo>
                    <a:pt x="370" y="333"/>
                    <a:pt x="481" y="222"/>
                    <a:pt x="481" y="111"/>
                  </a:cubicBezTo>
                  <a:lnTo>
                    <a:pt x="481" y="0"/>
                  </a:lnTo>
                  <a:cubicBezTo>
                    <a:pt x="481" y="148"/>
                    <a:pt x="370" y="222"/>
                    <a:pt x="222" y="222"/>
                  </a:cubicBezTo>
                  <a:cubicBezTo>
                    <a:pt x="111" y="222"/>
                    <a:pt x="0" y="148"/>
                    <a:pt x="0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1"/>
            <p:cNvSpPr/>
            <p:nvPr/>
          </p:nvSpPr>
          <p:spPr>
            <a:xfrm>
              <a:off x="1782150" y="3549775"/>
              <a:ext cx="12025" cy="90600"/>
            </a:xfrm>
            <a:custGeom>
              <a:rect b="b" l="l" r="r" t="t"/>
              <a:pathLst>
                <a:path extrusionOk="0" h="3624" w="481">
                  <a:moveTo>
                    <a:pt x="222" y="0"/>
                  </a:moveTo>
                  <a:cubicBezTo>
                    <a:pt x="111" y="0"/>
                    <a:pt x="0" y="74"/>
                    <a:pt x="0" y="222"/>
                  </a:cubicBezTo>
                  <a:lnTo>
                    <a:pt x="0" y="3401"/>
                  </a:lnTo>
                  <a:cubicBezTo>
                    <a:pt x="0" y="3549"/>
                    <a:pt x="111" y="3623"/>
                    <a:pt x="222" y="3623"/>
                  </a:cubicBezTo>
                  <a:cubicBezTo>
                    <a:pt x="370" y="3623"/>
                    <a:pt x="481" y="3549"/>
                    <a:pt x="481" y="3401"/>
                  </a:cubicBezTo>
                  <a:lnTo>
                    <a:pt x="481" y="222"/>
                  </a:lnTo>
                  <a:cubicBezTo>
                    <a:pt x="481" y="111"/>
                    <a:pt x="370" y="37"/>
                    <a:pt x="222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1"/>
            <p:cNvSpPr/>
            <p:nvPr/>
          </p:nvSpPr>
          <p:spPr>
            <a:xfrm>
              <a:off x="1806175" y="3538675"/>
              <a:ext cx="8350" cy="95000"/>
            </a:xfrm>
            <a:custGeom>
              <a:rect b="b" l="l" r="r" t="t"/>
              <a:pathLst>
                <a:path extrusionOk="0" h="3800" w="334">
                  <a:moveTo>
                    <a:pt x="185" y="0"/>
                  </a:moveTo>
                  <a:cubicBezTo>
                    <a:pt x="259" y="74"/>
                    <a:pt x="259" y="111"/>
                    <a:pt x="259" y="148"/>
                  </a:cubicBezTo>
                  <a:lnTo>
                    <a:pt x="259" y="3439"/>
                  </a:lnTo>
                  <a:cubicBezTo>
                    <a:pt x="259" y="3587"/>
                    <a:pt x="148" y="3697"/>
                    <a:pt x="74" y="3771"/>
                  </a:cubicBezTo>
                  <a:lnTo>
                    <a:pt x="0" y="3771"/>
                  </a:lnTo>
                  <a:cubicBezTo>
                    <a:pt x="37" y="3790"/>
                    <a:pt x="65" y="3799"/>
                    <a:pt x="88" y="3799"/>
                  </a:cubicBezTo>
                  <a:cubicBezTo>
                    <a:pt x="111" y="3799"/>
                    <a:pt x="130" y="3790"/>
                    <a:pt x="148" y="3771"/>
                  </a:cubicBezTo>
                  <a:cubicBezTo>
                    <a:pt x="259" y="3697"/>
                    <a:pt x="333" y="3587"/>
                    <a:pt x="333" y="3439"/>
                  </a:cubicBezTo>
                  <a:lnTo>
                    <a:pt x="333" y="148"/>
                  </a:lnTo>
                  <a:cubicBezTo>
                    <a:pt x="333" y="74"/>
                    <a:pt x="296" y="0"/>
                    <a:pt x="185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1805250" y="3538675"/>
              <a:ext cx="7425" cy="94300"/>
            </a:xfrm>
            <a:custGeom>
              <a:rect b="b" l="l" r="r" t="t"/>
              <a:pathLst>
                <a:path extrusionOk="0" h="3772" w="297">
                  <a:moveTo>
                    <a:pt x="185" y="0"/>
                  </a:moveTo>
                  <a:cubicBezTo>
                    <a:pt x="111" y="37"/>
                    <a:pt x="1" y="185"/>
                    <a:pt x="1" y="333"/>
                  </a:cubicBezTo>
                  <a:lnTo>
                    <a:pt x="1" y="3624"/>
                  </a:lnTo>
                  <a:cubicBezTo>
                    <a:pt x="1" y="3697"/>
                    <a:pt x="1" y="3771"/>
                    <a:pt x="37" y="3771"/>
                  </a:cubicBezTo>
                  <a:lnTo>
                    <a:pt x="111" y="3771"/>
                  </a:lnTo>
                  <a:cubicBezTo>
                    <a:pt x="185" y="3697"/>
                    <a:pt x="296" y="3587"/>
                    <a:pt x="296" y="3439"/>
                  </a:cubicBezTo>
                  <a:lnTo>
                    <a:pt x="296" y="148"/>
                  </a:lnTo>
                  <a:cubicBezTo>
                    <a:pt x="296" y="111"/>
                    <a:pt x="296" y="74"/>
                    <a:pt x="222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1762725" y="3539600"/>
              <a:ext cx="8350" cy="94300"/>
            </a:xfrm>
            <a:custGeom>
              <a:rect b="b" l="l" r="r" t="t"/>
              <a:pathLst>
                <a:path extrusionOk="0" h="3772" w="334">
                  <a:moveTo>
                    <a:pt x="149" y="0"/>
                  </a:moveTo>
                  <a:cubicBezTo>
                    <a:pt x="75" y="0"/>
                    <a:pt x="1" y="74"/>
                    <a:pt x="1" y="148"/>
                  </a:cubicBezTo>
                  <a:lnTo>
                    <a:pt x="1" y="3439"/>
                  </a:lnTo>
                  <a:cubicBezTo>
                    <a:pt x="1" y="3587"/>
                    <a:pt x="75" y="3697"/>
                    <a:pt x="186" y="3771"/>
                  </a:cubicBezTo>
                  <a:lnTo>
                    <a:pt x="334" y="3771"/>
                  </a:lnTo>
                  <a:cubicBezTo>
                    <a:pt x="186" y="3660"/>
                    <a:pt x="75" y="3513"/>
                    <a:pt x="75" y="3439"/>
                  </a:cubicBezTo>
                  <a:lnTo>
                    <a:pt x="75" y="148"/>
                  </a:lnTo>
                  <a:cubicBezTo>
                    <a:pt x="75" y="74"/>
                    <a:pt x="75" y="0"/>
                    <a:pt x="149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1764575" y="3540525"/>
              <a:ext cx="7425" cy="93375"/>
            </a:xfrm>
            <a:custGeom>
              <a:rect b="b" l="l" r="r" t="t"/>
              <a:pathLst>
                <a:path extrusionOk="0" h="3735" w="297">
                  <a:moveTo>
                    <a:pt x="75" y="0"/>
                  </a:moveTo>
                  <a:cubicBezTo>
                    <a:pt x="1" y="37"/>
                    <a:pt x="1" y="74"/>
                    <a:pt x="1" y="111"/>
                  </a:cubicBezTo>
                  <a:lnTo>
                    <a:pt x="1" y="3402"/>
                  </a:lnTo>
                  <a:cubicBezTo>
                    <a:pt x="1" y="3550"/>
                    <a:pt x="112" y="3697"/>
                    <a:pt x="186" y="3734"/>
                  </a:cubicBezTo>
                  <a:lnTo>
                    <a:pt x="260" y="3734"/>
                  </a:lnTo>
                  <a:cubicBezTo>
                    <a:pt x="297" y="3697"/>
                    <a:pt x="297" y="3623"/>
                    <a:pt x="297" y="3587"/>
                  </a:cubicBezTo>
                  <a:lnTo>
                    <a:pt x="297" y="296"/>
                  </a:lnTo>
                  <a:cubicBezTo>
                    <a:pt x="297" y="185"/>
                    <a:pt x="186" y="37"/>
                    <a:pt x="112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1616700" y="3309450"/>
              <a:ext cx="54550" cy="56400"/>
            </a:xfrm>
            <a:custGeom>
              <a:rect b="b" l="l" r="r" t="t"/>
              <a:pathLst>
                <a:path extrusionOk="0" h="2256" w="2182">
                  <a:moveTo>
                    <a:pt x="370" y="1"/>
                  </a:moveTo>
                  <a:cubicBezTo>
                    <a:pt x="259" y="1"/>
                    <a:pt x="1" y="186"/>
                    <a:pt x="74" y="296"/>
                  </a:cubicBezTo>
                  <a:cubicBezTo>
                    <a:pt x="1627" y="740"/>
                    <a:pt x="1775" y="2256"/>
                    <a:pt x="1775" y="2256"/>
                  </a:cubicBezTo>
                  <a:lnTo>
                    <a:pt x="2182" y="1960"/>
                  </a:lnTo>
                  <a:cubicBezTo>
                    <a:pt x="2182" y="1960"/>
                    <a:pt x="1997" y="629"/>
                    <a:pt x="370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1615775" y="3352900"/>
              <a:ext cx="63800" cy="124500"/>
            </a:xfrm>
            <a:custGeom>
              <a:rect b="b" l="l" r="r" t="t"/>
              <a:pathLst>
                <a:path extrusionOk="0" h="4980" w="2552">
                  <a:moveTo>
                    <a:pt x="2256" y="0"/>
                  </a:moveTo>
                  <a:cubicBezTo>
                    <a:pt x="1516" y="740"/>
                    <a:pt x="1" y="1405"/>
                    <a:pt x="1" y="1405"/>
                  </a:cubicBezTo>
                  <a:cubicBezTo>
                    <a:pt x="1" y="1405"/>
                    <a:pt x="555" y="3476"/>
                    <a:pt x="38" y="4807"/>
                  </a:cubicBezTo>
                  <a:cubicBezTo>
                    <a:pt x="2" y="4936"/>
                    <a:pt x="98" y="4979"/>
                    <a:pt x="245" y="4979"/>
                  </a:cubicBezTo>
                  <a:cubicBezTo>
                    <a:pt x="541" y="4979"/>
                    <a:pt x="1045" y="4804"/>
                    <a:pt x="1104" y="4804"/>
                  </a:cubicBezTo>
                  <a:cubicBezTo>
                    <a:pt x="1108" y="4804"/>
                    <a:pt x="1110" y="4805"/>
                    <a:pt x="1110" y="4807"/>
                  </a:cubicBezTo>
                  <a:lnTo>
                    <a:pt x="1997" y="4030"/>
                  </a:lnTo>
                  <a:lnTo>
                    <a:pt x="2330" y="3513"/>
                  </a:lnTo>
                  <a:cubicBezTo>
                    <a:pt x="2330" y="3513"/>
                    <a:pt x="2552" y="1997"/>
                    <a:pt x="225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1"/>
            <p:cNvSpPr/>
            <p:nvPr/>
          </p:nvSpPr>
          <p:spPr>
            <a:xfrm>
              <a:off x="1577875" y="3333475"/>
              <a:ext cx="54550" cy="55500"/>
            </a:xfrm>
            <a:custGeom>
              <a:rect b="b" l="l" r="r" t="t"/>
              <a:pathLst>
                <a:path extrusionOk="0" h="2220" w="2182">
                  <a:moveTo>
                    <a:pt x="444" y="1"/>
                  </a:moveTo>
                  <a:cubicBezTo>
                    <a:pt x="370" y="38"/>
                    <a:pt x="38" y="260"/>
                    <a:pt x="1" y="408"/>
                  </a:cubicBezTo>
                  <a:cubicBezTo>
                    <a:pt x="1443" y="592"/>
                    <a:pt x="1664" y="2219"/>
                    <a:pt x="1664" y="2219"/>
                  </a:cubicBezTo>
                  <a:lnTo>
                    <a:pt x="2182" y="2034"/>
                  </a:lnTo>
                  <a:cubicBezTo>
                    <a:pt x="2182" y="2034"/>
                    <a:pt x="2071" y="629"/>
                    <a:pt x="444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1"/>
            <p:cNvSpPr/>
            <p:nvPr/>
          </p:nvSpPr>
          <p:spPr>
            <a:xfrm>
              <a:off x="1598225" y="3259550"/>
              <a:ext cx="57325" cy="73950"/>
            </a:xfrm>
            <a:custGeom>
              <a:rect b="b" l="l" r="r" t="t"/>
              <a:pathLst>
                <a:path extrusionOk="0" h="2958" w="2293">
                  <a:moveTo>
                    <a:pt x="924" y="0"/>
                  </a:moveTo>
                  <a:lnTo>
                    <a:pt x="333" y="370"/>
                  </a:lnTo>
                  <a:lnTo>
                    <a:pt x="74" y="962"/>
                  </a:lnTo>
                  <a:cubicBezTo>
                    <a:pt x="74" y="962"/>
                    <a:pt x="0" y="1183"/>
                    <a:pt x="74" y="1516"/>
                  </a:cubicBezTo>
                  <a:cubicBezTo>
                    <a:pt x="111" y="1960"/>
                    <a:pt x="481" y="2034"/>
                    <a:pt x="481" y="2034"/>
                  </a:cubicBezTo>
                  <a:cubicBezTo>
                    <a:pt x="481" y="2034"/>
                    <a:pt x="481" y="2255"/>
                    <a:pt x="555" y="2403"/>
                  </a:cubicBezTo>
                  <a:cubicBezTo>
                    <a:pt x="703" y="2514"/>
                    <a:pt x="1405" y="2958"/>
                    <a:pt x="1627" y="2958"/>
                  </a:cubicBezTo>
                  <a:cubicBezTo>
                    <a:pt x="1664" y="2958"/>
                    <a:pt x="1923" y="2884"/>
                    <a:pt x="1997" y="2773"/>
                  </a:cubicBezTo>
                  <a:cubicBezTo>
                    <a:pt x="2070" y="2625"/>
                    <a:pt x="2181" y="1405"/>
                    <a:pt x="2181" y="1405"/>
                  </a:cubicBezTo>
                  <a:cubicBezTo>
                    <a:pt x="2181" y="1405"/>
                    <a:pt x="2292" y="555"/>
                    <a:pt x="1775" y="185"/>
                  </a:cubicBezTo>
                  <a:cubicBezTo>
                    <a:pt x="1738" y="148"/>
                    <a:pt x="1442" y="0"/>
                    <a:pt x="1405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1582500" y="3250850"/>
              <a:ext cx="62750" cy="51800"/>
            </a:xfrm>
            <a:custGeom>
              <a:rect b="b" l="l" r="r" t="t"/>
              <a:pathLst>
                <a:path extrusionOk="0" h="2072" w="2510">
                  <a:moveTo>
                    <a:pt x="1685" y="0"/>
                  </a:moveTo>
                  <a:cubicBezTo>
                    <a:pt x="1496" y="0"/>
                    <a:pt x="1269" y="57"/>
                    <a:pt x="999" y="200"/>
                  </a:cubicBezTo>
                  <a:cubicBezTo>
                    <a:pt x="1" y="977"/>
                    <a:pt x="777" y="2012"/>
                    <a:pt x="777" y="2012"/>
                  </a:cubicBezTo>
                  <a:cubicBezTo>
                    <a:pt x="777" y="2012"/>
                    <a:pt x="726" y="1627"/>
                    <a:pt x="858" y="1627"/>
                  </a:cubicBezTo>
                  <a:cubicBezTo>
                    <a:pt x="885" y="1627"/>
                    <a:pt x="919" y="1642"/>
                    <a:pt x="962" y="1679"/>
                  </a:cubicBezTo>
                  <a:cubicBezTo>
                    <a:pt x="1073" y="1790"/>
                    <a:pt x="999" y="1864"/>
                    <a:pt x="1110" y="1975"/>
                  </a:cubicBezTo>
                  <a:cubicBezTo>
                    <a:pt x="1157" y="2045"/>
                    <a:pt x="1218" y="2071"/>
                    <a:pt x="1267" y="2071"/>
                  </a:cubicBezTo>
                  <a:cubicBezTo>
                    <a:pt x="1295" y="2071"/>
                    <a:pt x="1318" y="2062"/>
                    <a:pt x="1332" y="2049"/>
                  </a:cubicBezTo>
                  <a:cubicBezTo>
                    <a:pt x="1369" y="2012"/>
                    <a:pt x="1442" y="1494"/>
                    <a:pt x="1369" y="1310"/>
                  </a:cubicBezTo>
                  <a:cubicBezTo>
                    <a:pt x="1332" y="1125"/>
                    <a:pt x="962" y="977"/>
                    <a:pt x="1184" y="755"/>
                  </a:cubicBezTo>
                  <a:cubicBezTo>
                    <a:pt x="1218" y="714"/>
                    <a:pt x="1271" y="698"/>
                    <a:pt x="1337" y="698"/>
                  </a:cubicBezTo>
                  <a:cubicBezTo>
                    <a:pt x="1551" y="698"/>
                    <a:pt x="1899" y="866"/>
                    <a:pt x="2150" y="866"/>
                  </a:cubicBezTo>
                  <a:cubicBezTo>
                    <a:pt x="2237" y="866"/>
                    <a:pt x="2312" y="846"/>
                    <a:pt x="2367" y="792"/>
                  </a:cubicBezTo>
                  <a:cubicBezTo>
                    <a:pt x="2509" y="649"/>
                    <a:pt x="2322" y="0"/>
                    <a:pt x="168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1514100" y="3389825"/>
              <a:ext cx="72550" cy="89350"/>
            </a:xfrm>
            <a:custGeom>
              <a:rect b="b" l="l" r="r" t="t"/>
              <a:pathLst>
                <a:path extrusionOk="0" h="3574" w="2902">
                  <a:moveTo>
                    <a:pt x="775" y="0"/>
                  </a:moveTo>
                  <a:cubicBezTo>
                    <a:pt x="763" y="0"/>
                    <a:pt x="752" y="1"/>
                    <a:pt x="740" y="2"/>
                  </a:cubicBezTo>
                  <a:cubicBezTo>
                    <a:pt x="370" y="520"/>
                    <a:pt x="1" y="1148"/>
                    <a:pt x="1" y="1518"/>
                  </a:cubicBezTo>
                  <a:cubicBezTo>
                    <a:pt x="1" y="2036"/>
                    <a:pt x="1775" y="3145"/>
                    <a:pt x="2367" y="3551"/>
                  </a:cubicBezTo>
                  <a:cubicBezTo>
                    <a:pt x="2397" y="3566"/>
                    <a:pt x="2429" y="3573"/>
                    <a:pt x="2462" y="3573"/>
                  </a:cubicBezTo>
                  <a:cubicBezTo>
                    <a:pt x="2670" y="3573"/>
                    <a:pt x="2901" y="3294"/>
                    <a:pt x="2774" y="3071"/>
                  </a:cubicBezTo>
                  <a:cubicBezTo>
                    <a:pt x="2145" y="2331"/>
                    <a:pt x="1775" y="1629"/>
                    <a:pt x="1221" y="1296"/>
                  </a:cubicBezTo>
                  <a:cubicBezTo>
                    <a:pt x="1147" y="1296"/>
                    <a:pt x="1627" y="889"/>
                    <a:pt x="1664" y="779"/>
                  </a:cubicBezTo>
                  <a:cubicBezTo>
                    <a:pt x="1593" y="493"/>
                    <a:pt x="1108" y="0"/>
                    <a:pt x="775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1572325" y="3467500"/>
              <a:ext cx="47175" cy="37925"/>
            </a:xfrm>
            <a:custGeom>
              <a:rect b="b" l="l" r="r" t="t"/>
              <a:pathLst>
                <a:path extrusionOk="0" h="1517" w="1887">
                  <a:moveTo>
                    <a:pt x="408" y="1"/>
                  </a:moveTo>
                  <a:cubicBezTo>
                    <a:pt x="223" y="1"/>
                    <a:pt x="1" y="223"/>
                    <a:pt x="1" y="481"/>
                  </a:cubicBezTo>
                  <a:cubicBezTo>
                    <a:pt x="408" y="851"/>
                    <a:pt x="223" y="925"/>
                    <a:pt x="629" y="1258"/>
                  </a:cubicBezTo>
                  <a:cubicBezTo>
                    <a:pt x="851" y="1369"/>
                    <a:pt x="1184" y="1516"/>
                    <a:pt x="1332" y="1516"/>
                  </a:cubicBezTo>
                  <a:cubicBezTo>
                    <a:pt x="1554" y="1516"/>
                    <a:pt x="1886" y="1147"/>
                    <a:pt x="1776" y="999"/>
                  </a:cubicBezTo>
                  <a:cubicBezTo>
                    <a:pt x="1739" y="851"/>
                    <a:pt x="1591" y="444"/>
                    <a:pt x="1221" y="296"/>
                  </a:cubicBezTo>
                  <a:cubicBezTo>
                    <a:pt x="740" y="75"/>
                    <a:pt x="666" y="38"/>
                    <a:pt x="408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1"/>
            <p:cNvSpPr/>
            <p:nvPr/>
          </p:nvSpPr>
          <p:spPr>
            <a:xfrm>
              <a:off x="1517625" y="3346975"/>
              <a:ext cx="77850" cy="74925"/>
            </a:xfrm>
            <a:custGeom>
              <a:rect b="b" l="l" r="r" t="t"/>
              <a:pathLst>
                <a:path extrusionOk="0" h="2997" w="3114">
                  <a:moveTo>
                    <a:pt x="2320" y="1"/>
                  </a:moveTo>
                  <a:cubicBezTo>
                    <a:pt x="1305" y="1"/>
                    <a:pt x="255" y="2064"/>
                    <a:pt x="156" y="2197"/>
                  </a:cubicBezTo>
                  <a:cubicBezTo>
                    <a:pt x="1" y="2506"/>
                    <a:pt x="649" y="2997"/>
                    <a:pt x="1060" y="2997"/>
                  </a:cubicBezTo>
                  <a:cubicBezTo>
                    <a:pt x="1139" y="2997"/>
                    <a:pt x="1210" y="2978"/>
                    <a:pt x="1265" y="2936"/>
                  </a:cubicBezTo>
                  <a:cubicBezTo>
                    <a:pt x="1745" y="2308"/>
                    <a:pt x="1930" y="2197"/>
                    <a:pt x="2485" y="1642"/>
                  </a:cubicBezTo>
                  <a:cubicBezTo>
                    <a:pt x="3113" y="903"/>
                    <a:pt x="2854" y="200"/>
                    <a:pt x="2670" y="89"/>
                  </a:cubicBezTo>
                  <a:cubicBezTo>
                    <a:pt x="2555" y="28"/>
                    <a:pt x="2438" y="1"/>
                    <a:pt x="2320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1781225" y="3334400"/>
              <a:ext cx="6500" cy="18525"/>
            </a:xfrm>
            <a:custGeom>
              <a:rect b="b" l="l" r="r" t="t"/>
              <a:pathLst>
                <a:path extrusionOk="0" h="741" w="260">
                  <a:moveTo>
                    <a:pt x="148" y="1"/>
                  </a:moveTo>
                  <a:cubicBezTo>
                    <a:pt x="74" y="1"/>
                    <a:pt x="0" y="186"/>
                    <a:pt x="0" y="371"/>
                  </a:cubicBezTo>
                  <a:cubicBezTo>
                    <a:pt x="0" y="555"/>
                    <a:pt x="37" y="740"/>
                    <a:pt x="148" y="740"/>
                  </a:cubicBezTo>
                  <a:cubicBezTo>
                    <a:pt x="185" y="740"/>
                    <a:pt x="259" y="555"/>
                    <a:pt x="259" y="371"/>
                  </a:cubicBezTo>
                  <a:cubicBezTo>
                    <a:pt x="259" y="186"/>
                    <a:pt x="222" y="1"/>
                    <a:pt x="148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1789550" y="3338100"/>
              <a:ext cx="15725" cy="28725"/>
            </a:xfrm>
            <a:custGeom>
              <a:rect b="b" l="l" r="r" t="t"/>
              <a:pathLst>
                <a:path extrusionOk="0" h="1149" w="629">
                  <a:moveTo>
                    <a:pt x="259" y="1"/>
                  </a:moveTo>
                  <a:lnTo>
                    <a:pt x="259" y="186"/>
                  </a:lnTo>
                  <a:cubicBezTo>
                    <a:pt x="111" y="223"/>
                    <a:pt x="111" y="223"/>
                    <a:pt x="74" y="334"/>
                  </a:cubicBezTo>
                  <a:cubicBezTo>
                    <a:pt x="0" y="407"/>
                    <a:pt x="0" y="999"/>
                    <a:pt x="74" y="1110"/>
                  </a:cubicBezTo>
                  <a:cubicBezTo>
                    <a:pt x="113" y="1136"/>
                    <a:pt x="162" y="1148"/>
                    <a:pt x="210" y="1148"/>
                  </a:cubicBezTo>
                  <a:cubicBezTo>
                    <a:pt x="297" y="1148"/>
                    <a:pt x="383" y="1108"/>
                    <a:pt x="407" y="1036"/>
                  </a:cubicBezTo>
                  <a:cubicBezTo>
                    <a:pt x="481" y="962"/>
                    <a:pt x="629" y="370"/>
                    <a:pt x="555" y="186"/>
                  </a:cubicBezTo>
                  <a:cubicBezTo>
                    <a:pt x="481" y="75"/>
                    <a:pt x="296" y="38"/>
                    <a:pt x="259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" name="Google Shape;601;p11"/>
          <p:cNvGrpSpPr/>
          <p:nvPr/>
        </p:nvGrpSpPr>
        <p:grpSpPr>
          <a:xfrm>
            <a:off x="7993218" y="222223"/>
            <a:ext cx="1006484" cy="1238225"/>
            <a:chOff x="3349748" y="2053225"/>
            <a:chExt cx="586700" cy="721787"/>
          </a:xfrm>
        </p:grpSpPr>
        <p:sp>
          <p:nvSpPr>
            <p:cNvPr id="602" name="Google Shape;602;p11"/>
            <p:cNvSpPr/>
            <p:nvPr/>
          </p:nvSpPr>
          <p:spPr>
            <a:xfrm>
              <a:off x="3349748" y="2450761"/>
              <a:ext cx="586700" cy="324251"/>
            </a:xfrm>
            <a:custGeom>
              <a:rect b="b" l="l" r="r" t="t"/>
              <a:pathLst>
                <a:path extrusionOk="0" h="6212" w="11240">
                  <a:moveTo>
                    <a:pt x="8748" y="0"/>
                  </a:moveTo>
                  <a:cubicBezTo>
                    <a:pt x="8180" y="0"/>
                    <a:pt x="7616" y="130"/>
                    <a:pt x="7172" y="389"/>
                  </a:cubicBezTo>
                  <a:lnTo>
                    <a:pt x="887" y="4012"/>
                  </a:lnTo>
                  <a:cubicBezTo>
                    <a:pt x="0" y="4529"/>
                    <a:pt x="0" y="5380"/>
                    <a:pt x="887" y="5823"/>
                  </a:cubicBezTo>
                  <a:lnTo>
                    <a:pt x="924" y="5823"/>
                  </a:lnTo>
                  <a:cubicBezTo>
                    <a:pt x="1368" y="6082"/>
                    <a:pt x="1932" y="6212"/>
                    <a:pt x="2496" y="6212"/>
                  </a:cubicBezTo>
                  <a:cubicBezTo>
                    <a:pt x="3059" y="6212"/>
                    <a:pt x="3623" y="6082"/>
                    <a:pt x="4067" y="5823"/>
                  </a:cubicBezTo>
                  <a:lnTo>
                    <a:pt x="10352" y="2163"/>
                  </a:lnTo>
                  <a:cubicBezTo>
                    <a:pt x="11239" y="1720"/>
                    <a:pt x="11239" y="906"/>
                    <a:pt x="10352" y="389"/>
                  </a:cubicBezTo>
                  <a:cubicBezTo>
                    <a:pt x="9890" y="130"/>
                    <a:pt x="9317" y="0"/>
                    <a:pt x="8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1"/>
            <p:cNvSpPr/>
            <p:nvPr/>
          </p:nvSpPr>
          <p:spPr>
            <a:xfrm>
              <a:off x="3378666" y="2094722"/>
              <a:ext cx="528813" cy="659568"/>
            </a:xfrm>
            <a:custGeom>
              <a:rect b="b" l="l" r="r" t="t"/>
              <a:pathLst>
                <a:path extrusionOk="0" h="12636" w="10131">
                  <a:moveTo>
                    <a:pt x="8134" y="0"/>
                  </a:moveTo>
                  <a:lnTo>
                    <a:pt x="38" y="2625"/>
                  </a:lnTo>
                  <a:lnTo>
                    <a:pt x="38" y="11350"/>
                  </a:lnTo>
                  <a:cubicBezTo>
                    <a:pt x="1" y="11683"/>
                    <a:pt x="223" y="12053"/>
                    <a:pt x="666" y="12275"/>
                  </a:cubicBezTo>
                  <a:lnTo>
                    <a:pt x="703" y="12275"/>
                  </a:lnTo>
                  <a:cubicBezTo>
                    <a:pt x="1110" y="12515"/>
                    <a:pt x="1655" y="12635"/>
                    <a:pt x="2200" y="12635"/>
                  </a:cubicBezTo>
                  <a:cubicBezTo>
                    <a:pt x="2746" y="12635"/>
                    <a:pt x="3291" y="12515"/>
                    <a:pt x="3698" y="12275"/>
                  </a:cubicBezTo>
                  <a:lnTo>
                    <a:pt x="9465" y="8947"/>
                  </a:lnTo>
                  <a:cubicBezTo>
                    <a:pt x="9909" y="8725"/>
                    <a:pt x="10094" y="8393"/>
                    <a:pt x="10131" y="8060"/>
                  </a:cubicBezTo>
                  <a:lnTo>
                    <a:pt x="10131" y="7321"/>
                  </a:lnTo>
                  <a:lnTo>
                    <a:pt x="9983" y="7432"/>
                  </a:lnTo>
                  <a:lnTo>
                    <a:pt x="9983" y="7025"/>
                  </a:lnTo>
                  <a:lnTo>
                    <a:pt x="10131" y="6914"/>
                  </a:lnTo>
                  <a:lnTo>
                    <a:pt x="10131" y="6174"/>
                  </a:lnTo>
                  <a:lnTo>
                    <a:pt x="9983" y="6285"/>
                  </a:lnTo>
                  <a:lnTo>
                    <a:pt x="9983" y="5842"/>
                  </a:lnTo>
                  <a:lnTo>
                    <a:pt x="10131" y="5768"/>
                  </a:lnTo>
                  <a:lnTo>
                    <a:pt x="10131" y="4991"/>
                  </a:lnTo>
                  <a:lnTo>
                    <a:pt x="9983" y="5065"/>
                  </a:lnTo>
                  <a:lnTo>
                    <a:pt x="9983" y="4659"/>
                  </a:lnTo>
                  <a:lnTo>
                    <a:pt x="10131" y="4585"/>
                  </a:lnTo>
                  <a:lnTo>
                    <a:pt x="10131" y="3660"/>
                  </a:lnTo>
                  <a:cubicBezTo>
                    <a:pt x="10131" y="3106"/>
                    <a:pt x="9946" y="2588"/>
                    <a:pt x="9650" y="2182"/>
                  </a:cubicBezTo>
                  <a:lnTo>
                    <a:pt x="8134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1"/>
            <p:cNvSpPr/>
            <p:nvPr/>
          </p:nvSpPr>
          <p:spPr>
            <a:xfrm>
              <a:off x="3370940" y="2053225"/>
              <a:ext cx="451613" cy="247521"/>
            </a:xfrm>
            <a:custGeom>
              <a:rect b="b" l="l" r="r" t="t"/>
              <a:pathLst>
                <a:path extrusionOk="0" h="4742" w="8652">
                  <a:moveTo>
                    <a:pt x="6290" y="1"/>
                  </a:moveTo>
                  <a:cubicBezTo>
                    <a:pt x="5741" y="1"/>
                    <a:pt x="5195" y="130"/>
                    <a:pt x="4770" y="389"/>
                  </a:cubicBezTo>
                  <a:lnTo>
                    <a:pt x="851" y="2644"/>
                  </a:lnTo>
                  <a:cubicBezTo>
                    <a:pt x="1" y="3088"/>
                    <a:pt x="1" y="3864"/>
                    <a:pt x="851" y="4382"/>
                  </a:cubicBezTo>
                  <a:lnTo>
                    <a:pt x="888" y="4382"/>
                  </a:lnTo>
                  <a:cubicBezTo>
                    <a:pt x="1313" y="4622"/>
                    <a:pt x="1859" y="4742"/>
                    <a:pt x="2399" y="4742"/>
                  </a:cubicBezTo>
                  <a:cubicBezTo>
                    <a:pt x="2940" y="4742"/>
                    <a:pt x="3476" y="4622"/>
                    <a:pt x="3883" y="4382"/>
                  </a:cubicBezTo>
                  <a:lnTo>
                    <a:pt x="7839" y="2126"/>
                  </a:lnTo>
                  <a:cubicBezTo>
                    <a:pt x="8652" y="1683"/>
                    <a:pt x="8652" y="869"/>
                    <a:pt x="7839" y="389"/>
                  </a:cubicBezTo>
                  <a:cubicBezTo>
                    <a:pt x="7395" y="130"/>
                    <a:pt x="6840" y="1"/>
                    <a:pt x="6290" y="1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1"/>
            <p:cNvSpPr/>
            <p:nvPr/>
          </p:nvSpPr>
          <p:spPr>
            <a:xfrm>
              <a:off x="3428827" y="2160334"/>
              <a:ext cx="164109" cy="107161"/>
            </a:xfrm>
            <a:custGeom>
              <a:rect b="b" l="l" r="r" t="t"/>
              <a:pathLst>
                <a:path extrusionOk="0" h="2053" w="3144">
                  <a:moveTo>
                    <a:pt x="1" y="0"/>
                  </a:moveTo>
                  <a:lnTo>
                    <a:pt x="1" y="1146"/>
                  </a:lnTo>
                  <a:cubicBezTo>
                    <a:pt x="1" y="1368"/>
                    <a:pt x="149" y="1590"/>
                    <a:pt x="482" y="1775"/>
                  </a:cubicBezTo>
                  <a:cubicBezTo>
                    <a:pt x="777" y="1960"/>
                    <a:pt x="1166" y="2052"/>
                    <a:pt x="1563" y="2052"/>
                  </a:cubicBezTo>
                  <a:cubicBezTo>
                    <a:pt x="1960" y="2052"/>
                    <a:pt x="2367" y="1960"/>
                    <a:pt x="2700" y="1775"/>
                  </a:cubicBezTo>
                  <a:cubicBezTo>
                    <a:pt x="3033" y="1590"/>
                    <a:pt x="3143" y="1368"/>
                    <a:pt x="3143" y="1146"/>
                  </a:cubicBezTo>
                  <a:lnTo>
                    <a:pt x="3143" y="0"/>
                  </a:lnTo>
                  <a:cubicBezTo>
                    <a:pt x="3143" y="222"/>
                    <a:pt x="3033" y="444"/>
                    <a:pt x="2700" y="629"/>
                  </a:cubicBezTo>
                  <a:cubicBezTo>
                    <a:pt x="2404" y="814"/>
                    <a:pt x="2007" y="906"/>
                    <a:pt x="1605" y="906"/>
                  </a:cubicBezTo>
                  <a:cubicBezTo>
                    <a:pt x="1202" y="906"/>
                    <a:pt x="796" y="814"/>
                    <a:pt x="482" y="629"/>
                  </a:cubicBezTo>
                  <a:cubicBezTo>
                    <a:pt x="149" y="444"/>
                    <a:pt x="1" y="222"/>
                    <a:pt x="1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1"/>
            <p:cNvSpPr/>
            <p:nvPr/>
          </p:nvSpPr>
          <p:spPr>
            <a:xfrm>
              <a:off x="3428827" y="2114035"/>
              <a:ext cx="164109" cy="90719"/>
            </a:xfrm>
            <a:custGeom>
              <a:rect b="b" l="l" r="r" t="t"/>
              <a:pathLst>
                <a:path extrusionOk="0" h="1738" w="3144">
                  <a:moveTo>
                    <a:pt x="1591" y="0"/>
                  </a:moveTo>
                  <a:cubicBezTo>
                    <a:pt x="703" y="0"/>
                    <a:pt x="1" y="370"/>
                    <a:pt x="1" y="887"/>
                  </a:cubicBezTo>
                  <a:cubicBezTo>
                    <a:pt x="1" y="1368"/>
                    <a:pt x="703" y="1738"/>
                    <a:pt x="1591" y="1738"/>
                  </a:cubicBezTo>
                  <a:cubicBezTo>
                    <a:pt x="2441" y="1738"/>
                    <a:pt x="3143" y="1368"/>
                    <a:pt x="3143" y="887"/>
                  </a:cubicBezTo>
                  <a:cubicBezTo>
                    <a:pt x="3143" y="370"/>
                    <a:pt x="2441" y="0"/>
                    <a:pt x="1591" y="0"/>
                  </a:cubicBezTo>
                  <a:close/>
                </a:path>
              </a:pathLst>
            </a:custGeom>
            <a:solidFill>
              <a:srgbClr val="E3A6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1"/>
            <p:cNvSpPr/>
            <p:nvPr/>
          </p:nvSpPr>
          <p:spPr>
            <a:xfrm>
              <a:off x="3417292" y="2127502"/>
              <a:ext cx="185301" cy="106692"/>
            </a:xfrm>
            <a:custGeom>
              <a:rect b="b" l="l" r="r" t="t"/>
              <a:pathLst>
                <a:path extrusionOk="0" h="2044" w="3550">
                  <a:moveTo>
                    <a:pt x="0" y="1"/>
                  </a:moveTo>
                  <a:lnTo>
                    <a:pt x="0" y="962"/>
                  </a:lnTo>
                  <a:lnTo>
                    <a:pt x="37" y="962"/>
                  </a:lnTo>
                  <a:cubicBezTo>
                    <a:pt x="37" y="1258"/>
                    <a:pt x="222" y="1480"/>
                    <a:pt x="555" y="1739"/>
                  </a:cubicBezTo>
                  <a:cubicBezTo>
                    <a:pt x="906" y="1942"/>
                    <a:pt x="1359" y="2044"/>
                    <a:pt x="1812" y="2044"/>
                  </a:cubicBezTo>
                  <a:cubicBezTo>
                    <a:pt x="2265" y="2044"/>
                    <a:pt x="2717" y="1942"/>
                    <a:pt x="3069" y="1739"/>
                  </a:cubicBezTo>
                  <a:cubicBezTo>
                    <a:pt x="3364" y="1554"/>
                    <a:pt x="3549" y="1258"/>
                    <a:pt x="3549" y="962"/>
                  </a:cubicBezTo>
                  <a:lnTo>
                    <a:pt x="3549" y="1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1"/>
            <p:cNvSpPr/>
            <p:nvPr/>
          </p:nvSpPr>
          <p:spPr>
            <a:xfrm>
              <a:off x="3409567" y="2073008"/>
              <a:ext cx="202683" cy="107161"/>
            </a:xfrm>
            <a:custGeom>
              <a:rect b="b" l="l" r="r" t="t"/>
              <a:pathLst>
                <a:path extrusionOk="0" h="2053" w="3883">
                  <a:moveTo>
                    <a:pt x="1960" y="0"/>
                  </a:moveTo>
                  <a:cubicBezTo>
                    <a:pt x="1507" y="0"/>
                    <a:pt x="1054" y="102"/>
                    <a:pt x="703" y="305"/>
                  </a:cubicBezTo>
                  <a:cubicBezTo>
                    <a:pt x="0" y="712"/>
                    <a:pt x="0" y="1378"/>
                    <a:pt x="703" y="1747"/>
                  </a:cubicBezTo>
                  <a:cubicBezTo>
                    <a:pt x="1054" y="1951"/>
                    <a:pt x="1507" y="2052"/>
                    <a:pt x="1960" y="2052"/>
                  </a:cubicBezTo>
                  <a:cubicBezTo>
                    <a:pt x="2413" y="2052"/>
                    <a:pt x="2865" y="1951"/>
                    <a:pt x="3217" y="1747"/>
                  </a:cubicBezTo>
                  <a:cubicBezTo>
                    <a:pt x="3882" y="1378"/>
                    <a:pt x="3882" y="749"/>
                    <a:pt x="3217" y="305"/>
                  </a:cubicBezTo>
                  <a:cubicBezTo>
                    <a:pt x="2865" y="102"/>
                    <a:pt x="2413" y="0"/>
                    <a:pt x="1960" y="0"/>
                  </a:cubicBezTo>
                  <a:close/>
                </a:path>
              </a:pathLst>
            </a:custGeom>
            <a:solidFill>
              <a:srgbClr val="616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1"/>
            <p:cNvSpPr/>
            <p:nvPr/>
          </p:nvSpPr>
          <p:spPr>
            <a:xfrm>
              <a:off x="3425017" y="2080263"/>
              <a:ext cx="171782" cy="53085"/>
            </a:xfrm>
            <a:custGeom>
              <a:rect b="b" l="l" r="r" t="t"/>
              <a:pathLst>
                <a:path extrusionOk="0" h="1017" w="3291">
                  <a:moveTo>
                    <a:pt x="1659" y="0"/>
                  </a:moveTo>
                  <a:cubicBezTo>
                    <a:pt x="1248" y="0"/>
                    <a:pt x="832" y="93"/>
                    <a:pt x="518" y="277"/>
                  </a:cubicBezTo>
                  <a:cubicBezTo>
                    <a:pt x="185" y="462"/>
                    <a:pt x="0" y="721"/>
                    <a:pt x="37" y="1017"/>
                  </a:cubicBezTo>
                  <a:cubicBezTo>
                    <a:pt x="74" y="832"/>
                    <a:pt x="222" y="610"/>
                    <a:pt x="518" y="462"/>
                  </a:cubicBezTo>
                  <a:cubicBezTo>
                    <a:pt x="813" y="277"/>
                    <a:pt x="1211" y="185"/>
                    <a:pt x="1617" y="185"/>
                  </a:cubicBezTo>
                  <a:cubicBezTo>
                    <a:pt x="2024" y="185"/>
                    <a:pt x="2440" y="277"/>
                    <a:pt x="2773" y="462"/>
                  </a:cubicBezTo>
                  <a:cubicBezTo>
                    <a:pt x="3032" y="610"/>
                    <a:pt x="3179" y="832"/>
                    <a:pt x="3216" y="1017"/>
                  </a:cubicBezTo>
                  <a:cubicBezTo>
                    <a:pt x="3290" y="721"/>
                    <a:pt x="3143" y="462"/>
                    <a:pt x="2773" y="277"/>
                  </a:cubicBezTo>
                  <a:cubicBezTo>
                    <a:pt x="2477" y="93"/>
                    <a:pt x="2070" y="0"/>
                    <a:pt x="1659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1"/>
            <p:cNvSpPr/>
            <p:nvPr/>
          </p:nvSpPr>
          <p:spPr>
            <a:xfrm>
              <a:off x="3426896" y="2086527"/>
              <a:ext cx="166040" cy="86387"/>
            </a:xfrm>
            <a:custGeom>
              <a:rect b="b" l="l" r="r" t="t"/>
              <a:pathLst>
                <a:path extrusionOk="0" h="1655" w="3181">
                  <a:moveTo>
                    <a:pt x="1623" y="0"/>
                  </a:moveTo>
                  <a:cubicBezTo>
                    <a:pt x="1212" y="0"/>
                    <a:pt x="796" y="102"/>
                    <a:pt x="482" y="305"/>
                  </a:cubicBezTo>
                  <a:cubicBezTo>
                    <a:pt x="186" y="416"/>
                    <a:pt x="38" y="675"/>
                    <a:pt x="1" y="823"/>
                  </a:cubicBezTo>
                  <a:cubicBezTo>
                    <a:pt x="38" y="1008"/>
                    <a:pt x="186" y="1267"/>
                    <a:pt x="482" y="1377"/>
                  </a:cubicBezTo>
                  <a:cubicBezTo>
                    <a:pt x="777" y="1562"/>
                    <a:pt x="1175" y="1655"/>
                    <a:pt x="1581" y="1655"/>
                  </a:cubicBezTo>
                  <a:cubicBezTo>
                    <a:pt x="1988" y="1655"/>
                    <a:pt x="2404" y="1562"/>
                    <a:pt x="2737" y="1377"/>
                  </a:cubicBezTo>
                  <a:cubicBezTo>
                    <a:pt x="2996" y="1267"/>
                    <a:pt x="3143" y="1008"/>
                    <a:pt x="3180" y="823"/>
                  </a:cubicBezTo>
                  <a:cubicBezTo>
                    <a:pt x="3180" y="675"/>
                    <a:pt x="2996" y="490"/>
                    <a:pt x="2737" y="305"/>
                  </a:cubicBezTo>
                  <a:cubicBezTo>
                    <a:pt x="2441" y="102"/>
                    <a:pt x="2034" y="0"/>
                    <a:pt x="1623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3851470" y="2353308"/>
              <a:ext cx="56008" cy="40557"/>
            </a:xfrm>
            <a:custGeom>
              <a:rect b="b" l="l" r="r" t="t"/>
              <a:pathLst>
                <a:path extrusionOk="0" h="777" w="1073">
                  <a:moveTo>
                    <a:pt x="925" y="0"/>
                  </a:moveTo>
                  <a:lnTo>
                    <a:pt x="962" y="111"/>
                  </a:lnTo>
                  <a:lnTo>
                    <a:pt x="148" y="592"/>
                  </a:lnTo>
                  <a:cubicBezTo>
                    <a:pt x="111" y="629"/>
                    <a:pt x="38" y="629"/>
                    <a:pt x="1" y="629"/>
                  </a:cubicBezTo>
                  <a:cubicBezTo>
                    <a:pt x="1" y="728"/>
                    <a:pt x="66" y="777"/>
                    <a:pt x="132" y="777"/>
                  </a:cubicBezTo>
                  <a:cubicBezTo>
                    <a:pt x="165" y="777"/>
                    <a:pt x="198" y="765"/>
                    <a:pt x="222" y="740"/>
                  </a:cubicBezTo>
                  <a:lnTo>
                    <a:pt x="1073" y="259"/>
                  </a:lnTo>
                  <a:lnTo>
                    <a:pt x="1073" y="74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3851470" y="2337858"/>
              <a:ext cx="50214" cy="48283"/>
            </a:xfrm>
            <a:custGeom>
              <a:rect b="b" l="l" r="r" t="t"/>
              <a:pathLst>
                <a:path extrusionOk="0" h="925" w="962">
                  <a:moveTo>
                    <a:pt x="962" y="1"/>
                  </a:moveTo>
                  <a:lnTo>
                    <a:pt x="296" y="407"/>
                  </a:lnTo>
                  <a:cubicBezTo>
                    <a:pt x="111" y="518"/>
                    <a:pt x="1" y="703"/>
                    <a:pt x="1" y="888"/>
                  </a:cubicBezTo>
                  <a:lnTo>
                    <a:pt x="1" y="925"/>
                  </a:lnTo>
                  <a:cubicBezTo>
                    <a:pt x="38" y="925"/>
                    <a:pt x="111" y="925"/>
                    <a:pt x="148" y="888"/>
                  </a:cubicBezTo>
                  <a:lnTo>
                    <a:pt x="962" y="407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1"/>
            <p:cNvSpPr/>
            <p:nvPr/>
          </p:nvSpPr>
          <p:spPr>
            <a:xfrm>
              <a:off x="3851470" y="2415058"/>
              <a:ext cx="56008" cy="41497"/>
            </a:xfrm>
            <a:custGeom>
              <a:rect b="b" l="l" r="r" t="t"/>
              <a:pathLst>
                <a:path extrusionOk="0" h="795" w="1073">
                  <a:moveTo>
                    <a:pt x="925" y="1"/>
                  </a:moveTo>
                  <a:lnTo>
                    <a:pt x="925" y="148"/>
                  </a:lnTo>
                  <a:lnTo>
                    <a:pt x="962" y="148"/>
                  </a:lnTo>
                  <a:lnTo>
                    <a:pt x="148" y="592"/>
                  </a:lnTo>
                  <a:cubicBezTo>
                    <a:pt x="111" y="666"/>
                    <a:pt x="38" y="666"/>
                    <a:pt x="1" y="666"/>
                  </a:cubicBezTo>
                  <a:cubicBezTo>
                    <a:pt x="1" y="738"/>
                    <a:pt x="63" y="795"/>
                    <a:pt x="127" y="795"/>
                  </a:cubicBezTo>
                  <a:cubicBezTo>
                    <a:pt x="162" y="795"/>
                    <a:pt x="197" y="779"/>
                    <a:pt x="222" y="740"/>
                  </a:cubicBezTo>
                  <a:lnTo>
                    <a:pt x="1073" y="296"/>
                  </a:lnTo>
                  <a:lnTo>
                    <a:pt x="1073" y="111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1"/>
            <p:cNvSpPr/>
            <p:nvPr/>
          </p:nvSpPr>
          <p:spPr>
            <a:xfrm>
              <a:off x="3851470" y="2397676"/>
              <a:ext cx="50214" cy="48335"/>
            </a:xfrm>
            <a:custGeom>
              <a:rect b="b" l="l" r="r" t="t"/>
              <a:pathLst>
                <a:path extrusionOk="0" h="926" w="962">
                  <a:moveTo>
                    <a:pt x="962" y="1"/>
                  </a:moveTo>
                  <a:lnTo>
                    <a:pt x="296" y="407"/>
                  </a:lnTo>
                  <a:cubicBezTo>
                    <a:pt x="111" y="555"/>
                    <a:pt x="1" y="740"/>
                    <a:pt x="1" y="888"/>
                  </a:cubicBezTo>
                  <a:lnTo>
                    <a:pt x="1" y="925"/>
                  </a:lnTo>
                  <a:cubicBezTo>
                    <a:pt x="38" y="925"/>
                    <a:pt x="111" y="925"/>
                    <a:pt x="148" y="888"/>
                  </a:cubicBezTo>
                  <a:lnTo>
                    <a:pt x="962" y="407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3851470" y="2474876"/>
              <a:ext cx="56008" cy="42019"/>
            </a:xfrm>
            <a:custGeom>
              <a:rect b="b" l="l" r="r" t="t"/>
              <a:pathLst>
                <a:path extrusionOk="0" h="805" w="1073">
                  <a:moveTo>
                    <a:pt x="925" y="1"/>
                  </a:moveTo>
                  <a:lnTo>
                    <a:pt x="925" y="149"/>
                  </a:lnTo>
                  <a:lnTo>
                    <a:pt x="962" y="149"/>
                  </a:lnTo>
                  <a:lnTo>
                    <a:pt x="148" y="629"/>
                  </a:lnTo>
                  <a:cubicBezTo>
                    <a:pt x="111" y="666"/>
                    <a:pt x="38" y="666"/>
                    <a:pt x="1" y="666"/>
                  </a:cubicBezTo>
                  <a:cubicBezTo>
                    <a:pt x="1" y="756"/>
                    <a:pt x="55" y="805"/>
                    <a:pt x="114" y="805"/>
                  </a:cubicBezTo>
                  <a:cubicBezTo>
                    <a:pt x="153" y="805"/>
                    <a:pt x="193" y="784"/>
                    <a:pt x="222" y="740"/>
                  </a:cubicBezTo>
                  <a:lnTo>
                    <a:pt x="1073" y="296"/>
                  </a:lnTo>
                  <a:lnTo>
                    <a:pt x="1073" y="112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3851470" y="2461357"/>
              <a:ext cx="50214" cy="48335"/>
            </a:xfrm>
            <a:custGeom>
              <a:rect b="b" l="l" r="r" t="t"/>
              <a:pathLst>
                <a:path extrusionOk="0" h="926" w="962">
                  <a:moveTo>
                    <a:pt x="962" y="1"/>
                  </a:moveTo>
                  <a:lnTo>
                    <a:pt x="296" y="408"/>
                  </a:lnTo>
                  <a:cubicBezTo>
                    <a:pt x="111" y="518"/>
                    <a:pt x="1" y="703"/>
                    <a:pt x="1" y="888"/>
                  </a:cubicBezTo>
                  <a:lnTo>
                    <a:pt x="1" y="925"/>
                  </a:lnTo>
                  <a:cubicBezTo>
                    <a:pt x="38" y="925"/>
                    <a:pt x="111" y="925"/>
                    <a:pt x="148" y="888"/>
                  </a:cubicBezTo>
                  <a:lnTo>
                    <a:pt x="962" y="408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1"/>
            <p:cNvSpPr/>
            <p:nvPr/>
          </p:nvSpPr>
          <p:spPr>
            <a:xfrm>
              <a:off x="3569708" y="2318388"/>
              <a:ext cx="247886" cy="378119"/>
            </a:xfrm>
            <a:custGeom>
              <a:rect b="b" l="l" r="r" t="t"/>
              <a:pathLst>
                <a:path extrusionOk="0" h="7244" w="4749">
                  <a:moveTo>
                    <a:pt x="3066" y="0"/>
                  </a:moveTo>
                  <a:cubicBezTo>
                    <a:pt x="2657" y="0"/>
                    <a:pt x="2193" y="133"/>
                    <a:pt x="1701" y="411"/>
                  </a:cubicBezTo>
                  <a:lnTo>
                    <a:pt x="334" y="1224"/>
                  </a:lnTo>
                  <a:cubicBezTo>
                    <a:pt x="149" y="1298"/>
                    <a:pt x="1" y="1594"/>
                    <a:pt x="1" y="1816"/>
                  </a:cubicBezTo>
                  <a:lnTo>
                    <a:pt x="1" y="6991"/>
                  </a:lnTo>
                  <a:cubicBezTo>
                    <a:pt x="1" y="7144"/>
                    <a:pt x="70" y="7244"/>
                    <a:pt x="174" y="7244"/>
                  </a:cubicBezTo>
                  <a:cubicBezTo>
                    <a:pt x="221" y="7244"/>
                    <a:pt x="276" y="7223"/>
                    <a:pt x="334" y="7176"/>
                  </a:cubicBezTo>
                  <a:lnTo>
                    <a:pt x="4400" y="4810"/>
                  </a:lnTo>
                  <a:cubicBezTo>
                    <a:pt x="4585" y="4699"/>
                    <a:pt x="4696" y="4440"/>
                    <a:pt x="4696" y="4219"/>
                  </a:cubicBezTo>
                  <a:lnTo>
                    <a:pt x="4696" y="2222"/>
                  </a:lnTo>
                  <a:cubicBezTo>
                    <a:pt x="4749" y="803"/>
                    <a:pt x="4072" y="0"/>
                    <a:pt x="3066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1"/>
            <p:cNvSpPr/>
            <p:nvPr/>
          </p:nvSpPr>
          <p:spPr>
            <a:xfrm>
              <a:off x="3600609" y="2369385"/>
              <a:ext cx="140933" cy="183318"/>
            </a:xfrm>
            <a:custGeom>
              <a:rect b="b" l="l" r="r" t="t"/>
              <a:pathLst>
                <a:path extrusionOk="0" h="3512" w="2700">
                  <a:moveTo>
                    <a:pt x="1961" y="0"/>
                  </a:moveTo>
                  <a:cubicBezTo>
                    <a:pt x="1777" y="0"/>
                    <a:pt x="1565" y="56"/>
                    <a:pt x="1331" y="173"/>
                  </a:cubicBezTo>
                  <a:cubicBezTo>
                    <a:pt x="592" y="580"/>
                    <a:pt x="0" y="1652"/>
                    <a:pt x="0" y="2539"/>
                  </a:cubicBezTo>
                  <a:cubicBezTo>
                    <a:pt x="0" y="3162"/>
                    <a:pt x="291" y="3511"/>
                    <a:pt x="721" y="3511"/>
                  </a:cubicBezTo>
                  <a:cubicBezTo>
                    <a:pt x="903" y="3511"/>
                    <a:pt x="1111" y="3448"/>
                    <a:pt x="1331" y="3316"/>
                  </a:cubicBezTo>
                  <a:cubicBezTo>
                    <a:pt x="2071" y="2909"/>
                    <a:pt x="2699" y="1837"/>
                    <a:pt x="2699" y="949"/>
                  </a:cubicBezTo>
                  <a:cubicBezTo>
                    <a:pt x="2699" y="344"/>
                    <a:pt x="2418" y="0"/>
                    <a:pt x="19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3622480" y="2405401"/>
              <a:ext cx="109406" cy="107475"/>
            </a:xfrm>
            <a:custGeom>
              <a:rect b="b" l="l" r="r" t="t"/>
              <a:pathLst>
                <a:path extrusionOk="0" h="2059" w="2096">
                  <a:moveTo>
                    <a:pt x="912" y="1"/>
                  </a:moveTo>
                  <a:cubicBezTo>
                    <a:pt x="912" y="1"/>
                    <a:pt x="1" y="2059"/>
                    <a:pt x="616" y="2059"/>
                  </a:cubicBezTo>
                  <a:cubicBezTo>
                    <a:pt x="691" y="2059"/>
                    <a:pt x="788" y="2028"/>
                    <a:pt x="912" y="1960"/>
                  </a:cubicBezTo>
                  <a:cubicBezTo>
                    <a:pt x="2095" y="1295"/>
                    <a:pt x="912" y="1"/>
                    <a:pt x="912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3687466" y="2451700"/>
              <a:ext cx="7725" cy="19365"/>
            </a:xfrm>
            <a:custGeom>
              <a:rect b="b" l="l" r="r" t="t"/>
              <a:pathLst>
                <a:path extrusionOk="0" h="371" w="148">
                  <a:moveTo>
                    <a:pt x="37" y="1"/>
                  </a:moveTo>
                  <a:cubicBezTo>
                    <a:pt x="0" y="38"/>
                    <a:pt x="0" y="149"/>
                    <a:pt x="0" y="223"/>
                  </a:cubicBezTo>
                  <a:cubicBezTo>
                    <a:pt x="0" y="297"/>
                    <a:pt x="37" y="371"/>
                    <a:pt x="111" y="371"/>
                  </a:cubicBezTo>
                  <a:cubicBezTo>
                    <a:pt x="148" y="297"/>
                    <a:pt x="148" y="223"/>
                    <a:pt x="148" y="149"/>
                  </a:cubicBezTo>
                  <a:cubicBezTo>
                    <a:pt x="148" y="38"/>
                    <a:pt x="111" y="1"/>
                    <a:pt x="37" y="1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1"/>
            <p:cNvSpPr/>
            <p:nvPr/>
          </p:nvSpPr>
          <p:spPr>
            <a:xfrm>
              <a:off x="3563914" y="2222084"/>
              <a:ext cx="185353" cy="141977"/>
            </a:xfrm>
            <a:custGeom>
              <a:rect b="b" l="l" r="r" t="t"/>
              <a:pathLst>
                <a:path extrusionOk="0" h="2720" w="3551">
                  <a:moveTo>
                    <a:pt x="3476" y="0"/>
                  </a:moveTo>
                  <a:lnTo>
                    <a:pt x="3476" y="74"/>
                  </a:lnTo>
                  <a:lnTo>
                    <a:pt x="3476" y="333"/>
                  </a:lnTo>
                  <a:cubicBezTo>
                    <a:pt x="3476" y="518"/>
                    <a:pt x="3328" y="740"/>
                    <a:pt x="3217" y="851"/>
                  </a:cubicBezTo>
                  <a:lnTo>
                    <a:pt x="186" y="2551"/>
                  </a:lnTo>
                  <a:cubicBezTo>
                    <a:pt x="149" y="2588"/>
                    <a:pt x="75" y="2588"/>
                    <a:pt x="1" y="2588"/>
                  </a:cubicBezTo>
                  <a:cubicBezTo>
                    <a:pt x="50" y="2687"/>
                    <a:pt x="99" y="2720"/>
                    <a:pt x="171" y="2720"/>
                  </a:cubicBezTo>
                  <a:cubicBezTo>
                    <a:pt x="206" y="2720"/>
                    <a:pt x="247" y="2712"/>
                    <a:pt x="297" y="2699"/>
                  </a:cubicBezTo>
                  <a:lnTo>
                    <a:pt x="3291" y="962"/>
                  </a:lnTo>
                  <a:cubicBezTo>
                    <a:pt x="3476" y="888"/>
                    <a:pt x="3550" y="666"/>
                    <a:pt x="3550" y="481"/>
                  </a:cubicBezTo>
                  <a:lnTo>
                    <a:pt x="3550" y="222"/>
                  </a:lnTo>
                  <a:cubicBezTo>
                    <a:pt x="3550" y="74"/>
                    <a:pt x="3513" y="0"/>
                    <a:pt x="3476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>
              <a:off x="3563914" y="2222084"/>
              <a:ext cx="181491" cy="135139"/>
            </a:xfrm>
            <a:custGeom>
              <a:rect b="b" l="l" r="r" t="t"/>
              <a:pathLst>
                <a:path extrusionOk="0" h="2589" w="3477">
                  <a:moveTo>
                    <a:pt x="3476" y="0"/>
                  </a:moveTo>
                  <a:cubicBezTo>
                    <a:pt x="3439" y="0"/>
                    <a:pt x="3328" y="0"/>
                    <a:pt x="3291" y="37"/>
                  </a:cubicBezTo>
                  <a:lnTo>
                    <a:pt x="297" y="1775"/>
                  </a:lnTo>
                  <a:cubicBezTo>
                    <a:pt x="112" y="1849"/>
                    <a:pt x="1" y="2071"/>
                    <a:pt x="1" y="2256"/>
                  </a:cubicBezTo>
                  <a:lnTo>
                    <a:pt x="1" y="2514"/>
                  </a:lnTo>
                  <a:lnTo>
                    <a:pt x="1" y="2588"/>
                  </a:lnTo>
                  <a:cubicBezTo>
                    <a:pt x="75" y="2588"/>
                    <a:pt x="112" y="2588"/>
                    <a:pt x="186" y="2551"/>
                  </a:cubicBezTo>
                  <a:lnTo>
                    <a:pt x="3217" y="851"/>
                  </a:lnTo>
                  <a:cubicBezTo>
                    <a:pt x="3402" y="740"/>
                    <a:pt x="3476" y="518"/>
                    <a:pt x="3476" y="333"/>
                  </a:cubicBezTo>
                  <a:lnTo>
                    <a:pt x="3476" y="74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1"/>
            <p:cNvSpPr/>
            <p:nvPr/>
          </p:nvSpPr>
          <p:spPr>
            <a:xfrm>
              <a:off x="3621853" y="2511571"/>
              <a:ext cx="164057" cy="125483"/>
            </a:xfrm>
            <a:custGeom>
              <a:rect b="b" l="l" r="r" t="t"/>
              <a:pathLst>
                <a:path extrusionOk="0" h="2404" w="3143">
                  <a:moveTo>
                    <a:pt x="3143" y="0"/>
                  </a:moveTo>
                  <a:lnTo>
                    <a:pt x="0" y="1812"/>
                  </a:lnTo>
                  <a:lnTo>
                    <a:pt x="0" y="2403"/>
                  </a:lnTo>
                  <a:lnTo>
                    <a:pt x="3143" y="592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" name="Google Shape;624;p11"/>
          <p:cNvGrpSpPr/>
          <p:nvPr/>
        </p:nvGrpSpPr>
        <p:grpSpPr>
          <a:xfrm>
            <a:off x="8133364" y="3021790"/>
            <a:ext cx="866108" cy="1886740"/>
            <a:chOff x="3965465" y="2932425"/>
            <a:chExt cx="782463" cy="1704527"/>
          </a:xfrm>
        </p:grpSpPr>
        <p:sp>
          <p:nvSpPr>
            <p:cNvPr id="625" name="Google Shape;625;p11"/>
            <p:cNvSpPr/>
            <p:nvPr/>
          </p:nvSpPr>
          <p:spPr>
            <a:xfrm>
              <a:off x="4078049" y="4364585"/>
              <a:ext cx="526311" cy="272366"/>
            </a:xfrm>
            <a:custGeom>
              <a:rect b="b" l="l" r="r" t="t"/>
              <a:pathLst>
                <a:path extrusionOk="0" h="3578" w="6914">
                  <a:moveTo>
                    <a:pt x="3475" y="1"/>
                  </a:moveTo>
                  <a:cubicBezTo>
                    <a:pt x="2671" y="1"/>
                    <a:pt x="1867" y="167"/>
                    <a:pt x="1257" y="500"/>
                  </a:cubicBezTo>
                  <a:cubicBezTo>
                    <a:pt x="0" y="1203"/>
                    <a:pt x="0" y="2349"/>
                    <a:pt x="1257" y="3051"/>
                  </a:cubicBezTo>
                  <a:cubicBezTo>
                    <a:pt x="1849" y="3402"/>
                    <a:pt x="2644" y="3578"/>
                    <a:pt x="3448" y="3578"/>
                  </a:cubicBezTo>
                  <a:cubicBezTo>
                    <a:pt x="4252" y="3578"/>
                    <a:pt x="5065" y="3402"/>
                    <a:pt x="5694" y="3051"/>
                  </a:cubicBezTo>
                  <a:cubicBezTo>
                    <a:pt x="6914" y="2349"/>
                    <a:pt x="6877" y="1203"/>
                    <a:pt x="5694" y="500"/>
                  </a:cubicBezTo>
                  <a:cubicBezTo>
                    <a:pt x="5084" y="167"/>
                    <a:pt x="4280" y="1"/>
                    <a:pt x="34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1"/>
            <p:cNvSpPr/>
            <p:nvPr/>
          </p:nvSpPr>
          <p:spPr>
            <a:xfrm>
              <a:off x="3976731" y="3459646"/>
              <a:ext cx="213980" cy="141283"/>
            </a:xfrm>
            <a:custGeom>
              <a:rect b="b" l="l" r="r" t="t"/>
              <a:pathLst>
                <a:path extrusionOk="0" h="1856" w="2811">
                  <a:moveTo>
                    <a:pt x="537" y="0"/>
                  </a:moveTo>
                  <a:cubicBezTo>
                    <a:pt x="403" y="0"/>
                    <a:pt x="0" y="336"/>
                    <a:pt x="0" y="336"/>
                  </a:cubicBezTo>
                  <a:cubicBezTo>
                    <a:pt x="0" y="336"/>
                    <a:pt x="998" y="1814"/>
                    <a:pt x="1701" y="1851"/>
                  </a:cubicBezTo>
                  <a:cubicBezTo>
                    <a:pt x="1716" y="1854"/>
                    <a:pt x="1732" y="1856"/>
                    <a:pt x="1749" y="1856"/>
                  </a:cubicBezTo>
                  <a:cubicBezTo>
                    <a:pt x="2131" y="1856"/>
                    <a:pt x="2810" y="1075"/>
                    <a:pt x="2810" y="1075"/>
                  </a:cubicBezTo>
                  <a:lnTo>
                    <a:pt x="1886" y="336"/>
                  </a:lnTo>
                  <a:cubicBezTo>
                    <a:pt x="1886" y="336"/>
                    <a:pt x="1701" y="631"/>
                    <a:pt x="1664" y="705"/>
                  </a:cubicBezTo>
                  <a:cubicBezTo>
                    <a:pt x="1516" y="520"/>
                    <a:pt x="998" y="336"/>
                    <a:pt x="555" y="3"/>
                  </a:cubicBezTo>
                  <a:cubicBezTo>
                    <a:pt x="550" y="1"/>
                    <a:pt x="544" y="0"/>
                    <a:pt x="537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1"/>
            <p:cNvSpPr/>
            <p:nvPr/>
          </p:nvSpPr>
          <p:spPr>
            <a:xfrm>
              <a:off x="4317226" y="3259978"/>
              <a:ext cx="126744" cy="154909"/>
            </a:xfrm>
            <a:custGeom>
              <a:rect b="b" l="l" r="r" t="t"/>
              <a:pathLst>
                <a:path extrusionOk="0" h="2035" w="1665">
                  <a:moveTo>
                    <a:pt x="925" y="1"/>
                  </a:moveTo>
                  <a:lnTo>
                    <a:pt x="333" y="482"/>
                  </a:lnTo>
                  <a:lnTo>
                    <a:pt x="1" y="1480"/>
                  </a:lnTo>
                  <a:lnTo>
                    <a:pt x="333" y="2034"/>
                  </a:lnTo>
                  <a:lnTo>
                    <a:pt x="814" y="1813"/>
                  </a:lnTo>
                  <a:lnTo>
                    <a:pt x="1443" y="1591"/>
                  </a:lnTo>
                  <a:lnTo>
                    <a:pt x="1664" y="1073"/>
                  </a:lnTo>
                  <a:cubicBezTo>
                    <a:pt x="1664" y="1073"/>
                    <a:pt x="1480" y="703"/>
                    <a:pt x="1517" y="223"/>
                  </a:cubicBezTo>
                  <a:cubicBezTo>
                    <a:pt x="1517" y="112"/>
                    <a:pt x="888" y="112"/>
                    <a:pt x="925" y="1"/>
                  </a:cubicBez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1"/>
            <p:cNvSpPr/>
            <p:nvPr/>
          </p:nvSpPr>
          <p:spPr>
            <a:xfrm>
              <a:off x="4099668" y="3312274"/>
              <a:ext cx="231717" cy="241613"/>
            </a:xfrm>
            <a:custGeom>
              <a:rect b="b" l="l" r="r" t="t"/>
              <a:pathLst>
                <a:path extrusionOk="0" h="3174" w="3044">
                  <a:moveTo>
                    <a:pt x="2350" y="0"/>
                  </a:moveTo>
                  <a:cubicBezTo>
                    <a:pt x="1939" y="0"/>
                    <a:pt x="1664" y="392"/>
                    <a:pt x="1343" y="830"/>
                  </a:cubicBezTo>
                  <a:cubicBezTo>
                    <a:pt x="788" y="1532"/>
                    <a:pt x="160" y="2235"/>
                    <a:pt x="160" y="2235"/>
                  </a:cubicBezTo>
                  <a:cubicBezTo>
                    <a:pt x="1" y="2553"/>
                    <a:pt x="775" y="3174"/>
                    <a:pt x="1181" y="3174"/>
                  </a:cubicBezTo>
                  <a:cubicBezTo>
                    <a:pt x="1246" y="3174"/>
                    <a:pt x="1302" y="3158"/>
                    <a:pt x="1343" y="3122"/>
                  </a:cubicBezTo>
                  <a:cubicBezTo>
                    <a:pt x="1380" y="2937"/>
                    <a:pt x="3044" y="941"/>
                    <a:pt x="2711" y="90"/>
                  </a:cubicBezTo>
                  <a:cubicBezTo>
                    <a:pt x="2579" y="28"/>
                    <a:pt x="2459" y="0"/>
                    <a:pt x="235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1"/>
            <p:cNvSpPr/>
            <p:nvPr/>
          </p:nvSpPr>
          <p:spPr>
            <a:xfrm>
              <a:off x="4207457" y="3327575"/>
              <a:ext cx="320932" cy="473710"/>
            </a:xfrm>
            <a:custGeom>
              <a:rect b="b" l="l" r="r" t="t"/>
              <a:pathLst>
                <a:path extrusionOk="0" h="6223" w="4216">
                  <a:moveTo>
                    <a:pt x="1443" y="0"/>
                  </a:moveTo>
                  <a:cubicBezTo>
                    <a:pt x="1443" y="0"/>
                    <a:pt x="1" y="740"/>
                    <a:pt x="1" y="1886"/>
                  </a:cubicBezTo>
                  <a:cubicBezTo>
                    <a:pt x="1" y="2440"/>
                    <a:pt x="223" y="5176"/>
                    <a:pt x="223" y="5176"/>
                  </a:cubicBezTo>
                  <a:cubicBezTo>
                    <a:pt x="223" y="5176"/>
                    <a:pt x="777" y="5250"/>
                    <a:pt x="1406" y="5583"/>
                  </a:cubicBezTo>
                  <a:cubicBezTo>
                    <a:pt x="1628" y="5731"/>
                    <a:pt x="1997" y="5842"/>
                    <a:pt x="1886" y="6211"/>
                  </a:cubicBezTo>
                  <a:cubicBezTo>
                    <a:pt x="1948" y="6219"/>
                    <a:pt x="2008" y="6223"/>
                    <a:pt x="2066" y="6223"/>
                  </a:cubicBezTo>
                  <a:cubicBezTo>
                    <a:pt x="2847" y="6223"/>
                    <a:pt x="3323" y="5570"/>
                    <a:pt x="3254" y="5398"/>
                  </a:cubicBezTo>
                  <a:cubicBezTo>
                    <a:pt x="3106" y="4474"/>
                    <a:pt x="4105" y="3439"/>
                    <a:pt x="4105" y="3217"/>
                  </a:cubicBezTo>
                  <a:cubicBezTo>
                    <a:pt x="4068" y="2995"/>
                    <a:pt x="4216" y="1183"/>
                    <a:pt x="4216" y="1183"/>
                  </a:cubicBezTo>
                  <a:lnTo>
                    <a:pt x="3920" y="998"/>
                  </a:lnTo>
                  <a:lnTo>
                    <a:pt x="3550" y="925"/>
                  </a:lnTo>
                  <a:lnTo>
                    <a:pt x="3513" y="592"/>
                  </a:lnTo>
                  <a:cubicBezTo>
                    <a:pt x="3513" y="592"/>
                    <a:pt x="3143" y="333"/>
                    <a:pt x="3106" y="185"/>
                  </a:cubicBezTo>
                  <a:cubicBezTo>
                    <a:pt x="3106" y="185"/>
                    <a:pt x="2417" y="932"/>
                    <a:pt x="1975" y="932"/>
                  </a:cubicBezTo>
                  <a:cubicBezTo>
                    <a:pt x="1916" y="932"/>
                    <a:pt x="1861" y="918"/>
                    <a:pt x="1812" y="888"/>
                  </a:cubicBezTo>
                  <a:cubicBezTo>
                    <a:pt x="1480" y="703"/>
                    <a:pt x="1665" y="259"/>
                    <a:pt x="1665" y="259"/>
                  </a:cubicBezTo>
                  <a:lnTo>
                    <a:pt x="1443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1"/>
            <p:cNvSpPr/>
            <p:nvPr/>
          </p:nvSpPr>
          <p:spPr>
            <a:xfrm>
              <a:off x="4224356" y="3305043"/>
              <a:ext cx="166099" cy="168916"/>
            </a:xfrm>
            <a:custGeom>
              <a:rect b="b" l="l" r="r" t="t"/>
              <a:pathLst>
                <a:path extrusionOk="0" h="2219" w="2182">
                  <a:moveTo>
                    <a:pt x="1812" y="0"/>
                  </a:moveTo>
                  <a:cubicBezTo>
                    <a:pt x="259" y="629"/>
                    <a:pt x="1" y="1960"/>
                    <a:pt x="1" y="1960"/>
                  </a:cubicBezTo>
                  <a:lnTo>
                    <a:pt x="333" y="2219"/>
                  </a:lnTo>
                  <a:cubicBezTo>
                    <a:pt x="333" y="2219"/>
                    <a:pt x="740" y="629"/>
                    <a:pt x="2182" y="259"/>
                  </a:cubicBezTo>
                  <a:cubicBezTo>
                    <a:pt x="2145" y="185"/>
                    <a:pt x="1923" y="74"/>
                    <a:pt x="1812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1"/>
            <p:cNvSpPr/>
            <p:nvPr/>
          </p:nvSpPr>
          <p:spPr>
            <a:xfrm>
              <a:off x="4657796" y="3065791"/>
              <a:ext cx="28165" cy="47957"/>
            </a:xfrm>
            <a:custGeom>
              <a:rect b="b" l="l" r="r" t="t"/>
              <a:pathLst>
                <a:path extrusionOk="0" h="630" w="370">
                  <a:moveTo>
                    <a:pt x="370" y="1"/>
                  </a:moveTo>
                  <a:lnTo>
                    <a:pt x="111" y="149"/>
                  </a:lnTo>
                  <a:lnTo>
                    <a:pt x="0" y="445"/>
                  </a:lnTo>
                  <a:lnTo>
                    <a:pt x="148" y="629"/>
                  </a:lnTo>
                  <a:cubicBezTo>
                    <a:pt x="222" y="519"/>
                    <a:pt x="333" y="371"/>
                    <a:pt x="370" y="260"/>
                  </a:cubicBezTo>
                  <a:lnTo>
                    <a:pt x="370" y="1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1"/>
            <p:cNvSpPr/>
            <p:nvPr/>
          </p:nvSpPr>
          <p:spPr>
            <a:xfrm>
              <a:off x="4080866" y="3366930"/>
              <a:ext cx="107028" cy="92946"/>
            </a:xfrm>
            <a:custGeom>
              <a:rect b="b" l="l" r="r" t="t"/>
              <a:pathLst>
                <a:path extrusionOk="0" h="1221" w="1406">
                  <a:moveTo>
                    <a:pt x="592" y="1"/>
                  </a:moveTo>
                  <a:lnTo>
                    <a:pt x="0" y="777"/>
                  </a:lnTo>
                  <a:lnTo>
                    <a:pt x="740" y="1221"/>
                  </a:lnTo>
                  <a:lnTo>
                    <a:pt x="1405" y="444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1"/>
            <p:cNvSpPr/>
            <p:nvPr/>
          </p:nvSpPr>
          <p:spPr>
            <a:xfrm>
              <a:off x="3996446" y="2932425"/>
              <a:ext cx="740215" cy="569701"/>
            </a:xfrm>
            <a:custGeom>
              <a:rect b="b" l="l" r="r" t="t"/>
              <a:pathLst>
                <a:path extrusionOk="0" h="7484" w="9724">
                  <a:moveTo>
                    <a:pt x="8680" y="1"/>
                  </a:moveTo>
                  <a:cubicBezTo>
                    <a:pt x="8367" y="1"/>
                    <a:pt x="8060" y="237"/>
                    <a:pt x="8060" y="237"/>
                  </a:cubicBezTo>
                  <a:cubicBezTo>
                    <a:pt x="8060" y="237"/>
                    <a:pt x="7431" y="644"/>
                    <a:pt x="7209" y="1309"/>
                  </a:cubicBezTo>
                  <a:cubicBezTo>
                    <a:pt x="7209" y="1309"/>
                    <a:pt x="7061" y="1716"/>
                    <a:pt x="6433" y="2086"/>
                  </a:cubicBezTo>
                  <a:cubicBezTo>
                    <a:pt x="6433" y="2086"/>
                    <a:pt x="3290" y="3897"/>
                    <a:pt x="2366" y="4452"/>
                  </a:cubicBezTo>
                  <a:lnTo>
                    <a:pt x="1960" y="4230"/>
                  </a:lnTo>
                  <a:cubicBezTo>
                    <a:pt x="1867" y="4168"/>
                    <a:pt x="1761" y="4139"/>
                    <a:pt x="1648" y="4139"/>
                  </a:cubicBezTo>
                  <a:cubicBezTo>
                    <a:pt x="1491" y="4139"/>
                    <a:pt x="1318" y="4196"/>
                    <a:pt x="1146" y="4304"/>
                  </a:cubicBezTo>
                  <a:cubicBezTo>
                    <a:pt x="518" y="4674"/>
                    <a:pt x="0" y="5561"/>
                    <a:pt x="0" y="6300"/>
                  </a:cubicBezTo>
                  <a:cubicBezTo>
                    <a:pt x="0" y="6670"/>
                    <a:pt x="148" y="6892"/>
                    <a:pt x="333" y="7040"/>
                  </a:cubicBezTo>
                  <a:lnTo>
                    <a:pt x="1109" y="7483"/>
                  </a:lnTo>
                  <a:lnTo>
                    <a:pt x="776" y="6818"/>
                  </a:lnTo>
                  <a:lnTo>
                    <a:pt x="776" y="6744"/>
                  </a:lnTo>
                  <a:cubicBezTo>
                    <a:pt x="776" y="6079"/>
                    <a:pt x="1257" y="5228"/>
                    <a:pt x="1812" y="4859"/>
                  </a:cubicBezTo>
                  <a:lnTo>
                    <a:pt x="2736" y="4711"/>
                  </a:lnTo>
                  <a:cubicBezTo>
                    <a:pt x="2884" y="4785"/>
                    <a:pt x="2921" y="4895"/>
                    <a:pt x="2995" y="5043"/>
                  </a:cubicBezTo>
                  <a:cubicBezTo>
                    <a:pt x="3660" y="4674"/>
                    <a:pt x="7209" y="2603"/>
                    <a:pt x="7209" y="2603"/>
                  </a:cubicBezTo>
                  <a:cubicBezTo>
                    <a:pt x="7838" y="2234"/>
                    <a:pt x="7986" y="1790"/>
                    <a:pt x="7986" y="1790"/>
                  </a:cubicBezTo>
                  <a:cubicBezTo>
                    <a:pt x="8282" y="1161"/>
                    <a:pt x="8836" y="755"/>
                    <a:pt x="8836" y="755"/>
                  </a:cubicBezTo>
                  <a:cubicBezTo>
                    <a:pt x="8836" y="755"/>
                    <a:pt x="8910" y="681"/>
                    <a:pt x="9058" y="607"/>
                  </a:cubicBezTo>
                  <a:lnTo>
                    <a:pt x="9723" y="533"/>
                  </a:lnTo>
                  <a:lnTo>
                    <a:pt x="8910" y="52"/>
                  </a:lnTo>
                  <a:cubicBezTo>
                    <a:pt x="8836" y="15"/>
                    <a:pt x="8758" y="1"/>
                    <a:pt x="8680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1"/>
            <p:cNvSpPr/>
            <p:nvPr/>
          </p:nvSpPr>
          <p:spPr>
            <a:xfrm>
              <a:off x="4629631" y="3063051"/>
              <a:ext cx="112661" cy="67597"/>
            </a:xfrm>
            <a:custGeom>
              <a:rect b="b" l="l" r="r" t="t"/>
              <a:pathLst>
                <a:path extrusionOk="0" h="888" w="1480">
                  <a:moveTo>
                    <a:pt x="740" y="0"/>
                  </a:moveTo>
                  <a:lnTo>
                    <a:pt x="0" y="407"/>
                  </a:lnTo>
                  <a:lnTo>
                    <a:pt x="777" y="887"/>
                  </a:lnTo>
                  <a:lnTo>
                    <a:pt x="1479" y="48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1"/>
            <p:cNvSpPr/>
            <p:nvPr/>
          </p:nvSpPr>
          <p:spPr>
            <a:xfrm>
              <a:off x="4125854" y="3330391"/>
              <a:ext cx="62040" cy="70413"/>
            </a:xfrm>
            <a:custGeom>
              <a:rect b="b" l="l" r="r" t="t"/>
              <a:pathLst>
                <a:path extrusionOk="0" h="925" w="815">
                  <a:moveTo>
                    <a:pt x="149" y="0"/>
                  </a:moveTo>
                  <a:lnTo>
                    <a:pt x="1" y="185"/>
                  </a:lnTo>
                  <a:lnTo>
                    <a:pt x="1" y="481"/>
                  </a:lnTo>
                  <a:lnTo>
                    <a:pt x="814" y="924"/>
                  </a:lnTo>
                  <a:lnTo>
                    <a:pt x="814" y="37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1"/>
            <p:cNvSpPr/>
            <p:nvPr/>
          </p:nvSpPr>
          <p:spPr>
            <a:xfrm>
              <a:off x="4089316" y="3431710"/>
              <a:ext cx="47881" cy="28165"/>
            </a:xfrm>
            <a:custGeom>
              <a:rect b="b" l="l" r="r" t="t"/>
              <a:pathLst>
                <a:path extrusionOk="0" h="370" w="629">
                  <a:moveTo>
                    <a:pt x="0" y="0"/>
                  </a:moveTo>
                  <a:lnTo>
                    <a:pt x="0" y="333"/>
                  </a:lnTo>
                  <a:lnTo>
                    <a:pt x="629" y="3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1"/>
            <p:cNvSpPr/>
            <p:nvPr/>
          </p:nvSpPr>
          <p:spPr>
            <a:xfrm>
              <a:off x="4052701" y="2964549"/>
              <a:ext cx="695227" cy="544048"/>
            </a:xfrm>
            <a:custGeom>
              <a:rect b="b" l="l" r="r" t="t"/>
              <a:pathLst>
                <a:path extrusionOk="0" h="7147" w="9133">
                  <a:moveTo>
                    <a:pt x="1110" y="4843"/>
                  </a:moveTo>
                  <a:lnTo>
                    <a:pt x="1775" y="4917"/>
                  </a:lnTo>
                  <a:lnTo>
                    <a:pt x="1775" y="5730"/>
                  </a:lnTo>
                  <a:lnTo>
                    <a:pt x="1110" y="6507"/>
                  </a:lnTo>
                  <a:lnTo>
                    <a:pt x="481" y="6470"/>
                  </a:lnTo>
                  <a:lnTo>
                    <a:pt x="481" y="5657"/>
                  </a:lnTo>
                  <a:lnTo>
                    <a:pt x="1110" y="4843"/>
                  </a:lnTo>
                  <a:close/>
                  <a:moveTo>
                    <a:pt x="8761" y="1"/>
                  </a:moveTo>
                  <a:cubicBezTo>
                    <a:pt x="8447" y="1"/>
                    <a:pt x="8134" y="222"/>
                    <a:pt x="8134" y="222"/>
                  </a:cubicBezTo>
                  <a:cubicBezTo>
                    <a:pt x="8134" y="222"/>
                    <a:pt x="7543" y="665"/>
                    <a:pt x="7284" y="1294"/>
                  </a:cubicBezTo>
                  <a:cubicBezTo>
                    <a:pt x="7210" y="1294"/>
                    <a:pt x="7062" y="1775"/>
                    <a:pt x="6433" y="2144"/>
                  </a:cubicBezTo>
                  <a:cubicBezTo>
                    <a:pt x="6433" y="2144"/>
                    <a:pt x="2884" y="4215"/>
                    <a:pt x="2219" y="4584"/>
                  </a:cubicBezTo>
                  <a:cubicBezTo>
                    <a:pt x="2127" y="4332"/>
                    <a:pt x="1921" y="4179"/>
                    <a:pt x="1663" y="4179"/>
                  </a:cubicBezTo>
                  <a:cubicBezTo>
                    <a:pt x="1506" y="4179"/>
                    <a:pt x="1329" y="4236"/>
                    <a:pt x="1147" y="4363"/>
                  </a:cubicBezTo>
                  <a:cubicBezTo>
                    <a:pt x="518" y="4732"/>
                    <a:pt x="0" y="5583"/>
                    <a:pt x="0" y="6322"/>
                  </a:cubicBezTo>
                  <a:cubicBezTo>
                    <a:pt x="0" y="6846"/>
                    <a:pt x="260" y="7147"/>
                    <a:pt x="635" y="7147"/>
                  </a:cubicBezTo>
                  <a:cubicBezTo>
                    <a:pt x="789" y="7147"/>
                    <a:pt x="963" y="7095"/>
                    <a:pt x="1147" y="6987"/>
                  </a:cubicBezTo>
                  <a:cubicBezTo>
                    <a:pt x="1627" y="6692"/>
                    <a:pt x="2034" y="6100"/>
                    <a:pt x="2219" y="5546"/>
                  </a:cubicBezTo>
                  <a:cubicBezTo>
                    <a:pt x="2810" y="5213"/>
                    <a:pt x="6470" y="3106"/>
                    <a:pt x="6470" y="3106"/>
                  </a:cubicBezTo>
                  <a:cubicBezTo>
                    <a:pt x="6748" y="2952"/>
                    <a:pt x="6929" y="2907"/>
                    <a:pt x="7045" y="2907"/>
                  </a:cubicBezTo>
                  <a:cubicBezTo>
                    <a:pt x="7209" y="2907"/>
                    <a:pt x="7247" y="2995"/>
                    <a:pt x="7247" y="2995"/>
                  </a:cubicBezTo>
                  <a:cubicBezTo>
                    <a:pt x="7370" y="3149"/>
                    <a:pt x="7538" y="3194"/>
                    <a:pt x="7692" y="3194"/>
                  </a:cubicBezTo>
                  <a:cubicBezTo>
                    <a:pt x="7908" y="3194"/>
                    <a:pt x="8097" y="3106"/>
                    <a:pt x="8097" y="3106"/>
                  </a:cubicBezTo>
                  <a:cubicBezTo>
                    <a:pt x="8097" y="3106"/>
                    <a:pt x="8726" y="2884"/>
                    <a:pt x="9095" y="1996"/>
                  </a:cubicBezTo>
                  <a:lnTo>
                    <a:pt x="9095" y="1775"/>
                  </a:lnTo>
                  <a:lnTo>
                    <a:pt x="8356" y="2181"/>
                  </a:lnTo>
                  <a:lnTo>
                    <a:pt x="7986" y="1701"/>
                  </a:lnTo>
                  <a:lnTo>
                    <a:pt x="8393" y="776"/>
                  </a:lnTo>
                  <a:lnTo>
                    <a:pt x="9132" y="370"/>
                  </a:lnTo>
                  <a:lnTo>
                    <a:pt x="9132" y="148"/>
                  </a:lnTo>
                  <a:cubicBezTo>
                    <a:pt x="9024" y="39"/>
                    <a:pt x="8892" y="1"/>
                    <a:pt x="8761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1"/>
            <p:cNvSpPr/>
            <p:nvPr/>
          </p:nvSpPr>
          <p:spPr>
            <a:xfrm>
              <a:off x="4252522" y="3146480"/>
              <a:ext cx="295584" cy="199136"/>
            </a:xfrm>
            <a:custGeom>
              <a:rect b="b" l="l" r="r" t="t"/>
              <a:pathLst>
                <a:path extrusionOk="0" h="2616" w="3883">
                  <a:moveTo>
                    <a:pt x="3766" y="0"/>
                  </a:moveTo>
                  <a:cubicBezTo>
                    <a:pt x="3745" y="0"/>
                    <a:pt x="3722" y="5"/>
                    <a:pt x="3697" y="13"/>
                  </a:cubicBezTo>
                  <a:lnTo>
                    <a:pt x="3697" y="50"/>
                  </a:lnTo>
                  <a:cubicBezTo>
                    <a:pt x="3697" y="198"/>
                    <a:pt x="3624" y="383"/>
                    <a:pt x="3476" y="494"/>
                  </a:cubicBezTo>
                  <a:lnTo>
                    <a:pt x="74" y="2453"/>
                  </a:lnTo>
                  <a:cubicBezTo>
                    <a:pt x="74" y="2453"/>
                    <a:pt x="0" y="2453"/>
                    <a:pt x="0" y="2527"/>
                  </a:cubicBezTo>
                  <a:cubicBezTo>
                    <a:pt x="55" y="2581"/>
                    <a:pt x="89" y="2616"/>
                    <a:pt x="161" y="2616"/>
                  </a:cubicBezTo>
                  <a:cubicBezTo>
                    <a:pt x="188" y="2616"/>
                    <a:pt x="220" y="2611"/>
                    <a:pt x="259" y="2601"/>
                  </a:cubicBezTo>
                  <a:lnTo>
                    <a:pt x="3660" y="605"/>
                  </a:lnTo>
                  <a:cubicBezTo>
                    <a:pt x="3808" y="531"/>
                    <a:pt x="3882" y="383"/>
                    <a:pt x="3882" y="198"/>
                  </a:cubicBezTo>
                  <a:cubicBezTo>
                    <a:pt x="3882" y="55"/>
                    <a:pt x="3838" y="0"/>
                    <a:pt x="3766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1"/>
            <p:cNvSpPr/>
            <p:nvPr/>
          </p:nvSpPr>
          <p:spPr>
            <a:xfrm>
              <a:off x="4252522" y="3147470"/>
              <a:ext cx="281501" cy="191448"/>
            </a:xfrm>
            <a:custGeom>
              <a:rect b="b" l="l" r="r" t="t"/>
              <a:pathLst>
                <a:path extrusionOk="0" h="2515" w="3698">
                  <a:moveTo>
                    <a:pt x="3697" y="0"/>
                  </a:moveTo>
                  <a:cubicBezTo>
                    <a:pt x="3697" y="0"/>
                    <a:pt x="3660" y="0"/>
                    <a:pt x="3660" y="37"/>
                  </a:cubicBezTo>
                  <a:lnTo>
                    <a:pt x="259" y="2034"/>
                  </a:lnTo>
                  <a:cubicBezTo>
                    <a:pt x="111" y="2144"/>
                    <a:pt x="0" y="2255"/>
                    <a:pt x="0" y="2440"/>
                  </a:cubicBezTo>
                  <a:lnTo>
                    <a:pt x="0" y="2514"/>
                  </a:lnTo>
                  <a:cubicBezTo>
                    <a:pt x="0" y="2514"/>
                    <a:pt x="74" y="2514"/>
                    <a:pt x="74" y="2440"/>
                  </a:cubicBezTo>
                  <a:lnTo>
                    <a:pt x="3476" y="481"/>
                  </a:lnTo>
                  <a:cubicBezTo>
                    <a:pt x="3624" y="370"/>
                    <a:pt x="3697" y="222"/>
                    <a:pt x="3697" y="37"/>
                  </a:cubicBezTo>
                  <a:lnTo>
                    <a:pt x="3697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1"/>
            <p:cNvSpPr/>
            <p:nvPr/>
          </p:nvSpPr>
          <p:spPr>
            <a:xfrm>
              <a:off x="4193451" y="3442976"/>
              <a:ext cx="194188" cy="376350"/>
            </a:xfrm>
            <a:custGeom>
              <a:rect b="b" l="l" r="r" t="t"/>
              <a:pathLst>
                <a:path extrusionOk="0" h="4944" w="2551">
                  <a:moveTo>
                    <a:pt x="296" y="0"/>
                  </a:moveTo>
                  <a:cubicBezTo>
                    <a:pt x="0" y="1996"/>
                    <a:pt x="222" y="3512"/>
                    <a:pt x="222" y="3512"/>
                  </a:cubicBezTo>
                  <a:lnTo>
                    <a:pt x="518" y="4030"/>
                  </a:lnTo>
                  <a:lnTo>
                    <a:pt x="1405" y="4806"/>
                  </a:lnTo>
                  <a:cubicBezTo>
                    <a:pt x="1411" y="4800"/>
                    <a:pt x="1424" y="4798"/>
                    <a:pt x="1442" y="4798"/>
                  </a:cubicBezTo>
                  <a:cubicBezTo>
                    <a:pt x="1579" y="4798"/>
                    <a:pt x="2033" y="4943"/>
                    <a:pt x="2306" y="4943"/>
                  </a:cubicBezTo>
                  <a:cubicBezTo>
                    <a:pt x="2454" y="4943"/>
                    <a:pt x="2550" y="4901"/>
                    <a:pt x="2514" y="4769"/>
                  </a:cubicBezTo>
                  <a:cubicBezTo>
                    <a:pt x="1996" y="3475"/>
                    <a:pt x="2551" y="1405"/>
                    <a:pt x="2551" y="1405"/>
                  </a:cubicBezTo>
                  <a:cubicBezTo>
                    <a:pt x="2551" y="1405"/>
                    <a:pt x="998" y="739"/>
                    <a:pt x="29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1"/>
            <p:cNvSpPr/>
            <p:nvPr/>
          </p:nvSpPr>
          <p:spPr>
            <a:xfrm>
              <a:off x="4334125" y="3372563"/>
              <a:ext cx="171732" cy="171732"/>
            </a:xfrm>
            <a:custGeom>
              <a:rect b="b" l="l" r="r" t="t"/>
              <a:pathLst>
                <a:path extrusionOk="0" h="2256" w="2256">
                  <a:moveTo>
                    <a:pt x="1812" y="1"/>
                  </a:moveTo>
                  <a:cubicBezTo>
                    <a:pt x="148" y="740"/>
                    <a:pt x="1" y="2071"/>
                    <a:pt x="1" y="2071"/>
                  </a:cubicBezTo>
                  <a:lnTo>
                    <a:pt x="518" y="2256"/>
                  </a:lnTo>
                  <a:cubicBezTo>
                    <a:pt x="518" y="2256"/>
                    <a:pt x="592" y="740"/>
                    <a:pt x="2256" y="370"/>
                  </a:cubicBezTo>
                  <a:cubicBezTo>
                    <a:pt x="2256" y="334"/>
                    <a:pt x="1960" y="38"/>
                    <a:pt x="1812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1"/>
            <p:cNvSpPr/>
            <p:nvPr/>
          </p:nvSpPr>
          <p:spPr>
            <a:xfrm>
              <a:off x="4125854" y="4351264"/>
              <a:ext cx="211164" cy="112814"/>
            </a:xfrm>
            <a:custGeom>
              <a:rect b="b" l="l" r="r" t="t"/>
              <a:pathLst>
                <a:path extrusionOk="0" h="1482" w="2774">
                  <a:moveTo>
                    <a:pt x="1765" y="1"/>
                  </a:moveTo>
                  <a:cubicBezTo>
                    <a:pt x="1673" y="1"/>
                    <a:pt x="1607" y="14"/>
                    <a:pt x="1590" y="47"/>
                  </a:cubicBezTo>
                  <a:cubicBezTo>
                    <a:pt x="1258" y="453"/>
                    <a:pt x="444" y="490"/>
                    <a:pt x="112" y="934"/>
                  </a:cubicBezTo>
                  <a:cubicBezTo>
                    <a:pt x="1" y="1045"/>
                    <a:pt x="1" y="1378"/>
                    <a:pt x="149" y="1451"/>
                  </a:cubicBezTo>
                  <a:cubicBezTo>
                    <a:pt x="223" y="1473"/>
                    <a:pt x="304" y="1482"/>
                    <a:pt x="389" y="1482"/>
                  </a:cubicBezTo>
                  <a:cubicBezTo>
                    <a:pt x="902" y="1482"/>
                    <a:pt x="1553" y="1156"/>
                    <a:pt x="1553" y="1156"/>
                  </a:cubicBezTo>
                  <a:cubicBezTo>
                    <a:pt x="1553" y="1156"/>
                    <a:pt x="2552" y="1082"/>
                    <a:pt x="2663" y="934"/>
                  </a:cubicBezTo>
                  <a:cubicBezTo>
                    <a:pt x="2774" y="675"/>
                    <a:pt x="2737" y="157"/>
                    <a:pt x="2737" y="157"/>
                  </a:cubicBezTo>
                  <a:cubicBezTo>
                    <a:pt x="2737" y="157"/>
                    <a:pt x="2088" y="1"/>
                    <a:pt x="1765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1"/>
            <p:cNvSpPr/>
            <p:nvPr/>
          </p:nvSpPr>
          <p:spPr>
            <a:xfrm>
              <a:off x="4196191" y="3775096"/>
              <a:ext cx="188708" cy="603575"/>
            </a:xfrm>
            <a:custGeom>
              <a:rect b="b" l="l" r="r" t="t"/>
              <a:pathLst>
                <a:path extrusionOk="0" h="7929" w="2479">
                  <a:moveTo>
                    <a:pt x="271" y="0"/>
                  </a:moveTo>
                  <a:cubicBezTo>
                    <a:pt x="194" y="0"/>
                    <a:pt x="149" y="22"/>
                    <a:pt x="149" y="74"/>
                  </a:cubicBezTo>
                  <a:cubicBezTo>
                    <a:pt x="1" y="1959"/>
                    <a:pt x="556" y="3623"/>
                    <a:pt x="666" y="4066"/>
                  </a:cubicBezTo>
                  <a:cubicBezTo>
                    <a:pt x="851" y="5545"/>
                    <a:pt x="629" y="7135"/>
                    <a:pt x="556" y="7505"/>
                  </a:cubicBezTo>
                  <a:cubicBezTo>
                    <a:pt x="556" y="7709"/>
                    <a:pt x="1088" y="7928"/>
                    <a:pt x="1532" y="7928"/>
                  </a:cubicBezTo>
                  <a:cubicBezTo>
                    <a:pt x="1809" y="7928"/>
                    <a:pt x="2051" y="7843"/>
                    <a:pt x="2108" y="7616"/>
                  </a:cubicBezTo>
                  <a:cubicBezTo>
                    <a:pt x="2182" y="6950"/>
                    <a:pt x="2182" y="5212"/>
                    <a:pt x="1960" y="4288"/>
                  </a:cubicBezTo>
                  <a:cubicBezTo>
                    <a:pt x="1850" y="3918"/>
                    <a:pt x="2478" y="850"/>
                    <a:pt x="2478" y="850"/>
                  </a:cubicBezTo>
                  <a:cubicBezTo>
                    <a:pt x="2478" y="850"/>
                    <a:pt x="751" y="0"/>
                    <a:pt x="271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1"/>
            <p:cNvSpPr/>
            <p:nvPr/>
          </p:nvSpPr>
          <p:spPr>
            <a:xfrm>
              <a:off x="4418544" y="4472983"/>
              <a:ext cx="109845" cy="145166"/>
            </a:xfrm>
            <a:custGeom>
              <a:rect b="b" l="l" r="r" t="t"/>
              <a:pathLst>
                <a:path extrusionOk="0" h="1907" w="1443">
                  <a:moveTo>
                    <a:pt x="1406" y="0"/>
                  </a:moveTo>
                  <a:lnTo>
                    <a:pt x="370" y="111"/>
                  </a:lnTo>
                  <a:cubicBezTo>
                    <a:pt x="407" y="111"/>
                    <a:pt x="407" y="185"/>
                    <a:pt x="407" y="444"/>
                  </a:cubicBezTo>
                  <a:cubicBezTo>
                    <a:pt x="407" y="703"/>
                    <a:pt x="1" y="1553"/>
                    <a:pt x="149" y="1775"/>
                  </a:cubicBezTo>
                  <a:cubicBezTo>
                    <a:pt x="209" y="1865"/>
                    <a:pt x="323" y="1906"/>
                    <a:pt x="458" y="1906"/>
                  </a:cubicBezTo>
                  <a:cubicBezTo>
                    <a:pt x="656" y="1906"/>
                    <a:pt x="897" y="1818"/>
                    <a:pt x="1073" y="1664"/>
                  </a:cubicBezTo>
                  <a:cubicBezTo>
                    <a:pt x="1332" y="1442"/>
                    <a:pt x="1443" y="888"/>
                    <a:pt x="1443" y="518"/>
                  </a:cubicBezTo>
                  <a:cubicBezTo>
                    <a:pt x="1443" y="259"/>
                    <a:pt x="1406" y="0"/>
                    <a:pt x="140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1"/>
            <p:cNvSpPr/>
            <p:nvPr/>
          </p:nvSpPr>
          <p:spPr>
            <a:xfrm>
              <a:off x="4201824" y="3707500"/>
              <a:ext cx="346281" cy="806061"/>
            </a:xfrm>
            <a:custGeom>
              <a:rect b="b" l="l" r="r" t="t"/>
              <a:pathLst>
                <a:path extrusionOk="0" h="10589" w="4549">
                  <a:moveTo>
                    <a:pt x="186" y="0"/>
                  </a:moveTo>
                  <a:cubicBezTo>
                    <a:pt x="75" y="518"/>
                    <a:pt x="38" y="1183"/>
                    <a:pt x="1" y="1368"/>
                  </a:cubicBezTo>
                  <a:cubicBezTo>
                    <a:pt x="1" y="1516"/>
                    <a:pt x="851" y="2440"/>
                    <a:pt x="1702" y="2847"/>
                  </a:cubicBezTo>
                  <a:cubicBezTo>
                    <a:pt x="1739" y="2958"/>
                    <a:pt x="2330" y="5768"/>
                    <a:pt x="2774" y="6507"/>
                  </a:cubicBezTo>
                  <a:cubicBezTo>
                    <a:pt x="3033" y="7062"/>
                    <a:pt x="3069" y="8651"/>
                    <a:pt x="3033" y="10241"/>
                  </a:cubicBezTo>
                  <a:cubicBezTo>
                    <a:pt x="3103" y="10469"/>
                    <a:pt x="3422" y="10589"/>
                    <a:pt x="3742" y="10589"/>
                  </a:cubicBezTo>
                  <a:cubicBezTo>
                    <a:pt x="4098" y="10589"/>
                    <a:pt x="4455" y="10441"/>
                    <a:pt x="4474" y="10130"/>
                  </a:cubicBezTo>
                  <a:cubicBezTo>
                    <a:pt x="4548" y="9502"/>
                    <a:pt x="4511" y="7247"/>
                    <a:pt x="4437" y="6877"/>
                  </a:cubicBezTo>
                  <a:cubicBezTo>
                    <a:pt x="4326" y="6507"/>
                    <a:pt x="4253" y="6433"/>
                    <a:pt x="4068" y="5916"/>
                  </a:cubicBezTo>
                  <a:cubicBezTo>
                    <a:pt x="3883" y="5398"/>
                    <a:pt x="3809" y="1849"/>
                    <a:pt x="3735" y="1479"/>
                  </a:cubicBezTo>
                  <a:cubicBezTo>
                    <a:pt x="3624" y="1109"/>
                    <a:pt x="3254" y="407"/>
                    <a:pt x="3254" y="407"/>
                  </a:cubicBezTo>
                  <a:cubicBezTo>
                    <a:pt x="3254" y="407"/>
                    <a:pt x="2959" y="999"/>
                    <a:pt x="2219" y="1072"/>
                  </a:cubicBezTo>
                  <a:cubicBezTo>
                    <a:pt x="2210" y="1073"/>
                    <a:pt x="2201" y="1073"/>
                    <a:pt x="2191" y="1073"/>
                  </a:cubicBezTo>
                  <a:cubicBezTo>
                    <a:pt x="1617" y="1073"/>
                    <a:pt x="186" y="0"/>
                    <a:pt x="18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1"/>
            <p:cNvSpPr/>
            <p:nvPr/>
          </p:nvSpPr>
          <p:spPr>
            <a:xfrm>
              <a:off x="4252522" y="3153103"/>
              <a:ext cx="194265" cy="230803"/>
            </a:xfrm>
            <a:custGeom>
              <a:rect b="b" l="l" r="r" t="t"/>
              <a:pathLst>
                <a:path extrusionOk="0" h="3032" w="2552">
                  <a:moveTo>
                    <a:pt x="1183" y="0"/>
                  </a:moveTo>
                  <a:cubicBezTo>
                    <a:pt x="1073" y="74"/>
                    <a:pt x="703" y="148"/>
                    <a:pt x="666" y="222"/>
                  </a:cubicBezTo>
                  <a:cubicBezTo>
                    <a:pt x="0" y="776"/>
                    <a:pt x="296" y="1516"/>
                    <a:pt x="296" y="1516"/>
                  </a:cubicBezTo>
                  <a:cubicBezTo>
                    <a:pt x="296" y="1516"/>
                    <a:pt x="444" y="2699"/>
                    <a:pt x="555" y="2847"/>
                  </a:cubicBezTo>
                  <a:cubicBezTo>
                    <a:pt x="666" y="2995"/>
                    <a:pt x="888" y="3032"/>
                    <a:pt x="925" y="3032"/>
                  </a:cubicBezTo>
                  <a:cubicBezTo>
                    <a:pt x="1183" y="3032"/>
                    <a:pt x="1849" y="2551"/>
                    <a:pt x="1997" y="2403"/>
                  </a:cubicBezTo>
                  <a:cubicBezTo>
                    <a:pt x="2108" y="2292"/>
                    <a:pt x="2108" y="2033"/>
                    <a:pt x="2108" y="2033"/>
                  </a:cubicBezTo>
                  <a:cubicBezTo>
                    <a:pt x="2108" y="2033"/>
                    <a:pt x="2403" y="1996"/>
                    <a:pt x="2514" y="1553"/>
                  </a:cubicBezTo>
                  <a:cubicBezTo>
                    <a:pt x="2551" y="1220"/>
                    <a:pt x="2514" y="998"/>
                    <a:pt x="2514" y="998"/>
                  </a:cubicBezTo>
                  <a:lnTo>
                    <a:pt x="2219" y="370"/>
                  </a:lnTo>
                  <a:lnTo>
                    <a:pt x="1627" y="0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1"/>
            <p:cNvSpPr/>
            <p:nvPr/>
          </p:nvSpPr>
          <p:spPr>
            <a:xfrm>
              <a:off x="4283808" y="3131865"/>
              <a:ext cx="202334" cy="157345"/>
            </a:xfrm>
            <a:custGeom>
              <a:rect b="b" l="l" r="r" t="t"/>
              <a:pathLst>
                <a:path extrusionOk="0" h="2067" w="2658">
                  <a:moveTo>
                    <a:pt x="989" y="1"/>
                  </a:moveTo>
                  <a:cubicBezTo>
                    <a:pt x="259" y="1"/>
                    <a:pt x="0" y="838"/>
                    <a:pt x="144" y="982"/>
                  </a:cubicBezTo>
                  <a:cubicBezTo>
                    <a:pt x="193" y="1025"/>
                    <a:pt x="257" y="1042"/>
                    <a:pt x="328" y="1042"/>
                  </a:cubicBezTo>
                  <a:cubicBezTo>
                    <a:pt x="620" y="1042"/>
                    <a:pt x="1054" y="751"/>
                    <a:pt x="1284" y="751"/>
                  </a:cubicBezTo>
                  <a:cubicBezTo>
                    <a:pt x="1334" y="751"/>
                    <a:pt x="1374" y="764"/>
                    <a:pt x="1401" y="797"/>
                  </a:cubicBezTo>
                  <a:cubicBezTo>
                    <a:pt x="1586" y="982"/>
                    <a:pt x="1327" y="1129"/>
                    <a:pt x="1253" y="1314"/>
                  </a:cubicBezTo>
                  <a:cubicBezTo>
                    <a:pt x="1216" y="1499"/>
                    <a:pt x="1253" y="2017"/>
                    <a:pt x="1327" y="2054"/>
                  </a:cubicBezTo>
                  <a:cubicBezTo>
                    <a:pt x="1336" y="2062"/>
                    <a:pt x="1351" y="2067"/>
                    <a:pt x="1369" y="2067"/>
                  </a:cubicBezTo>
                  <a:cubicBezTo>
                    <a:pt x="1430" y="2067"/>
                    <a:pt x="1529" y="2019"/>
                    <a:pt x="1586" y="1906"/>
                  </a:cubicBezTo>
                  <a:cubicBezTo>
                    <a:pt x="1697" y="1795"/>
                    <a:pt x="1623" y="1721"/>
                    <a:pt x="1734" y="1647"/>
                  </a:cubicBezTo>
                  <a:cubicBezTo>
                    <a:pt x="1789" y="1610"/>
                    <a:pt x="1833" y="1595"/>
                    <a:pt x="1868" y="1595"/>
                  </a:cubicBezTo>
                  <a:cubicBezTo>
                    <a:pt x="2044" y="1595"/>
                    <a:pt x="1992" y="1980"/>
                    <a:pt x="1992" y="1980"/>
                  </a:cubicBezTo>
                  <a:cubicBezTo>
                    <a:pt x="1992" y="1980"/>
                    <a:pt x="2658" y="797"/>
                    <a:pt x="1734" y="242"/>
                  </a:cubicBezTo>
                  <a:cubicBezTo>
                    <a:pt x="1446" y="69"/>
                    <a:pt x="1198" y="1"/>
                    <a:pt x="989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1"/>
            <p:cNvSpPr/>
            <p:nvPr/>
          </p:nvSpPr>
          <p:spPr>
            <a:xfrm>
              <a:off x="4351024" y="3780653"/>
              <a:ext cx="174549" cy="112128"/>
            </a:xfrm>
            <a:custGeom>
              <a:rect b="b" l="l" r="r" t="t"/>
              <a:pathLst>
                <a:path extrusionOk="0" h="1473" w="2293">
                  <a:moveTo>
                    <a:pt x="1553" y="1"/>
                  </a:moveTo>
                  <a:cubicBezTo>
                    <a:pt x="1257" y="38"/>
                    <a:pt x="814" y="1"/>
                    <a:pt x="740" y="481"/>
                  </a:cubicBezTo>
                  <a:cubicBezTo>
                    <a:pt x="666" y="555"/>
                    <a:pt x="185" y="851"/>
                    <a:pt x="111" y="1036"/>
                  </a:cubicBezTo>
                  <a:cubicBezTo>
                    <a:pt x="0" y="1147"/>
                    <a:pt x="259" y="1295"/>
                    <a:pt x="444" y="1442"/>
                  </a:cubicBezTo>
                  <a:cubicBezTo>
                    <a:pt x="475" y="1463"/>
                    <a:pt x="520" y="1472"/>
                    <a:pt x="575" y="1472"/>
                  </a:cubicBezTo>
                  <a:cubicBezTo>
                    <a:pt x="717" y="1472"/>
                    <a:pt x="923" y="1411"/>
                    <a:pt x="1109" y="1331"/>
                  </a:cubicBezTo>
                  <a:cubicBezTo>
                    <a:pt x="1627" y="1147"/>
                    <a:pt x="1627" y="962"/>
                    <a:pt x="2034" y="592"/>
                  </a:cubicBezTo>
                  <a:cubicBezTo>
                    <a:pt x="2293" y="518"/>
                    <a:pt x="1849" y="111"/>
                    <a:pt x="1553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>
              <a:off x="4469242" y="3586466"/>
              <a:ext cx="199898" cy="239329"/>
            </a:xfrm>
            <a:custGeom>
              <a:rect b="b" l="l" r="r" t="t"/>
              <a:pathLst>
                <a:path extrusionOk="0" h="3144" w="2626">
                  <a:moveTo>
                    <a:pt x="2071" y="1"/>
                  </a:moveTo>
                  <a:cubicBezTo>
                    <a:pt x="1738" y="74"/>
                    <a:pt x="1183" y="407"/>
                    <a:pt x="1183" y="703"/>
                  </a:cubicBezTo>
                  <a:cubicBezTo>
                    <a:pt x="1183" y="740"/>
                    <a:pt x="1368" y="1405"/>
                    <a:pt x="1368" y="1405"/>
                  </a:cubicBezTo>
                  <a:cubicBezTo>
                    <a:pt x="813" y="1627"/>
                    <a:pt x="666" y="2034"/>
                    <a:pt x="0" y="2552"/>
                  </a:cubicBezTo>
                  <a:cubicBezTo>
                    <a:pt x="481" y="2699"/>
                    <a:pt x="481" y="3143"/>
                    <a:pt x="481" y="3143"/>
                  </a:cubicBezTo>
                  <a:cubicBezTo>
                    <a:pt x="961" y="2884"/>
                    <a:pt x="2625" y="2182"/>
                    <a:pt x="2514" y="1553"/>
                  </a:cubicBezTo>
                  <a:cubicBezTo>
                    <a:pt x="2440" y="1184"/>
                    <a:pt x="2403" y="740"/>
                    <a:pt x="2071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1"/>
            <p:cNvSpPr/>
            <p:nvPr/>
          </p:nvSpPr>
          <p:spPr>
            <a:xfrm>
              <a:off x="4446709" y="3417018"/>
              <a:ext cx="215351" cy="264069"/>
            </a:xfrm>
            <a:custGeom>
              <a:rect b="b" l="l" r="r" t="t"/>
              <a:pathLst>
                <a:path extrusionOk="0" h="3469" w="2829">
                  <a:moveTo>
                    <a:pt x="876" y="1"/>
                  </a:moveTo>
                  <a:cubicBezTo>
                    <a:pt x="782" y="1"/>
                    <a:pt x="687" y="26"/>
                    <a:pt x="592" y="82"/>
                  </a:cubicBezTo>
                  <a:cubicBezTo>
                    <a:pt x="370" y="156"/>
                    <a:pt x="0" y="933"/>
                    <a:pt x="555" y="1598"/>
                  </a:cubicBezTo>
                  <a:cubicBezTo>
                    <a:pt x="962" y="2190"/>
                    <a:pt x="1109" y="2670"/>
                    <a:pt x="1516" y="3336"/>
                  </a:cubicBezTo>
                  <a:cubicBezTo>
                    <a:pt x="1582" y="3430"/>
                    <a:pt x="1700" y="3469"/>
                    <a:pt x="1838" y="3469"/>
                  </a:cubicBezTo>
                  <a:cubicBezTo>
                    <a:pt x="2245" y="3469"/>
                    <a:pt x="2828" y="3131"/>
                    <a:pt x="2773" y="2855"/>
                  </a:cubicBezTo>
                  <a:cubicBezTo>
                    <a:pt x="2706" y="2687"/>
                    <a:pt x="1840" y="1"/>
                    <a:pt x="876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1"/>
            <p:cNvSpPr/>
            <p:nvPr/>
          </p:nvSpPr>
          <p:spPr>
            <a:xfrm>
              <a:off x="3965465" y="3344474"/>
              <a:ext cx="84496" cy="149505"/>
            </a:xfrm>
            <a:custGeom>
              <a:rect b="b" l="l" r="r" t="t"/>
              <a:pathLst>
                <a:path extrusionOk="0" h="1964" w="1110">
                  <a:moveTo>
                    <a:pt x="629" y="0"/>
                  </a:moveTo>
                  <a:cubicBezTo>
                    <a:pt x="555" y="0"/>
                    <a:pt x="74" y="370"/>
                    <a:pt x="37" y="739"/>
                  </a:cubicBezTo>
                  <a:cubicBezTo>
                    <a:pt x="0" y="1072"/>
                    <a:pt x="0" y="1664"/>
                    <a:pt x="74" y="1849"/>
                  </a:cubicBezTo>
                  <a:cubicBezTo>
                    <a:pt x="122" y="1913"/>
                    <a:pt x="247" y="1963"/>
                    <a:pt x="373" y="1963"/>
                  </a:cubicBezTo>
                  <a:cubicBezTo>
                    <a:pt x="537" y="1963"/>
                    <a:pt x="703" y="1878"/>
                    <a:pt x="703" y="1627"/>
                  </a:cubicBezTo>
                  <a:cubicBezTo>
                    <a:pt x="777" y="1331"/>
                    <a:pt x="962" y="1294"/>
                    <a:pt x="1073" y="924"/>
                  </a:cubicBezTo>
                  <a:cubicBezTo>
                    <a:pt x="1110" y="518"/>
                    <a:pt x="999" y="148"/>
                    <a:pt x="629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" name="Google Shape;652;p11"/>
          <p:cNvGrpSpPr/>
          <p:nvPr/>
        </p:nvGrpSpPr>
        <p:grpSpPr>
          <a:xfrm>
            <a:off x="132955" y="150629"/>
            <a:ext cx="1553241" cy="974414"/>
            <a:chOff x="2711950" y="3445325"/>
            <a:chExt cx="410400" cy="257475"/>
          </a:xfrm>
        </p:grpSpPr>
        <p:sp>
          <p:nvSpPr>
            <p:cNvPr id="653" name="Google Shape;653;p11"/>
            <p:cNvSpPr/>
            <p:nvPr/>
          </p:nvSpPr>
          <p:spPr>
            <a:xfrm>
              <a:off x="2937475" y="3452725"/>
              <a:ext cx="36075" cy="44375"/>
            </a:xfrm>
            <a:custGeom>
              <a:rect b="b" l="l" r="r" t="t"/>
              <a:pathLst>
                <a:path extrusionOk="0" h="1775" w="1443">
                  <a:moveTo>
                    <a:pt x="1443" y="0"/>
                  </a:moveTo>
                  <a:lnTo>
                    <a:pt x="1" y="814"/>
                  </a:lnTo>
                  <a:lnTo>
                    <a:pt x="1" y="1775"/>
                  </a:lnTo>
                  <a:lnTo>
                    <a:pt x="1443" y="998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1"/>
            <p:cNvSpPr/>
            <p:nvPr/>
          </p:nvSpPr>
          <p:spPr>
            <a:xfrm>
              <a:off x="2973525" y="3452725"/>
              <a:ext cx="13900" cy="25900"/>
            </a:xfrm>
            <a:custGeom>
              <a:rect b="b" l="l" r="r" t="t"/>
              <a:pathLst>
                <a:path extrusionOk="0" h="1036" w="556">
                  <a:moveTo>
                    <a:pt x="1" y="0"/>
                  </a:moveTo>
                  <a:lnTo>
                    <a:pt x="1" y="998"/>
                  </a:lnTo>
                  <a:lnTo>
                    <a:pt x="555" y="1035"/>
                  </a:lnTo>
                  <a:lnTo>
                    <a:pt x="555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1"/>
            <p:cNvSpPr/>
            <p:nvPr/>
          </p:nvSpPr>
          <p:spPr>
            <a:xfrm>
              <a:off x="2864450" y="3488775"/>
              <a:ext cx="36075" cy="40675"/>
            </a:xfrm>
            <a:custGeom>
              <a:rect b="b" l="l" r="r" t="t"/>
              <a:pathLst>
                <a:path extrusionOk="0" h="1627" w="1443">
                  <a:moveTo>
                    <a:pt x="1443" y="0"/>
                  </a:moveTo>
                  <a:lnTo>
                    <a:pt x="1" y="629"/>
                  </a:lnTo>
                  <a:lnTo>
                    <a:pt x="1" y="1627"/>
                  </a:lnTo>
                  <a:lnTo>
                    <a:pt x="1443" y="1035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1"/>
            <p:cNvSpPr/>
            <p:nvPr/>
          </p:nvSpPr>
          <p:spPr>
            <a:xfrm>
              <a:off x="2900500" y="3488775"/>
              <a:ext cx="37925" cy="25900"/>
            </a:xfrm>
            <a:custGeom>
              <a:rect b="b" l="l" r="r" t="t"/>
              <a:pathLst>
                <a:path extrusionOk="0" h="1036" w="1517">
                  <a:moveTo>
                    <a:pt x="1" y="0"/>
                  </a:moveTo>
                  <a:lnTo>
                    <a:pt x="1" y="1035"/>
                  </a:lnTo>
                  <a:lnTo>
                    <a:pt x="1517" y="103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1"/>
            <p:cNvSpPr/>
            <p:nvPr/>
          </p:nvSpPr>
          <p:spPr>
            <a:xfrm>
              <a:off x="2848750" y="3445325"/>
              <a:ext cx="137750" cy="59175"/>
            </a:xfrm>
            <a:custGeom>
              <a:rect b="b" l="l" r="r" t="t"/>
              <a:pathLst>
                <a:path extrusionOk="0" h="2367" w="5510">
                  <a:moveTo>
                    <a:pt x="4918" y="0"/>
                  </a:moveTo>
                  <a:lnTo>
                    <a:pt x="0" y="1997"/>
                  </a:lnTo>
                  <a:lnTo>
                    <a:pt x="629" y="2367"/>
                  </a:lnTo>
                  <a:lnTo>
                    <a:pt x="2034" y="1775"/>
                  </a:lnTo>
                  <a:lnTo>
                    <a:pt x="3180" y="1960"/>
                  </a:lnTo>
                  <a:cubicBezTo>
                    <a:pt x="3365" y="1960"/>
                    <a:pt x="3513" y="1849"/>
                    <a:pt x="3550" y="1775"/>
                  </a:cubicBezTo>
                  <a:lnTo>
                    <a:pt x="3513" y="1073"/>
                  </a:lnTo>
                  <a:lnTo>
                    <a:pt x="4881" y="222"/>
                  </a:lnTo>
                  <a:lnTo>
                    <a:pt x="5509" y="296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1"/>
            <p:cNvSpPr/>
            <p:nvPr/>
          </p:nvSpPr>
          <p:spPr>
            <a:xfrm>
              <a:off x="2914375" y="3461950"/>
              <a:ext cx="86900" cy="96150"/>
            </a:xfrm>
            <a:custGeom>
              <a:rect b="b" l="l" r="r" t="t"/>
              <a:pathLst>
                <a:path extrusionOk="0" h="3846" w="3476">
                  <a:moveTo>
                    <a:pt x="3476" y="1"/>
                  </a:moveTo>
                  <a:lnTo>
                    <a:pt x="0" y="2848"/>
                  </a:lnTo>
                  <a:lnTo>
                    <a:pt x="0" y="3846"/>
                  </a:lnTo>
                  <a:lnTo>
                    <a:pt x="3476" y="999"/>
                  </a:lnTo>
                  <a:lnTo>
                    <a:pt x="3476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1"/>
            <p:cNvSpPr/>
            <p:nvPr/>
          </p:nvSpPr>
          <p:spPr>
            <a:xfrm>
              <a:off x="2714725" y="3506325"/>
              <a:ext cx="152525" cy="82750"/>
            </a:xfrm>
            <a:custGeom>
              <a:rect b="b" l="l" r="r" t="t"/>
              <a:pathLst>
                <a:path extrusionOk="0" h="3310" w="6101">
                  <a:moveTo>
                    <a:pt x="6101" y="0"/>
                  </a:moveTo>
                  <a:cubicBezTo>
                    <a:pt x="6101" y="74"/>
                    <a:pt x="6064" y="111"/>
                    <a:pt x="5916" y="148"/>
                  </a:cubicBezTo>
                  <a:lnTo>
                    <a:pt x="1295" y="2293"/>
                  </a:lnTo>
                  <a:cubicBezTo>
                    <a:pt x="1202" y="2330"/>
                    <a:pt x="1082" y="2348"/>
                    <a:pt x="962" y="2348"/>
                  </a:cubicBezTo>
                  <a:cubicBezTo>
                    <a:pt x="842" y="2348"/>
                    <a:pt x="722" y="2330"/>
                    <a:pt x="629" y="2293"/>
                  </a:cubicBezTo>
                  <a:lnTo>
                    <a:pt x="112" y="1960"/>
                  </a:lnTo>
                  <a:cubicBezTo>
                    <a:pt x="38" y="1923"/>
                    <a:pt x="1" y="1812"/>
                    <a:pt x="1" y="1738"/>
                  </a:cubicBezTo>
                  <a:lnTo>
                    <a:pt x="1" y="2736"/>
                  </a:lnTo>
                  <a:cubicBezTo>
                    <a:pt x="1" y="2773"/>
                    <a:pt x="38" y="2884"/>
                    <a:pt x="112" y="2921"/>
                  </a:cubicBezTo>
                  <a:lnTo>
                    <a:pt x="629" y="3254"/>
                  </a:lnTo>
                  <a:cubicBezTo>
                    <a:pt x="722" y="3291"/>
                    <a:pt x="842" y="3309"/>
                    <a:pt x="962" y="3309"/>
                  </a:cubicBezTo>
                  <a:cubicBezTo>
                    <a:pt x="1082" y="3309"/>
                    <a:pt x="1202" y="3291"/>
                    <a:pt x="1295" y="3254"/>
                  </a:cubicBezTo>
                  <a:lnTo>
                    <a:pt x="5916" y="1110"/>
                  </a:lnTo>
                  <a:cubicBezTo>
                    <a:pt x="5990" y="1073"/>
                    <a:pt x="6101" y="1036"/>
                    <a:pt x="6101" y="962"/>
                  </a:cubicBezTo>
                  <a:lnTo>
                    <a:pt x="6101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1"/>
            <p:cNvSpPr/>
            <p:nvPr/>
          </p:nvSpPr>
          <p:spPr>
            <a:xfrm>
              <a:off x="2711950" y="3488075"/>
              <a:ext cx="155300" cy="76975"/>
            </a:xfrm>
            <a:custGeom>
              <a:rect b="b" l="l" r="r" t="t"/>
              <a:pathLst>
                <a:path extrusionOk="0" h="3079" w="6212">
                  <a:moveTo>
                    <a:pt x="4923" y="0"/>
                  </a:moveTo>
                  <a:cubicBezTo>
                    <a:pt x="4872" y="0"/>
                    <a:pt x="4825" y="10"/>
                    <a:pt x="4807" y="28"/>
                  </a:cubicBezTo>
                  <a:cubicBezTo>
                    <a:pt x="4733" y="102"/>
                    <a:pt x="4733" y="139"/>
                    <a:pt x="4770" y="176"/>
                  </a:cubicBezTo>
                  <a:cubicBezTo>
                    <a:pt x="4844" y="287"/>
                    <a:pt x="4807" y="435"/>
                    <a:pt x="4622" y="472"/>
                  </a:cubicBezTo>
                  <a:lnTo>
                    <a:pt x="223" y="2209"/>
                  </a:lnTo>
                  <a:cubicBezTo>
                    <a:pt x="75" y="2357"/>
                    <a:pt x="1" y="2579"/>
                    <a:pt x="186" y="2690"/>
                  </a:cubicBezTo>
                  <a:lnTo>
                    <a:pt x="703" y="3023"/>
                  </a:lnTo>
                  <a:cubicBezTo>
                    <a:pt x="796" y="3060"/>
                    <a:pt x="907" y="3078"/>
                    <a:pt x="1022" y="3078"/>
                  </a:cubicBezTo>
                  <a:cubicBezTo>
                    <a:pt x="1138" y="3078"/>
                    <a:pt x="1258" y="3060"/>
                    <a:pt x="1369" y="3023"/>
                  </a:cubicBezTo>
                  <a:lnTo>
                    <a:pt x="5990" y="878"/>
                  </a:lnTo>
                  <a:cubicBezTo>
                    <a:pt x="6101" y="841"/>
                    <a:pt x="6212" y="730"/>
                    <a:pt x="6064" y="657"/>
                  </a:cubicBezTo>
                  <a:lnTo>
                    <a:pt x="5066" y="28"/>
                  </a:lnTo>
                  <a:cubicBezTo>
                    <a:pt x="5029" y="10"/>
                    <a:pt x="4973" y="0"/>
                    <a:pt x="4923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1"/>
            <p:cNvSpPr/>
            <p:nvPr/>
          </p:nvSpPr>
          <p:spPr>
            <a:xfrm>
              <a:off x="2793300" y="3540525"/>
              <a:ext cx="130350" cy="96650"/>
            </a:xfrm>
            <a:custGeom>
              <a:rect b="b" l="l" r="r" t="t"/>
              <a:pathLst>
                <a:path extrusionOk="0" h="3866" w="5214">
                  <a:moveTo>
                    <a:pt x="5213" y="0"/>
                  </a:moveTo>
                  <a:cubicBezTo>
                    <a:pt x="5213" y="37"/>
                    <a:pt x="5213" y="37"/>
                    <a:pt x="5176" y="74"/>
                  </a:cubicBezTo>
                  <a:cubicBezTo>
                    <a:pt x="5139" y="111"/>
                    <a:pt x="4991" y="111"/>
                    <a:pt x="4954" y="111"/>
                  </a:cubicBezTo>
                  <a:cubicBezTo>
                    <a:pt x="4887" y="98"/>
                    <a:pt x="4819" y="89"/>
                    <a:pt x="4753" y="89"/>
                  </a:cubicBezTo>
                  <a:cubicBezTo>
                    <a:pt x="4639" y="89"/>
                    <a:pt x="4530" y="115"/>
                    <a:pt x="4437" y="185"/>
                  </a:cubicBezTo>
                  <a:lnTo>
                    <a:pt x="1368" y="2699"/>
                  </a:lnTo>
                  <a:cubicBezTo>
                    <a:pt x="1256" y="2789"/>
                    <a:pt x="1104" y="2838"/>
                    <a:pt x="943" y="2838"/>
                  </a:cubicBezTo>
                  <a:cubicBezTo>
                    <a:pt x="839" y="2838"/>
                    <a:pt x="731" y="2817"/>
                    <a:pt x="629" y="2773"/>
                  </a:cubicBezTo>
                  <a:lnTo>
                    <a:pt x="148" y="2440"/>
                  </a:lnTo>
                  <a:cubicBezTo>
                    <a:pt x="37" y="2403"/>
                    <a:pt x="0" y="2293"/>
                    <a:pt x="0" y="2256"/>
                  </a:cubicBezTo>
                  <a:lnTo>
                    <a:pt x="0" y="3254"/>
                  </a:lnTo>
                  <a:cubicBezTo>
                    <a:pt x="0" y="3365"/>
                    <a:pt x="37" y="3402"/>
                    <a:pt x="148" y="3439"/>
                  </a:cubicBezTo>
                  <a:lnTo>
                    <a:pt x="629" y="3771"/>
                  </a:lnTo>
                  <a:cubicBezTo>
                    <a:pt x="742" y="3836"/>
                    <a:pt x="863" y="3866"/>
                    <a:pt x="978" y="3866"/>
                  </a:cubicBezTo>
                  <a:cubicBezTo>
                    <a:pt x="1126" y="3866"/>
                    <a:pt x="1264" y="3817"/>
                    <a:pt x="1368" y="3734"/>
                  </a:cubicBezTo>
                  <a:lnTo>
                    <a:pt x="4437" y="1183"/>
                  </a:lnTo>
                  <a:cubicBezTo>
                    <a:pt x="4483" y="1137"/>
                    <a:pt x="4604" y="1090"/>
                    <a:pt x="4733" y="1090"/>
                  </a:cubicBezTo>
                  <a:cubicBezTo>
                    <a:pt x="4808" y="1090"/>
                    <a:pt x="4886" y="1106"/>
                    <a:pt x="4954" y="1146"/>
                  </a:cubicBezTo>
                  <a:cubicBezTo>
                    <a:pt x="4976" y="1157"/>
                    <a:pt x="5001" y="1162"/>
                    <a:pt x="5026" y="1162"/>
                  </a:cubicBezTo>
                  <a:cubicBezTo>
                    <a:pt x="5087" y="1162"/>
                    <a:pt x="5150" y="1136"/>
                    <a:pt x="5176" y="1109"/>
                  </a:cubicBezTo>
                  <a:lnTo>
                    <a:pt x="5213" y="1036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1"/>
            <p:cNvSpPr/>
            <p:nvPr/>
          </p:nvSpPr>
          <p:spPr>
            <a:xfrm>
              <a:off x="2792375" y="3521550"/>
              <a:ext cx="132200" cy="89125"/>
            </a:xfrm>
            <a:custGeom>
              <a:rect b="b" l="l" r="r" t="t"/>
              <a:pathLst>
                <a:path extrusionOk="0" h="3565" w="5288">
                  <a:moveTo>
                    <a:pt x="4044" y="0"/>
                  </a:moveTo>
                  <a:cubicBezTo>
                    <a:pt x="3963" y="0"/>
                    <a:pt x="3878" y="47"/>
                    <a:pt x="3808" y="94"/>
                  </a:cubicBezTo>
                  <a:lnTo>
                    <a:pt x="111" y="2793"/>
                  </a:lnTo>
                  <a:cubicBezTo>
                    <a:pt x="0" y="2867"/>
                    <a:pt x="0" y="3052"/>
                    <a:pt x="185" y="3162"/>
                  </a:cubicBezTo>
                  <a:lnTo>
                    <a:pt x="666" y="3458"/>
                  </a:lnTo>
                  <a:cubicBezTo>
                    <a:pt x="788" y="3528"/>
                    <a:pt x="935" y="3565"/>
                    <a:pt x="1068" y="3565"/>
                  </a:cubicBezTo>
                  <a:cubicBezTo>
                    <a:pt x="1216" y="3565"/>
                    <a:pt x="1347" y="3519"/>
                    <a:pt x="1405" y="3421"/>
                  </a:cubicBezTo>
                  <a:lnTo>
                    <a:pt x="4474" y="870"/>
                  </a:lnTo>
                  <a:cubicBezTo>
                    <a:pt x="4560" y="827"/>
                    <a:pt x="4660" y="809"/>
                    <a:pt x="4764" y="809"/>
                  </a:cubicBezTo>
                  <a:cubicBezTo>
                    <a:pt x="4838" y="809"/>
                    <a:pt x="4915" y="818"/>
                    <a:pt x="4991" y="833"/>
                  </a:cubicBezTo>
                  <a:cubicBezTo>
                    <a:pt x="5028" y="833"/>
                    <a:pt x="5176" y="833"/>
                    <a:pt x="5213" y="796"/>
                  </a:cubicBezTo>
                  <a:cubicBezTo>
                    <a:pt x="5287" y="722"/>
                    <a:pt x="5250" y="685"/>
                    <a:pt x="5213" y="648"/>
                  </a:cubicBezTo>
                  <a:lnTo>
                    <a:pt x="4178" y="57"/>
                  </a:lnTo>
                  <a:cubicBezTo>
                    <a:pt x="4137" y="16"/>
                    <a:pt x="4091" y="0"/>
                    <a:pt x="4044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1"/>
            <p:cNvSpPr/>
            <p:nvPr/>
          </p:nvSpPr>
          <p:spPr>
            <a:xfrm>
              <a:off x="2987400" y="3453650"/>
              <a:ext cx="950" cy="8325"/>
            </a:xfrm>
            <a:custGeom>
              <a:rect b="b" l="l" r="r" t="t"/>
              <a:pathLst>
                <a:path extrusionOk="0" h="333" w="38">
                  <a:moveTo>
                    <a:pt x="0" y="0"/>
                  </a:moveTo>
                  <a:lnTo>
                    <a:pt x="0" y="333"/>
                  </a:lnTo>
                  <a:lnTo>
                    <a:pt x="37" y="3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1"/>
            <p:cNvSpPr/>
            <p:nvPr/>
          </p:nvSpPr>
          <p:spPr>
            <a:xfrm>
              <a:off x="2915300" y="3486000"/>
              <a:ext cx="8350" cy="17575"/>
            </a:xfrm>
            <a:custGeom>
              <a:rect b="b" l="l" r="r" t="t"/>
              <a:pathLst>
                <a:path extrusionOk="0" h="703" w="334">
                  <a:moveTo>
                    <a:pt x="0" y="0"/>
                  </a:moveTo>
                  <a:lnTo>
                    <a:pt x="0" y="74"/>
                  </a:lnTo>
                  <a:lnTo>
                    <a:pt x="296" y="703"/>
                  </a:lnTo>
                  <a:lnTo>
                    <a:pt x="333" y="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1"/>
            <p:cNvSpPr/>
            <p:nvPr/>
          </p:nvSpPr>
          <p:spPr>
            <a:xfrm>
              <a:off x="2897725" y="3453650"/>
              <a:ext cx="103550" cy="79500"/>
            </a:xfrm>
            <a:custGeom>
              <a:rect b="b" l="l" r="r" t="t"/>
              <a:pathLst>
                <a:path extrusionOk="0" h="3180" w="4142">
                  <a:moveTo>
                    <a:pt x="3587" y="0"/>
                  </a:moveTo>
                  <a:lnTo>
                    <a:pt x="3624" y="333"/>
                  </a:lnTo>
                  <a:lnTo>
                    <a:pt x="2256" y="1109"/>
                  </a:lnTo>
                  <a:lnTo>
                    <a:pt x="1036" y="1035"/>
                  </a:lnTo>
                  <a:cubicBezTo>
                    <a:pt x="888" y="1109"/>
                    <a:pt x="777" y="1183"/>
                    <a:pt x="777" y="1294"/>
                  </a:cubicBezTo>
                  <a:lnTo>
                    <a:pt x="1073" y="1960"/>
                  </a:lnTo>
                  <a:lnTo>
                    <a:pt x="1" y="2810"/>
                  </a:lnTo>
                  <a:lnTo>
                    <a:pt x="666" y="3180"/>
                  </a:lnTo>
                  <a:lnTo>
                    <a:pt x="4142" y="333"/>
                  </a:lnTo>
                  <a:lnTo>
                    <a:pt x="358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1"/>
            <p:cNvSpPr/>
            <p:nvPr/>
          </p:nvSpPr>
          <p:spPr>
            <a:xfrm>
              <a:off x="2923625" y="3483675"/>
              <a:ext cx="10175" cy="3275"/>
            </a:xfrm>
            <a:custGeom>
              <a:rect b="b" l="l" r="r" t="t"/>
              <a:pathLst>
                <a:path extrusionOk="0" h="131" w="407">
                  <a:moveTo>
                    <a:pt x="185" y="1"/>
                  </a:moveTo>
                  <a:cubicBezTo>
                    <a:pt x="139" y="1"/>
                    <a:pt x="93" y="19"/>
                    <a:pt x="37" y="56"/>
                  </a:cubicBezTo>
                  <a:cubicBezTo>
                    <a:pt x="0" y="56"/>
                    <a:pt x="0" y="93"/>
                    <a:pt x="0" y="130"/>
                  </a:cubicBezTo>
                  <a:cubicBezTo>
                    <a:pt x="0" y="130"/>
                    <a:pt x="0" y="93"/>
                    <a:pt x="37" y="93"/>
                  </a:cubicBezTo>
                  <a:cubicBezTo>
                    <a:pt x="93" y="56"/>
                    <a:pt x="139" y="38"/>
                    <a:pt x="185" y="38"/>
                  </a:cubicBezTo>
                  <a:cubicBezTo>
                    <a:pt x="231" y="38"/>
                    <a:pt x="277" y="56"/>
                    <a:pt x="333" y="93"/>
                  </a:cubicBezTo>
                  <a:lnTo>
                    <a:pt x="370" y="130"/>
                  </a:lnTo>
                  <a:cubicBezTo>
                    <a:pt x="407" y="93"/>
                    <a:pt x="370" y="56"/>
                    <a:pt x="333" y="56"/>
                  </a:cubicBezTo>
                  <a:cubicBezTo>
                    <a:pt x="277" y="19"/>
                    <a:pt x="231" y="1"/>
                    <a:pt x="185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1"/>
            <p:cNvSpPr/>
            <p:nvPr/>
          </p:nvSpPr>
          <p:spPr>
            <a:xfrm>
              <a:off x="2923625" y="3484600"/>
              <a:ext cx="9250" cy="4650"/>
            </a:xfrm>
            <a:custGeom>
              <a:rect b="b" l="l" r="r" t="t"/>
              <a:pathLst>
                <a:path extrusionOk="0" h="186" w="370">
                  <a:moveTo>
                    <a:pt x="185" y="1"/>
                  </a:moveTo>
                  <a:cubicBezTo>
                    <a:pt x="139" y="1"/>
                    <a:pt x="93" y="19"/>
                    <a:pt x="37" y="56"/>
                  </a:cubicBezTo>
                  <a:lnTo>
                    <a:pt x="0" y="93"/>
                  </a:lnTo>
                  <a:cubicBezTo>
                    <a:pt x="0" y="93"/>
                    <a:pt x="0" y="130"/>
                    <a:pt x="37" y="130"/>
                  </a:cubicBezTo>
                  <a:cubicBezTo>
                    <a:pt x="93" y="167"/>
                    <a:pt x="139" y="185"/>
                    <a:pt x="185" y="185"/>
                  </a:cubicBezTo>
                  <a:cubicBezTo>
                    <a:pt x="231" y="185"/>
                    <a:pt x="277" y="167"/>
                    <a:pt x="333" y="130"/>
                  </a:cubicBezTo>
                  <a:lnTo>
                    <a:pt x="370" y="93"/>
                  </a:lnTo>
                  <a:lnTo>
                    <a:pt x="333" y="56"/>
                  </a:lnTo>
                  <a:cubicBezTo>
                    <a:pt x="277" y="19"/>
                    <a:pt x="231" y="1"/>
                    <a:pt x="185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1"/>
            <p:cNvSpPr/>
            <p:nvPr/>
          </p:nvSpPr>
          <p:spPr>
            <a:xfrm>
              <a:off x="3060400" y="3519275"/>
              <a:ext cx="34225" cy="45300"/>
            </a:xfrm>
            <a:custGeom>
              <a:rect b="b" l="l" r="r" t="t"/>
              <a:pathLst>
                <a:path extrusionOk="0" h="1812" w="1369">
                  <a:moveTo>
                    <a:pt x="1369" y="0"/>
                  </a:moveTo>
                  <a:lnTo>
                    <a:pt x="1" y="776"/>
                  </a:lnTo>
                  <a:lnTo>
                    <a:pt x="1" y="1812"/>
                  </a:lnTo>
                  <a:lnTo>
                    <a:pt x="1369" y="1035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1"/>
            <p:cNvSpPr/>
            <p:nvPr/>
          </p:nvSpPr>
          <p:spPr>
            <a:xfrm>
              <a:off x="3094600" y="3519275"/>
              <a:ext cx="14825" cy="26825"/>
            </a:xfrm>
            <a:custGeom>
              <a:rect b="b" l="l" r="r" t="t"/>
              <a:pathLst>
                <a:path extrusionOk="0" h="1073" w="593">
                  <a:moveTo>
                    <a:pt x="1" y="0"/>
                  </a:moveTo>
                  <a:lnTo>
                    <a:pt x="1" y="1035"/>
                  </a:lnTo>
                  <a:lnTo>
                    <a:pt x="592" y="1072"/>
                  </a:lnTo>
                  <a:lnTo>
                    <a:pt x="592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1"/>
            <p:cNvSpPr/>
            <p:nvPr/>
          </p:nvSpPr>
          <p:spPr>
            <a:xfrm>
              <a:off x="2987400" y="3556225"/>
              <a:ext cx="34200" cy="40700"/>
            </a:xfrm>
            <a:custGeom>
              <a:rect b="b" l="l" r="r" t="t"/>
              <a:pathLst>
                <a:path extrusionOk="0" h="1628" w="1368">
                  <a:moveTo>
                    <a:pt x="1368" y="1"/>
                  </a:moveTo>
                  <a:lnTo>
                    <a:pt x="0" y="592"/>
                  </a:lnTo>
                  <a:lnTo>
                    <a:pt x="0" y="1628"/>
                  </a:lnTo>
                  <a:lnTo>
                    <a:pt x="1368" y="999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1"/>
            <p:cNvSpPr/>
            <p:nvPr/>
          </p:nvSpPr>
          <p:spPr>
            <a:xfrm>
              <a:off x="3021575" y="3556225"/>
              <a:ext cx="39775" cy="25000"/>
            </a:xfrm>
            <a:custGeom>
              <a:rect b="b" l="l" r="r" t="t"/>
              <a:pathLst>
                <a:path extrusionOk="0" h="1000" w="1591">
                  <a:moveTo>
                    <a:pt x="1" y="1"/>
                  </a:moveTo>
                  <a:lnTo>
                    <a:pt x="1" y="999"/>
                  </a:lnTo>
                  <a:lnTo>
                    <a:pt x="1591" y="999"/>
                  </a:lnTo>
                  <a:lnTo>
                    <a:pt x="1591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1"/>
            <p:cNvSpPr/>
            <p:nvPr/>
          </p:nvSpPr>
          <p:spPr>
            <a:xfrm>
              <a:off x="2970750" y="3511875"/>
              <a:ext cx="137750" cy="59175"/>
            </a:xfrm>
            <a:custGeom>
              <a:rect b="b" l="l" r="r" t="t"/>
              <a:pathLst>
                <a:path extrusionOk="0" h="2367" w="5510">
                  <a:moveTo>
                    <a:pt x="4955" y="0"/>
                  </a:moveTo>
                  <a:lnTo>
                    <a:pt x="1" y="1997"/>
                  </a:lnTo>
                  <a:lnTo>
                    <a:pt x="666" y="2366"/>
                  </a:lnTo>
                  <a:lnTo>
                    <a:pt x="2034" y="1775"/>
                  </a:lnTo>
                  <a:lnTo>
                    <a:pt x="3217" y="1960"/>
                  </a:lnTo>
                  <a:cubicBezTo>
                    <a:pt x="3402" y="1960"/>
                    <a:pt x="3513" y="1923"/>
                    <a:pt x="3587" y="1775"/>
                  </a:cubicBezTo>
                  <a:lnTo>
                    <a:pt x="3513" y="1072"/>
                  </a:lnTo>
                  <a:lnTo>
                    <a:pt x="4918" y="259"/>
                  </a:lnTo>
                  <a:lnTo>
                    <a:pt x="5509" y="296"/>
                  </a:lnTo>
                  <a:lnTo>
                    <a:pt x="5509" y="296"/>
                  </a:lnTo>
                  <a:lnTo>
                    <a:pt x="4955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1"/>
            <p:cNvSpPr/>
            <p:nvPr/>
          </p:nvSpPr>
          <p:spPr>
            <a:xfrm>
              <a:off x="3035450" y="3528500"/>
              <a:ext cx="86900" cy="96150"/>
            </a:xfrm>
            <a:custGeom>
              <a:rect b="b" l="l" r="r" t="t"/>
              <a:pathLst>
                <a:path extrusionOk="0" h="3846" w="3476">
                  <a:moveTo>
                    <a:pt x="3476" y="1"/>
                  </a:moveTo>
                  <a:lnTo>
                    <a:pt x="1" y="2884"/>
                  </a:lnTo>
                  <a:lnTo>
                    <a:pt x="1" y="3846"/>
                  </a:lnTo>
                  <a:lnTo>
                    <a:pt x="3476" y="962"/>
                  </a:lnTo>
                  <a:lnTo>
                    <a:pt x="3476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1"/>
            <p:cNvSpPr/>
            <p:nvPr/>
          </p:nvSpPr>
          <p:spPr>
            <a:xfrm>
              <a:off x="2835800" y="3573800"/>
              <a:ext cx="152550" cy="82500"/>
            </a:xfrm>
            <a:custGeom>
              <a:rect b="b" l="l" r="r" t="t"/>
              <a:pathLst>
                <a:path extrusionOk="0" h="3300" w="6102">
                  <a:moveTo>
                    <a:pt x="6101" y="0"/>
                  </a:moveTo>
                  <a:cubicBezTo>
                    <a:pt x="6101" y="37"/>
                    <a:pt x="6064" y="74"/>
                    <a:pt x="5916" y="148"/>
                  </a:cubicBezTo>
                  <a:lnTo>
                    <a:pt x="1295" y="2256"/>
                  </a:lnTo>
                  <a:cubicBezTo>
                    <a:pt x="1202" y="2311"/>
                    <a:pt x="1082" y="2339"/>
                    <a:pt x="962" y="2339"/>
                  </a:cubicBezTo>
                  <a:cubicBezTo>
                    <a:pt x="842" y="2339"/>
                    <a:pt x="722" y="2311"/>
                    <a:pt x="629" y="2256"/>
                  </a:cubicBezTo>
                  <a:lnTo>
                    <a:pt x="149" y="1923"/>
                  </a:lnTo>
                  <a:cubicBezTo>
                    <a:pt x="38" y="1886"/>
                    <a:pt x="1" y="1812"/>
                    <a:pt x="1" y="1701"/>
                  </a:cubicBezTo>
                  <a:lnTo>
                    <a:pt x="1" y="2736"/>
                  </a:lnTo>
                  <a:cubicBezTo>
                    <a:pt x="1" y="2773"/>
                    <a:pt x="38" y="2847"/>
                    <a:pt x="149" y="2921"/>
                  </a:cubicBezTo>
                  <a:lnTo>
                    <a:pt x="629" y="3217"/>
                  </a:lnTo>
                  <a:cubicBezTo>
                    <a:pt x="722" y="3272"/>
                    <a:pt x="842" y="3300"/>
                    <a:pt x="962" y="3300"/>
                  </a:cubicBezTo>
                  <a:cubicBezTo>
                    <a:pt x="1082" y="3300"/>
                    <a:pt x="1202" y="3272"/>
                    <a:pt x="1295" y="3217"/>
                  </a:cubicBezTo>
                  <a:lnTo>
                    <a:pt x="5916" y="1109"/>
                  </a:lnTo>
                  <a:cubicBezTo>
                    <a:pt x="5990" y="1035"/>
                    <a:pt x="6101" y="999"/>
                    <a:pt x="6101" y="962"/>
                  </a:cubicBezTo>
                  <a:lnTo>
                    <a:pt x="6101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1"/>
            <p:cNvSpPr/>
            <p:nvPr/>
          </p:nvSpPr>
          <p:spPr>
            <a:xfrm>
              <a:off x="2834875" y="3555550"/>
              <a:ext cx="154400" cy="76025"/>
            </a:xfrm>
            <a:custGeom>
              <a:rect b="b" l="l" r="r" t="t"/>
              <a:pathLst>
                <a:path extrusionOk="0" h="3041" w="6176">
                  <a:moveTo>
                    <a:pt x="4918" y="0"/>
                  </a:moveTo>
                  <a:cubicBezTo>
                    <a:pt x="4872" y="0"/>
                    <a:pt x="4826" y="9"/>
                    <a:pt x="4807" y="28"/>
                  </a:cubicBezTo>
                  <a:cubicBezTo>
                    <a:pt x="4696" y="65"/>
                    <a:pt x="4696" y="102"/>
                    <a:pt x="4770" y="176"/>
                  </a:cubicBezTo>
                  <a:cubicBezTo>
                    <a:pt x="4844" y="250"/>
                    <a:pt x="4807" y="398"/>
                    <a:pt x="4622" y="435"/>
                  </a:cubicBezTo>
                  <a:lnTo>
                    <a:pt x="223" y="2209"/>
                  </a:lnTo>
                  <a:cubicBezTo>
                    <a:pt x="1" y="2357"/>
                    <a:pt x="1" y="2542"/>
                    <a:pt x="186" y="2653"/>
                  </a:cubicBezTo>
                  <a:lnTo>
                    <a:pt x="666" y="2986"/>
                  </a:lnTo>
                  <a:cubicBezTo>
                    <a:pt x="759" y="3022"/>
                    <a:pt x="879" y="3041"/>
                    <a:pt x="999" y="3041"/>
                  </a:cubicBezTo>
                  <a:cubicBezTo>
                    <a:pt x="1119" y="3041"/>
                    <a:pt x="1239" y="3022"/>
                    <a:pt x="1332" y="2986"/>
                  </a:cubicBezTo>
                  <a:lnTo>
                    <a:pt x="5953" y="841"/>
                  </a:lnTo>
                  <a:cubicBezTo>
                    <a:pt x="6101" y="804"/>
                    <a:pt x="6175" y="730"/>
                    <a:pt x="6027" y="619"/>
                  </a:cubicBezTo>
                  <a:lnTo>
                    <a:pt x="5029" y="28"/>
                  </a:lnTo>
                  <a:cubicBezTo>
                    <a:pt x="5010" y="9"/>
                    <a:pt x="4964" y="0"/>
                    <a:pt x="4918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1"/>
            <p:cNvSpPr/>
            <p:nvPr/>
          </p:nvSpPr>
          <p:spPr>
            <a:xfrm>
              <a:off x="2915300" y="3606150"/>
              <a:ext cx="131275" cy="96650"/>
            </a:xfrm>
            <a:custGeom>
              <a:rect b="b" l="l" r="r" t="t"/>
              <a:pathLst>
                <a:path extrusionOk="0" h="3866" w="5251">
                  <a:moveTo>
                    <a:pt x="5250" y="0"/>
                  </a:moveTo>
                  <a:cubicBezTo>
                    <a:pt x="5250" y="37"/>
                    <a:pt x="5250" y="37"/>
                    <a:pt x="5176" y="74"/>
                  </a:cubicBezTo>
                  <a:cubicBezTo>
                    <a:pt x="5139" y="148"/>
                    <a:pt x="4991" y="148"/>
                    <a:pt x="4954" y="148"/>
                  </a:cubicBezTo>
                  <a:cubicBezTo>
                    <a:pt x="4871" y="115"/>
                    <a:pt x="4788" y="97"/>
                    <a:pt x="4709" y="97"/>
                  </a:cubicBezTo>
                  <a:cubicBezTo>
                    <a:pt x="4611" y="97"/>
                    <a:pt x="4518" y="124"/>
                    <a:pt x="4437" y="185"/>
                  </a:cubicBezTo>
                  <a:lnTo>
                    <a:pt x="1405" y="2736"/>
                  </a:lnTo>
                  <a:cubicBezTo>
                    <a:pt x="1294" y="2803"/>
                    <a:pt x="1130" y="2856"/>
                    <a:pt x="969" y="2856"/>
                  </a:cubicBezTo>
                  <a:cubicBezTo>
                    <a:pt x="861" y="2856"/>
                    <a:pt x="755" y="2832"/>
                    <a:pt x="666" y="2773"/>
                  </a:cubicBezTo>
                  <a:lnTo>
                    <a:pt x="148" y="2440"/>
                  </a:lnTo>
                  <a:cubicBezTo>
                    <a:pt x="74" y="2403"/>
                    <a:pt x="0" y="2292"/>
                    <a:pt x="0" y="2255"/>
                  </a:cubicBezTo>
                  <a:lnTo>
                    <a:pt x="0" y="3291"/>
                  </a:lnTo>
                  <a:cubicBezTo>
                    <a:pt x="0" y="3365"/>
                    <a:pt x="74" y="3402"/>
                    <a:pt x="148" y="3476"/>
                  </a:cubicBezTo>
                  <a:lnTo>
                    <a:pt x="666" y="3771"/>
                  </a:lnTo>
                  <a:cubicBezTo>
                    <a:pt x="763" y="3836"/>
                    <a:pt x="882" y="3865"/>
                    <a:pt x="1000" y="3865"/>
                  </a:cubicBezTo>
                  <a:cubicBezTo>
                    <a:pt x="1151" y="3865"/>
                    <a:pt x="1301" y="3817"/>
                    <a:pt x="1405" y="3734"/>
                  </a:cubicBezTo>
                  <a:lnTo>
                    <a:pt x="4437" y="1183"/>
                  </a:lnTo>
                  <a:cubicBezTo>
                    <a:pt x="4505" y="1138"/>
                    <a:pt x="4616" y="1106"/>
                    <a:pt x="4735" y="1106"/>
                  </a:cubicBezTo>
                  <a:cubicBezTo>
                    <a:pt x="4808" y="1106"/>
                    <a:pt x="4884" y="1118"/>
                    <a:pt x="4954" y="1146"/>
                  </a:cubicBezTo>
                  <a:cubicBezTo>
                    <a:pt x="4976" y="1157"/>
                    <a:pt x="5001" y="1162"/>
                    <a:pt x="5026" y="1162"/>
                  </a:cubicBezTo>
                  <a:cubicBezTo>
                    <a:pt x="5087" y="1162"/>
                    <a:pt x="5150" y="1136"/>
                    <a:pt x="5176" y="1109"/>
                  </a:cubicBezTo>
                  <a:lnTo>
                    <a:pt x="5250" y="1035"/>
                  </a:lnTo>
                  <a:lnTo>
                    <a:pt x="525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1"/>
            <p:cNvSpPr/>
            <p:nvPr/>
          </p:nvSpPr>
          <p:spPr>
            <a:xfrm>
              <a:off x="2914375" y="3588550"/>
              <a:ext cx="133125" cy="89000"/>
            </a:xfrm>
            <a:custGeom>
              <a:rect b="b" l="l" r="r" t="t"/>
              <a:pathLst>
                <a:path extrusionOk="0" h="3560" w="5325">
                  <a:moveTo>
                    <a:pt x="4061" y="0"/>
                  </a:moveTo>
                  <a:cubicBezTo>
                    <a:pt x="3972" y="0"/>
                    <a:pt x="3893" y="41"/>
                    <a:pt x="3845" y="113"/>
                  </a:cubicBezTo>
                  <a:lnTo>
                    <a:pt x="148" y="2775"/>
                  </a:lnTo>
                  <a:cubicBezTo>
                    <a:pt x="0" y="2886"/>
                    <a:pt x="0" y="3070"/>
                    <a:pt x="185" y="3144"/>
                  </a:cubicBezTo>
                  <a:lnTo>
                    <a:pt x="703" y="3477"/>
                  </a:lnTo>
                  <a:cubicBezTo>
                    <a:pt x="792" y="3536"/>
                    <a:pt x="898" y="3560"/>
                    <a:pt x="1006" y="3560"/>
                  </a:cubicBezTo>
                  <a:cubicBezTo>
                    <a:pt x="1167" y="3560"/>
                    <a:pt x="1331" y="3507"/>
                    <a:pt x="1442" y="3440"/>
                  </a:cubicBezTo>
                  <a:lnTo>
                    <a:pt x="4474" y="889"/>
                  </a:lnTo>
                  <a:cubicBezTo>
                    <a:pt x="4555" y="828"/>
                    <a:pt x="4648" y="801"/>
                    <a:pt x="4746" y="801"/>
                  </a:cubicBezTo>
                  <a:cubicBezTo>
                    <a:pt x="4825" y="801"/>
                    <a:pt x="4908" y="819"/>
                    <a:pt x="4991" y="852"/>
                  </a:cubicBezTo>
                  <a:cubicBezTo>
                    <a:pt x="5028" y="852"/>
                    <a:pt x="5176" y="852"/>
                    <a:pt x="5213" y="778"/>
                  </a:cubicBezTo>
                  <a:cubicBezTo>
                    <a:pt x="5324" y="741"/>
                    <a:pt x="5287" y="704"/>
                    <a:pt x="5213" y="630"/>
                  </a:cubicBezTo>
                  <a:lnTo>
                    <a:pt x="4215" y="39"/>
                  </a:lnTo>
                  <a:cubicBezTo>
                    <a:pt x="4163" y="13"/>
                    <a:pt x="4110" y="0"/>
                    <a:pt x="4061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1"/>
            <p:cNvSpPr/>
            <p:nvPr/>
          </p:nvSpPr>
          <p:spPr>
            <a:xfrm>
              <a:off x="3109400" y="3520200"/>
              <a:ext cx="1875" cy="8325"/>
            </a:xfrm>
            <a:custGeom>
              <a:rect b="b" l="l" r="r" t="t"/>
              <a:pathLst>
                <a:path extrusionOk="0" h="333" w="75">
                  <a:moveTo>
                    <a:pt x="0" y="0"/>
                  </a:moveTo>
                  <a:lnTo>
                    <a:pt x="0" y="333"/>
                  </a:lnTo>
                  <a:lnTo>
                    <a:pt x="74" y="3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1"/>
            <p:cNvSpPr/>
            <p:nvPr/>
          </p:nvSpPr>
          <p:spPr>
            <a:xfrm>
              <a:off x="3038225" y="3552525"/>
              <a:ext cx="8350" cy="17600"/>
            </a:xfrm>
            <a:custGeom>
              <a:rect b="b" l="l" r="r" t="t"/>
              <a:pathLst>
                <a:path extrusionOk="0" h="704" w="334">
                  <a:moveTo>
                    <a:pt x="0" y="1"/>
                  </a:moveTo>
                  <a:lnTo>
                    <a:pt x="0" y="112"/>
                  </a:lnTo>
                  <a:lnTo>
                    <a:pt x="259" y="703"/>
                  </a:lnTo>
                  <a:lnTo>
                    <a:pt x="333" y="7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1"/>
            <p:cNvSpPr/>
            <p:nvPr/>
          </p:nvSpPr>
          <p:spPr>
            <a:xfrm>
              <a:off x="3019750" y="3520200"/>
              <a:ext cx="102600" cy="80425"/>
            </a:xfrm>
            <a:custGeom>
              <a:rect b="b" l="l" r="r" t="t"/>
              <a:pathLst>
                <a:path extrusionOk="0" h="3217" w="4104">
                  <a:moveTo>
                    <a:pt x="3549" y="0"/>
                  </a:moveTo>
                  <a:lnTo>
                    <a:pt x="3586" y="333"/>
                  </a:lnTo>
                  <a:lnTo>
                    <a:pt x="2218" y="1109"/>
                  </a:lnTo>
                  <a:lnTo>
                    <a:pt x="998" y="1072"/>
                  </a:lnTo>
                  <a:cubicBezTo>
                    <a:pt x="887" y="1109"/>
                    <a:pt x="739" y="1220"/>
                    <a:pt x="739" y="1294"/>
                  </a:cubicBezTo>
                  <a:lnTo>
                    <a:pt x="1072" y="1996"/>
                  </a:lnTo>
                  <a:lnTo>
                    <a:pt x="0" y="2847"/>
                  </a:lnTo>
                  <a:lnTo>
                    <a:pt x="629" y="3216"/>
                  </a:lnTo>
                  <a:lnTo>
                    <a:pt x="4104" y="33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1"/>
            <p:cNvSpPr/>
            <p:nvPr/>
          </p:nvSpPr>
          <p:spPr>
            <a:xfrm>
              <a:off x="3046550" y="3550925"/>
              <a:ext cx="10175" cy="3475"/>
            </a:xfrm>
            <a:custGeom>
              <a:rect b="b" l="l" r="r" t="t"/>
              <a:pathLst>
                <a:path extrusionOk="0" h="139" w="407">
                  <a:moveTo>
                    <a:pt x="167" y="0"/>
                  </a:moveTo>
                  <a:cubicBezTo>
                    <a:pt x="120" y="0"/>
                    <a:pt x="74" y="10"/>
                    <a:pt x="37" y="28"/>
                  </a:cubicBezTo>
                  <a:cubicBezTo>
                    <a:pt x="0" y="28"/>
                    <a:pt x="0" y="65"/>
                    <a:pt x="0" y="139"/>
                  </a:cubicBezTo>
                  <a:cubicBezTo>
                    <a:pt x="0" y="139"/>
                    <a:pt x="0" y="65"/>
                    <a:pt x="37" y="65"/>
                  </a:cubicBezTo>
                  <a:cubicBezTo>
                    <a:pt x="74" y="46"/>
                    <a:pt x="120" y="37"/>
                    <a:pt x="167" y="37"/>
                  </a:cubicBezTo>
                  <a:cubicBezTo>
                    <a:pt x="213" y="37"/>
                    <a:pt x="259" y="46"/>
                    <a:pt x="296" y="65"/>
                  </a:cubicBezTo>
                  <a:lnTo>
                    <a:pt x="370" y="139"/>
                  </a:lnTo>
                  <a:cubicBezTo>
                    <a:pt x="407" y="65"/>
                    <a:pt x="370" y="28"/>
                    <a:pt x="296" y="28"/>
                  </a:cubicBezTo>
                  <a:cubicBezTo>
                    <a:pt x="259" y="10"/>
                    <a:pt x="213" y="0"/>
                    <a:pt x="167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1"/>
            <p:cNvSpPr/>
            <p:nvPr/>
          </p:nvSpPr>
          <p:spPr>
            <a:xfrm>
              <a:off x="3046550" y="3551850"/>
              <a:ext cx="9250" cy="4175"/>
            </a:xfrm>
            <a:custGeom>
              <a:rect b="b" l="l" r="r" t="t"/>
              <a:pathLst>
                <a:path extrusionOk="0" h="167" w="370">
                  <a:moveTo>
                    <a:pt x="167" y="0"/>
                  </a:moveTo>
                  <a:cubicBezTo>
                    <a:pt x="120" y="0"/>
                    <a:pt x="74" y="9"/>
                    <a:pt x="37" y="28"/>
                  </a:cubicBezTo>
                  <a:lnTo>
                    <a:pt x="0" y="102"/>
                  </a:lnTo>
                  <a:cubicBezTo>
                    <a:pt x="0" y="102"/>
                    <a:pt x="0" y="139"/>
                    <a:pt x="37" y="139"/>
                  </a:cubicBezTo>
                  <a:cubicBezTo>
                    <a:pt x="74" y="157"/>
                    <a:pt x="120" y="167"/>
                    <a:pt x="167" y="167"/>
                  </a:cubicBezTo>
                  <a:cubicBezTo>
                    <a:pt x="213" y="167"/>
                    <a:pt x="259" y="157"/>
                    <a:pt x="296" y="139"/>
                  </a:cubicBezTo>
                  <a:lnTo>
                    <a:pt x="370" y="102"/>
                  </a:lnTo>
                  <a:cubicBezTo>
                    <a:pt x="370" y="102"/>
                    <a:pt x="370" y="28"/>
                    <a:pt x="296" y="28"/>
                  </a:cubicBezTo>
                  <a:cubicBezTo>
                    <a:pt x="259" y="9"/>
                    <a:pt x="213" y="0"/>
                    <a:pt x="167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3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7" name="Google Shape;687;p13"/>
          <p:cNvSpPr txBox="1"/>
          <p:nvPr>
            <p:ph hasCustomPrompt="1" idx="2" type="title"/>
          </p:nvPr>
        </p:nvSpPr>
        <p:spPr>
          <a:xfrm>
            <a:off x="1618650" y="1705908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8" name="Google Shape;688;p13"/>
          <p:cNvSpPr txBox="1"/>
          <p:nvPr>
            <p:ph hasCustomPrompt="1" idx="3" type="title"/>
          </p:nvPr>
        </p:nvSpPr>
        <p:spPr>
          <a:xfrm>
            <a:off x="1618650" y="3139316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9" name="Google Shape;689;p13"/>
          <p:cNvSpPr txBox="1"/>
          <p:nvPr>
            <p:ph hasCustomPrompt="1" idx="4" type="title"/>
          </p:nvPr>
        </p:nvSpPr>
        <p:spPr>
          <a:xfrm>
            <a:off x="4204650" y="1705908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0" name="Google Shape;690;p13"/>
          <p:cNvSpPr txBox="1"/>
          <p:nvPr>
            <p:ph hasCustomPrompt="1" idx="5" type="title"/>
          </p:nvPr>
        </p:nvSpPr>
        <p:spPr>
          <a:xfrm>
            <a:off x="4204650" y="3139316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1" name="Google Shape;691;p13"/>
          <p:cNvSpPr txBox="1"/>
          <p:nvPr>
            <p:ph hasCustomPrompt="1" idx="6" type="title"/>
          </p:nvPr>
        </p:nvSpPr>
        <p:spPr>
          <a:xfrm>
            <a:off x="6790650" y="1705908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2" name="Google Shape;692;p13"/>
          <p:cNvSpPr txBox="1"/>
          <p:nvPr>
            <p:ph hasCustomPrompt="1" idx="7" type="title"/>
          </p:nvPr>
        </p:nvSpPr>
        <p:spPr>
          <a:xfrm>
            <a:off x="6790650" y="3139316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3" name="Google Shape;693;p13"/>
          <p:cNvSpPr txBox="1"/>
          <p:nvPr>
            <p:ph idx="1" type="subTitle"/>
          </p:nvPr>
        </p:nvSpPr>
        <p:spPr>
          <a:xfrm>
            <a:off x="720000" y="2153500"/>
            <a:ext cx="2532000" cy="504000"/>
          </a:xfrm>
          <a:prstGeom prst="rect">
            <a:avLst/>
          </a:prstGeom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94" name="Google Shape;694;p13"/>
          <p:cNvSpPr txBox="1"/>
          <p:nvPr>
            <p:ph idx="8" type="subTitle"/>
          </p:nvPr>
        </p:nvSpPr>
        <p:spPr>
          <a:xfrm>
            <a:off x="3306000" y="2153500"/>
            <a:ext cx="2532000" cy="504000"/>
          </a:xfrm>
          <a:prstGeom prst="rect">
            <a:avLst/>
          </a:prstGeom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95" name="Google Shape;695;p13"/>
          <p:cNvSpPr txBox="1"/>
          <p:nvPr>
            <p:ph idx="9" type="subTitle"/>
          </p:nvPr>
        </p:nvSpPr>
        <p:spPr>
          <a:xfrm>
            <a:off x="5892000" y="2153500"/>
            <a:ext cx="2532000" cy="504000"/>
          </a:xfrm>
          <a:prstGeom prst="rect">
            <a:avLst/>
          </a:prstGeom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96" name="Google Shape;696;p13"/>
          <p:cNvSpPr txBox="1"/>
          <p:nvPr>
            <p:ph idx="13" type="subTitle"/>
          </p:nvPr>
        </p:nvSpPr>
        <p:spPr>
          <a:xfrm>
            <a:off x="720000" y="3568350"/>
            <a:ext cx="2532000" cy="504000"/>
          </a:xfrm>
          <a:prstGeom prst="rect">
            <a:avLst/>
          </a:prstGeom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97" name="Google Shape;697;p13"/>
          <p:cNvSpPr txBox="1"/>
          <p:nvPr>
            <p:ph idx="14" type="subTitle"/>
          </p:nvPr>
        </p:nvSpPr>
        <p:spPr>
          <a:xfrm>
            <a:off x="3306000" y="3568350"/>
            <a:ext cx="2532000" cy="504000"/>
          </a:xfrm>
          <a:prstGeom prst="rect">
            <a:avLst/>
          </a:prstGeom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98" name="Google Shape;698;p13"/>
          <p:cNvSpPr txBox="1"/>
          <p:nvPr>
            <p:ph idx="15" type="subTitle"/>
          </p:nvPr>
        </p:nvSpPr>
        <p:spPr>
          <a:xfrm>
            <a:off x="5892000" y="3568350"/>
            <a:ext cx="2532000" cy="504000"/>
          </a:xfrm>
          <a:prstGeom prst="rect">
            <a:avLst/>
          </a:prstGeom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699" name="Google Shape;699;p13"/>
          <p:cNvGrpSpPr/>
          <p:nvPr/>
        </p:nvGrpSpPr>
        <p:grpSpPr>
          <a:xfrm>
            <a:off x="8014055" y="167015"/>
            <a:ext cx="988558" cy="1257907"/>
            <a:chOff x="8051430" y="102415"/>
            <a:chExt cx="988558" cy="1257907"/>
          </a:xfrm>
        </p:grpSpPr>
        <p:sp>
          <p:nvSpPr>
            <p:cNvPr id="700" name="Google Shape;700;p13"/>
            <p:cNvSpPr/>
            <p:nvPr/>
          </p:nvSpPr>
          <p:spPr>
            <a:xfrm>
              <a:off x="8535170" y="248194"/>
              <a:ext cx="504818" cy="272745"/>
            </a:xfrm>
            <a:custGeom>
              <a:rect b="b" l="l" r="r" t="t"/>
              <a:pathLst>
                <a:path extrusionOk="0" h="3856" w="7137">
                  <a:moveTo>
                    <a:pt x="1919" y="1"/>
                  </a:moveTo>
                  <a:cubicBezTo>
                    <a:pt x="1618" y="1"/>
                    <a:pt x="1313" y="66"/>
                    <a:pt x="1073" y="195"/>
                  </a:cubicBezTo>
                  <a:lnTo>
                    <a:pt x="112" y="676"/>
                  </a:lnTo>
                  <a:lnTo>
                    <a:pt x="1" y="1600"/>
                  </a:lnTo>
                  <a:lnTo>
                    <a:pt x="112" y="1637"/>
                  </a:lnTo>
                  <a:lnTo>
                    <a:pt x="962" y="1119"/>
                  </a:lnTo>
                  <a:cubicBezTo>
                    <a:pt x="1184" y="1008"/>
                    <a:pt x="1461" y="953"/>
                    <a:pt x="1738" y="953"/>
                  </a:cubicBezTo>
                  <a:cubicBezTo>
                    <a:pt x="2016" y="953"/>
                    <a:pt x="2293" y="1008"/>
                    <a:pt x="2515" y="1119"/>
                  </a:cubicBezTo>
                  <a:lnTo>
                    <a:pt x="6471" y="3448"/>
                  </a:lnTo>
                  <a:cubicBezTo>
                    <a:pt x="6656" y="3522"/>
                    <a:pt x="6766" y="3707"/>
                    <a:pt x="6766" y="3855"/>
                  </a:cubicBezTo>
                  <a:lnTo>
                    <a:pt x="6914" y="3855"/>
                  </a:lnTo>
                  <a:lnTo>
                    <a:pt x="6914" y="3301"/>
                  </a:lnTo>
                  <a:cubicBezTo>
                    <a:pt x="6914" y="3301"/>
                    <a:pt x="7136" y="2783"/>
                    <a:pt x="6656" y="2487"/>
                  </a:cubicBezTo>
                  <a:lnTo>
                    <a:pt x="2737" y="195"/>
                  </a:lnTo>
                  <a:cubicBezTo>
                    <a:pt x="2515" y="66"/>
                    <a:pt x="2219" y="1"/>
                    <a:pt x="1919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8927453" y="458058"/>
              <a:ext cx="102067" cy="138706"/>
            </a:xfrm>
            <a:custGeom>
              <a:rect b="b" l="l" r="r" t="t"/>
              <a:pathLst>
                <a:path extrusionOk="0" h="1961" w="1443">
                  <a:moveTo>
                    <a:pt x="1442" y="1"/>
                  </a:moveTo>
                  <a:lnTo>
                    <a:pt x="1405" y="149"/>
                  </a:lnTo>
                  <a:cubicBezTo>
                    <a:pt x="1331" y="260"/>
                    <a:pt x="1294" y="334"/>
                    <a:pt x="1220" y="371"/>
                  </a:cubicBezTo>
                  <a:cubicBezTo>
                    <a:pt x="370" y="888"/>
                    <a:pt x="111" y="999"/>
                    <a:pt x="111" y="999"/>
                  </a:cubicBezTo>
                  <a:lnTo>
                    <a:pt x="0" y="1923"/>
                  </a:lnTo>
                  <a:lnTo>
                    <a:pt x="111" y="1960"/>
                  </a:lnTo>
                  <a:lnTo>
                    <a:pt x="999" y="1443"/>
                  </a:lnTo>
                  <a:cubicBezTo>
                    <a:pt x="1220" y="1295"/>
                    <a:pt x="1294" y="1184"/>
                    <a:pt x="1368" y="999"/>
                  </a:cubicBezTo>
                  <a:lnTo>
                    <a:pt x="1442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8543021" y="243667"/>
              <a:ext cx="486498" cy="287669"/>
            </a:xfrm>
            <a:custGeom>
              <a:rect b="b" l="l" r="r" t="t"/>
              <a:pathLst>
                <a:path extrusionOk="0" h="4067" w="6878">
                  <a:moveTo>
                    <a:pt x="1711" y="0"/>
                  </a:moveTo>
                  <a:cubicBezTo>
                    <a:pt x="1415" y="0"/>
                    <a:pt x="1128" y="74"/>
                    <a:pt x="925" y="222"/>
                  </a:cubicBezTo>
                  <a:lnTo>
                    <a:pt x="1" y="777"/>
                  </a:lnTo>
                  <a:lnTo>
                    <a:pt x="75" y="814"/>
                  </a:lnTo>
                  <a:lnTo>
                    <a:pt x="962" y="333"/>
                  </a:lnTo>
                  <a:cubicBezTo>
                    <a:pt x="1165" y="204"/>
                    <a:pt x="1443" y="139"/>
                    <a:pt x="1720" y="139"/>
                  </a:cubicBezTo>
                  <a:cubicBezTo>
                    <a:pt x="1997" y="139"/>
                    <a:pt x="2274" y="204"/>
                    <a:pt x="2478" y="333"/>
                  </a:cubicBezTo>
                  <a:lnTo>
                    <a:pt x="6471" y="2625"/>
                  </a:lnTo>
                  <a:cubicBezTo>
                    <a:pt x="6655" y="2736"/>
                    <a:pt x="6729" y="2921"/>
                    <a:pt x="6729" y="3032"/>
                  </a:cubicBezTo>
                  <a:cubicBezTo>
                    <a:pt x="6729" y="3180"/>
                    <a:pt x="6655" y="3328"/>
                    <a:pt x="6471" y="3438"/>
                  </a:cubicBezTo>
                  <a:lnTo>
                    <a:pt x="5546" y="4030"/>
                  </a:lnTo>
                  <a:lnTo>
                    <a:pt x="5620" y="4067"/>
                  </a:lnTo>
                  <a:lnTo>
                    <a:pt x="6508" y="3549"/>
                  </a:lnTo>
                  <a:cubicBezTo>
                    <a:pt x="6729" y="3402"/>
                    <a:pt x="6877" y="3217"/>
                    <a:pt x="6877" y="3032"/>
                  </a:cubicBezTo>
                  <a:cubicBezTo>
                    <a:pt x="6877" y="2847"/>
                    <a:pt x="6729" y="2662"/>
                    <a:pt x="6508" y="2514"/>
                  </a:cubicBezTo>
                  <a:lnTo>
                    <a:pt x="2552" y="222"/>
                  </a:lnTo>
                  <a:cubicBezTo>
                    <a:pt x="2311" y="74"/>
                    <a:pt x="2006" y="0"/>
                    <a:pt x="1711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8490750" y="656816"/>
              <a:ext cx="525684" cy="277271"/>
            </a:xfrm>
            <a:custGeom>
              <a:rect b="b" l="l" r="r" t="t"/>
              <a:pathLst>
                <a:path extrusionOk="0" h="3920" w="7432">
                  <a:moveTo>
                    <a:pt x="2223" y="1"/>
                  </a:moveTo>
                  <a:cubicBezTo>
                    <a:pt x="1932" y="1"/>
                    <a:pt x="1646" y="75"/>
                    <a:pt x="1442" y="222"/>
                  </a:cubicBezTo>
                  <a:lnTo>
                    <a:pt x="74" y="888"/>
                  </a:lnTo>
                  <a:lnTo>
                    <a:pt x="0" y="1812"/>
                  </a:lnTo>
                  <a:lnTo>
                    <a:pt x="148" y="1886"/>
                  </a:lnTo>
                  <a:lnTo>
                    <a:pt x="1368" y="1184"/>
                  </a:lnTo>
                  <a:cubicBezTo>
                    <a:pt x="1590" y="1073"/>
                    <a:pt x="1867" y="1017"/>
                    <a:pt x="2145" y="1017"/>
                  </a:cubicBezTo>
                  <a:cubicBezTo>
                    <a:pt x="2422" y="1017"/>
                    <a:pt x="2699" y="1073"/>
                    <a:pt x="2921" y="1184"/>
                  </a:cubicBezTo>
                  <a:lnTo>
                    <a:pt x="6877" y="3476"/>
                  </a:lnTo>
                  <a:cubicBezTo>
                    <a:pt x="7062" y="3587"/>
                    <a:pt x="7173" y="3772"/>
                    <a:pt x="7173" y="3919"/>
                  </a:cubicBezTo>
                  <a:lnTo>
                    <a:pt x="7210" y="3919"/>
                  </a:lnTo>
                  <a:lnTo>
                    <a:pt x="7210" y="3846"/>
                  </a:lnTo>
                  <a:lnTo>
                    <a:pt x="7210" y="3291"/>
                  </a:lnTo>
                  <a:cubicBezTo>
                    <a:pt x="7210" y="3291"/>
                    <a:pt x="7431" y="2773"/>
                    <a:pt x="6988" y="2478"/>
                  </a:cubicBezTo>
                  <a:lnTo>
                    <a:pt x="3032" y="222"/>
                  </a:lnTo>
                  <a:cubicBezTo>
                    <a:pt x="2810" y="75"/>
                    <a:pt x="2514" y="1"/>
                    <a:pt x="2223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8882962" y="868660"/>
              <a:ext cx="128238" cy="149104"/>
            </a:xfrm>
            <a:custGeom>
              <a:rect b="b" l="l" r="r" t="t"/>
              <a:pathLst>
                <a:path extrusionOk="0" h="2108" w="1813">
                  <a:moveTo>
                    <a:pt x="1812" y="0"/>
                  </a:moveTo>
                  <a:lnTo>
                    <a:pt x="1739" y="111"/>
                  </a:lnTo>
                  <a:cubicBezTo>
                    <a:pt x="1702" y="222"/>
                    <a:pt x="1665" y="296"/>
                    <a:pt x="1554" y="370"/>
                  </a:cubicBezTo>
                  <a:cubicBezTo>
                    <a:pt x="740" y="851"/>
                    <a:pt x="75" y="1146"/>
                    <a:pt x="75" y="1146"/>
                  </a:cubicBezTo>
                  <a:lnTo>
                    <a:pt x="1" y="2071"/>
                  </a:lnTo>
                  <a:lnTo>
                    <a:pt x="75" y="2108"/>
                  </a:lnTo>
                  <a:lnTo>
                    <a:pt x="1332" y="1405"/>
                  </a:lnTo>
                  <a:cubicBezTo>
                    <a:pt x="1554" y="1294"/>
                    <a:pt x="1665" y="1146"/>
                    <a:pt x="1702" y="961"/>
                  </a:cubicBezTo>
                  <a:lnTo>
                    <a:pt x="1812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8493367" y="653562"/>
              <a:ext cx="517833" cy="298845"/>
            </a:xfrm>
            <a:custGeom>
              <a:rect b="b" l="l" r="r" t="t"/>
              <a:pathLst>
                <a:path extrusionOk="0" h="4225" w="7321">
                  <a:moveTo>
                    <a:pt x="2126" y="0"/>
                  </a:moveTo>
                  <a:cubicBezTo>
                    <a:pt x="1821" y="0"/>
                    <a:pt x="1516" y="65"/>
                    <a:pt x="1294" y="194"/>
                  </a:cubicBezTo>
                  <a:lnTo>
                    <a:pt x="0" y="934"/>
                  </a:lnTo>
                  <a:lnTo>
                    <a:pt x="74" y="971"/>
                  </a:lnTo>
                  <a:lnTo>
                    <a:pt x="1405" y="305"/>
                  </a:lnTo>
                  <a:cubicBezTo>
                    <a:pt x="1609" y="194"/>
                    <a:pt x="1886" y="139"/>
                    <a:pt x="2163" y="139"/>
                  </a:cubicBezTo>
                  <a:cubicBezTo>
                    <a:pt x="2440" y="139"/>
                    <a:pt x="2718" y="194"/>
                    <a:pt x="2921" y="305"/>
                  </a:cubicBezTo>
                  <a:lnTo>
                    <a:pt x="6877" y="2598"/>
                  </a:lnTo>
                  <a:cubicBezTo>
                    <a:pt x="7062" y="2708"/>
                    <a:pt x="7173" y="2893"/>
                    <a:pt x="7173" y="3041"/>
                  </a:cubicBezTo>
                  <a:cubicBezTo>
                    <a:pt x="7173" y="3152"/>
                    <a:pt x="7062" y="3300"/>
                    <a:pt x="6877" y="3448"/>
                  </a:cubicBezTo>
                  <a:lnTo>
                    <a:pt x="5583" y="4187"/>
                  </a:lnTo>
                  <a:lnTo>
                    <a:pt x="5694" y="4224"/>
                  </a:lnTo>
                  <a:lnTo>
                    <a:pt x="6951" y="3522"/>
                  </a:lnTo>
                  <a:cubicBezTo>
                    <a:pt x="7173" y="3374"/>
                    <a:pt x="7320" y="3189"/>
                    <a:pt x="7320" y="3004"/>
                  </a:cubicBezTo>
                  <a:cubicBezTo>
                    <a:pt x="7320" y="2819"/>
                    <a:pt x="7173" y="2635"/>
                    <a:pt x="6951" y="2524"/>
                  </a:cubicBezTo>
                  <a:lnTo>
                    <a:pt x="2958" y="194"/>
                  </a:lnTo>
                  <a:cubicBezTo>
                    <a:pt x="2736" y="65"/>
                    <a:pt x="2431" y="0"/>
                    <a:pt x="2126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8056664" y="102415"/>
              <a:ext cx="910044" cy="1257907"/>
            </a:xfrm>
            <a:custGeom>
              <a:rect b="b" l="l" r="r" t="t"/>
              <a:pathLst>
                <a:path extrusionOk="0" h="17784" w="12866">
                  <a:moveTo>
                    <a:pt x="7838" y="1"/>
                  </a:moveTo>
                  <a:cubicBezTo>
                    <a:pt x="7764" y="1"/>
                    <a:pt x="7690" y="1"/>
                    <a:pt x="7616" y="38"/>
                  </a:cubicBezTo>
                  <a:lnTo>
                    <a:pt x="7062" y="297"/>
                  </a:lnTo>
                  <a:lnTo>
                    <a:pt x="7468" y="888"/>
                  </a:lnTo>
                  <a:lnTo>
                    <a:pt x="6322" y="10279"/>
                  </a:lnTo>
                  <a:lnTo>
                    <a:pt x="6396" y="10537"/>
                  </a:lnTo>
                  <a:lnTo>
                    <a:pt x="6951" y="10870"/>
                  </a:lnTo>
                  <a:lnTo>
                    <a:pt x="5472" y="11573"/>
                  </a:lnTo>
                  <a:lnTo>
                    <a:pt x="592" y="14382"/>
                  </a:lnTo>
                  <a:lnTo>
                    <a:pt x="592" y="14161"/>
                  </a:lnTo>
                  <a:lnTo>
                    <a:pt x="0" y="14161"/>
                  </a:lnTo>
                  <a:lnTo>
                    <a:pt x="0" y="14789"/>
                  </a:lnTo>
                  <a:cubicBezTo>
                    <a:pt x="0" y="15011"/>
                    <a:pt x="111" y="15270"/>
                    <a:pt x="407" y="15381"/>
                  </a:cubicBezTo>
                  <a:lnTo>
                    <a:pt x="4141" y="17562"/>
                  </a:lnTo>
                  <a:cubicBezTo>
                    <a:pt x="4363" y="17710"/>
                    <a:pt x="4695" y="17784"/>
                    <a:pt x="5028" y="17784"/>
                  </a:cubicBezTo>
                  <a:cubicBezTo>
                    <a:pt x="5324" y="17784"/>
                    <a:pt x="5657" y="17710"/>
                    <a:pt x="5879" y="17562"/>
                  </a:cubicBezTo>
                  <a:lnTo>
                    <a:pt x="11535" y="14271"/>
                  </a:lnTo>
                  <a:cubicBezTo>
                    <a:pt x="11683" y="14198"/>
                    <a:pt x="11757" y="14050"/>
                    <a:pt x="11757" y="13902"/>
                  </a:cubicBezTo>
                  <a:lnTo>
                    <a:pt x="11757" y="13606"/>
                  </a:lnTo>
                  <a:lnTo>
                    <a:pt x="12792" y="3846"/>
                  </a:lnTo>
                  <a:cubicBezTo>
                    <a:pt x="12866" y="3291"/>
                    <a:pt x="12496" y="2589"/>
                    <a:pt x="12053" y="2330"/>
                  </a:cubicBezTo>
                  <a:lnTo>
                    <a:pt x="8319" y="149"/>
                  </a:lnTo>
                  <a:cubicBezTo>
                    <a:pt x="8171" y="38"/>
                    <a:pt x="7986" y="1"/>
                    <a:pt x="7838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8443642" y="118117"/>
              <a:ext cx="489115" cy="967621"/>
            </a:xfrm>
            <a:custGeom>
              <a:rect b="b" l="l" r="r" t="t"/>
              <a:pathLst>
                <a:path extrusionOk="0" h="13680" w="6915">
                  <a:moveTo>
                    <a:pt x="1849" y="1"/>
                  </a:moveTo>
                  <a:cubicBezTo>
                    <a:pt x="1480" y="1"/>
                    <a:pt x="1221" y="296"/>
                    <a:pt x="1184" y="703"/>
                  </a:cubicBezTo>
                  <a:lnTo>
                    <a:pt x="1" y="10315"/>
                  </a:lnTo>
                  <a:lnTo>
                    <a:pt x="112" y="10611"/>
                  </a:lnTo>
                  <a:lnTo>
                    <a:pt x="5436" y="13680"/>
                  </a:lnTo>
                  <a:lnTo>
                    <a:pt x="5657" y="13643"/>
                  </a:lnTo>
                  <a:lnTo>
                    <a:pt x="6840" y="3846"/>
                  </a:lnTo>
                  <a:cubicBezTo>
                    <a:pt x="6914" y="3291"/>
                    <a:pt x="6582" y="2589"/>
                    <a:pt x="6064" y="2330"/>
                  </a:cubicBezTo>
                  <a:lnTo>
                    <a:pt x="2330" y="149"/>
                  </a:lnTo>
                  <a:cubicBezTo>
                    <a:pt x="2145" y="75"/>
                    <a:pt x="1997" y="1"/>
                    <a:pt x="1849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8051430" y="850340"/>
              <a:ext cx="789799" cy="462944"/>
            </a:xfrm>
            <a:custGeom>
              <a:rect b="b" l="l" r="r" t="t"/>
              <a:pathLst>
                <a:path extrusionOk="0" h="6545" w="11166">
                  <a:moveTo>
                    <a:pt x="5509" y="0"/>
                  </a:moveTo>
                  <a:lnTo>
                    <a:pt x="444" y="2921"/>
                  </a:lnTo>
                  <a:cubicBezTo>
                    <a:pt x="148" y="3069"/>
                    <a:pt x="0" y="3291"/>
                    <a:pt x="0" y="3513"/>
                  </a:cubicBezTo>
                  <a:cubicBezTo>
                    <a:pt x="0" y="3771"/>
                    <a:pt x="148" y="3993"/>
                    <a:pt x="444" y="4104"/>
                  </a:cubicBezTo>
                  <a:lnTo>
                    <a:pt x="4178" y="6285"/>
                  </a:lnTo>
                  <a:cubicBezTo>
                    <a:pt x="4400" y="6433"/>
                    <a:pt x="4732" y="6544"/>
                    <a:pt x="5065" y="6544"/>
                  </a:cubicBezTo>
                  <a:cubicBezTo>
                    <a:pt x="5361" y="6544"/>
                    <a:pt x="5694" y="6433"/>
                    <a:pt x="5916" y="6285"/>
                  </a:cubicBezTo>
                  <a:lnTo>
                    <a:pt x="11165" y="3291"/>
                  </a:lnTo>
                  <a:lnTo>
                    <a:pt x="5509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8454111" y="130849"/>
              <a:ext cx="465561" cy="944420"/>
            </a:xfrm>
            <a:custGeom>
              <a:rect b="b" l="l" r="r" t="t"/>
              <a:pathLst>
                <a:path extrusionOk="0" h="13352" w="6582">
                  <a:moveTo>
                    <a:pt x="1712" y="0"/>
                  </a:moveTo>
                  <a:cubicBezTo>
                    <a:pt x="1452" y="0"/>
                    <a:pt x="1247" y="199"/>
                    <a:pt x="1221" y="560"/>
                  </a:cubicBezTo>
                  <a:lnTo>
                    <a:pt x="1" y="10283"/>
                  </a:lnTo>
                  <a:lnTo>
                    <a:pt x="5325" y="13352"/>
                  </a:lnTo>
                  <a:lnTo>
                    <a:pt x="6508" y="3629"/>
                  </a:lnTo>
                  <a:cubicBezTo>
                    <a:pt x="6582" y="3148"/>
                    <a:pt x="6249" y="2519"/>
                    <a:pt x="5842" y="2261"/>
                  </a:cubicBezTo>
                  <a:lnTo>
                    <a:pt x="2071" y="116"/>
                  </a:lnTo>
                  <a:cubicBezTo>
                    <a:pt x="1948" y="38"/>
                    <a:pt x="1825" y="0"/>
                    <a:pt x="1712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8059281" y="858192"/>
              <a:ext cx="768862" cy="440663"/>
            </a:xfrm>
            <a:custGeom>
              <a:rect b="b" l="l" r="r" t="t"/>
              <a:pathLst>
                <a:path extrusionOk="0" h="6230" w="10870">
                  <a:moveTo>
                    <a:pt x="5546" y="0"/>
                  </a:moveTo>
                  <a:lnTo>
                    <a:pt x="407" y="2958"/>
                  </a:lnTo>
                  <a:cubicBezTo>
                    <a:pt x="0" y="3217"/>
                    <a:pt x="0" y="3660"/>
                    <a:pt x="407" y="3882"/>
                  </a:cubicBezTo>
                  <a:lnTo>
                    <a:pt x="4141" y="6064"/>
                  </a:lnTo>
                  <a:cubicBezTo>
                    <a:pt x="4363" y="6174"/>
                    <a:pt x="4658" y="6230"/>
                    <a:pt x="4950" y="6230"/>
                  </a:cubicBezTo>
                  <a:cubicBezTo>
                    <a:pt x="5241" y="6230"/>
                    <a:pt x="5527" y="6174"/>
                    <a:pt x="5731" y="6064"/>
                  </a:cubicBezTo>
                  <a:lnTo>
                    <a:pt x="10870" y="3069"/>
                  </a:lnTo>
                  <a:lnTo>
                    <a:pt x="5546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8488133" y="209645"/>
              <a:ext cx="397517" cy="766316"/>
            </a:xfrm>
            <a:custGeom>
              <a:rect b="b" l="l" r="r" t="t"/>
              <a:pathLst>
                <a:path extrusionOk="0" h="10834" w="5620">
                  <a:moveTo>
                    <a:pt x="1876" y="0"/>
                  </a:moveTo>
                  <a:cubicBezTo>
                    <a:pt x="1313" y="0"/>
                    <a:pt x="883" y="393"/>
                    <a:pt x="777" y="1110"/>
                  </a:cubicBezTo>
                  <a:lnTo>
                    <a:pt x="74" y="6988"/>
                  </a:lnTo>
                  <a:cubicBezTo>
                    <a:pt x="0" y="7949"/>
                    <a:pt x="592" y="9206"/>
                    <a:pt x="1479" y="9724"/>
                  </a:cubicBezTo>
                  <a:lnTo>
                    <a:pt x="3032" y="10648"/>
                  </a:lnTo>
                  <a:cubicBezTo>
                    <a:pt x="3282" y="10773"/>
                    <a:pt x="3523" y="10834"/>
                    <a:pt x="3744" y="10834"/>
                  </a:cubicBezTo>
                  <a:cubicBezTo>
                    <a:pt x="4307" y="10834"/>
                    <a:pt x="4737" y="10441"/>
                    <a:pt x="4844" y="9724"/>
                  </a:cubicBezTo>
                  <a:lnTo>
                    <a:pt x="5546" y="3846"/>
                  </a:lnTo>
                  <a:cubicBezTo>
                    <a:pt x="5620" y="2884"/>
                    <a:pt x="5028" y="1627"/>
                    <a:pt x="4141" y="1110"/>
                  </a:cubicBezTo>
                  <a:lnTo>
                    <a:pt x="2588" y="185"/>
                  </a:lnTo>
                  <a:cubicBezTo>
                    <a:pt x="2338" y="60"/>
                    <a:pt x="2097" y="0"/>
                    <a:pt x="1876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8475047" y="215870"/>
              <a:ext cx="397587" cy="766952"/>
            </a:xfrm>
            <a:custGeom>
              <a:rect b="b" l="l" r="r" t="t"/>
              <a:pathLst>
                <a:path extrusionOk="0" h="10843" w="5621">
                  <a:moveTo>
                    <a:pt x="1853" y="0"/>
                  </a:moveTo>
                  <a:cubicBezTo>
                    <a:pt x="1301" y="0"/>
                    <a:pt x="882" y="400"/>
                    <a:pt x="777" y="1133"/>
                  </a:cubicBezTo>
                  <a:lnTo>
                    <a:pt x="74" y="7011"/>
                  </a:lnTo>
                  <a:cubicBezTo>
                    <a:pt x="0" y="7972"/>
                    <a:pt x="592" y="9229"/>
                    <a:pt x="1479" y="9710"/>
                  </a:cubicBezTo>
                  <a:lnTo>
                    <a:pt x="3032" y="10634"/>
                  </a:lnTo>
                  <a:cubicBezTo>
                    <a:pt x="3291" y="10774"/>
                    <a:pt x="3541" y="10842"/>
                    <a:pt x="3768" y="10842"/>
                  </a:cubicBezTo>
                  <a:cubicBezTo>
                    <a:pt x="4319" y="10842"/>
                    <a:pt x="4739" y="10443"/>
                    <a:pt x="4844" y="9710"/>
                  </a:cubicBezTo>
                  <a:lnTo>
                    <a:pt x="5546" y="3868"/>
                  </a:lnTo>
                  <a:cubicBezTo>
                    <a:pt x="5620" y="2870"/>
                    <a:pt x="5029" y="1650"/>
                    <a:pt x="4141" y="1133"/>
                  </a:cubicBezTo>
                  <a:lnTo>
                    <a:pt x="2588" y="208"/>
                  </a:lnTo>
                  <a:cubicBezTo>
                    <a:pt x="2329" y="68"/>
                    <a:pt x="2080" y="0"/>
                    <a:pt x="1853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8561341" y="338378"/>
              <a:ext cx="269420" cy="186522"/>
            </a:xfrm>
            <a:custGeom>
              <a:rect b="b" l="l" r="r" t="t"/>
              <a:pathLst>
                <a:path extrusionOk="0" h="2637" w="3809">
                  <a:moveTo>
                    <a:pt x="319" y="0"/>
                  </a:moveTo>
                  <a:cubicBezTo>
                    <a:pt x="154" y="0"/>
                    <a:pt x="40" y="75"/>
                    <a:pt x="1" y="214"/>
                  </a:cubicBezTo>
                  <a:cubicBezTo>
                    <a:pt x="1" y="510"/>
                    <a:pt x="333" y="953"/>
                    <a:pt x="740" y="1212"/>
                  </a:cubicBezTo>
                  <a:lnTo>
                    <a:pt x="2921" y="2432"/>
                  </a:lnTo>
                  <a:cubicBezTo>
                    <a:pt x="3112" y="2571"/>
                    <a:pt x="3294" y="2636"/>
                    <a:pt x="3442" y="2636"/>
                  </a:cubicBezTo>
                  <a:cubicBezTo>
                    <a:pt x="3610" y="2636"/>
                    <a:pt x="3732" y="2552"/>
                    <a:pt x="3772" y="2395"/>
                  </a:cubicBezTo>
                  <a:cubicBezTo>
                    <a:pt x="3809" y="2136"/>
                    <a:pt x="3476" y="1693"/>
                    <a:pt x="3032" y="1434"/>
                  </a:cubicBezTo>
                  <a:lnTo>
                    <a:pt x="851" y="177"/>
                  </a:lnTo>
                  <a:cubicBezTo>
                    <a:pt x="645" y="57"/>
                    <a:pt x="463" y="0"/>
                    <a:pt x="319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8556107" y="340995"/>
              <a:ext cx="266803" cy="186946"/>
            </a:xfrm>
            <a:custGeom>
              <a:rect b="b" l="l" r="r" t="t"/>
              <a:pathLst>
                <a:path extrusionOk="0" h="2643" w="3772">
                  <a:moveTo>
                    <a:pt x="301" y="0"/>
                  </a:moveTo>
                  <a:cubicBezTo>
                    <a:pt x="136" y="0"/>
                    <a:pt x="20" y="75"/>
                    <a:pt x="1" y="214"/>
                  </a:cubicBezTo>
                  <a:cubicBezTo>
                    <a:pt x="1" y="510"/>
                    <a:pt x="333" y="990"/>
                    <a:pt x="740" y="1212"/>
                  </a:cubicBezTo>
                  <a:lnTo>
                    <a:pt x="2921" y="2469"/>
                  </a:lnTo>
                  <a:cubicBezTo>
                    <a:pt x="3104" y="2586"/>
                    <a:pt x="3280" y="2642"/>
                    <a:pt x="3421" y="2642"/>
                  </a:cubicBezTo>
                  <a:cubicBezTo>
                    <a:pt x="3593" y="2642"/>
                    <a:pt x="3714" y="2558"/>
                    <a:pt x="3735" y="2395"/>
                  </a:cubicBezTo>
                  <a:cubicBezTo>
                    <a:pt x="3772" y="2136"/>
                    <a:pt x="3476" y="1656"/>
                    <a:pt x="2995" y="1434"/>
                  </a:cubicBezTo>
                  <a:lnTo>
                    <a:pt x="814" y="177"/>
                  </a:lnTo>
                  <a:cubicBezTo>
                    <a:pt x="625" y="57"/>
                    <a:pt x="444" y="0"/>
                    <a:pt x="301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8543021" y="503751"/>
              <a:ext cx="264186" cy="187583"/>
            </a:xfrm>
            <a:custGeom>
              <a:rect b="b" l="l" r="r" t="t"/>
              <a:pathLst>
                <a:path extrusionOk="0" h="2652" w="3735">
                  <a:moveTo>
                    <a:pt x="297" y="1"/>
                  </a:moveTo>
                  <a:cubicBezTo>
                    <a:pt x="134" y="1"/>
                    <a:pt x="20" y="85"/>
                    <a:pt x="1" y="242"/>
                  </a:cubicBezTo>
                  <a:cubicBezTo>
                    <a:pt x="1" y="538"/>
                    <a:pt x="333" y="982"/>
                    <a:pt x="740" y="1203"/>
                  </a:cubicBezTo>
                  <a:lnTo>
                    <a:pt x="2921" y="2460"/>
                  </a:lnTo>
                  <a:cubicBezTo>
                    <a:pt x="3105" y="2594"/>
                    <a:pt x="3281" y="2652"/>
                    <a:pt x="3422" y="2652"/>
                  </a:cubicBezTo>
                  <a:cubicBezTo>
                    <a:pt x="3594" y="2652"/>
                    <a:pt x="3714" y="2566"/>
                    <a:pt x="3735" y="2423"/>
                  </a:cubicBezTo>
                  <a:cubicBezTo>
                    <a:pt x="3735" y="2128"/>
                    <a:pt x="3402" y="1721"/>
                    <a:pt x="2995" y="1462"/>
                  </a:cubicBezTo>
                  <a:lnTo>
                    <a:pt x="814" y="205"/>
                  </a:lnTo>
                  <a:cubicBezTo>
                    <a:pt x="623" y="66"/>
                    <a:pt x="441" y="1"/>
                    <a:pt x="297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8535170" y="507288"/>
              <a:ext cx="266803" cy="187583"/>
            </a:xfrm>
            <a:custGeom>
              <a:rect b="b" l="l" r="r" t="t"/>
              <a:pathLst>
                <a:path extrusionOk="0" h="2652" w="3772">
                  <a:moveTo>
                    <a:pt x="332" y="1"/>
                  </a:moveTo>
                  <a:cubicBezTo>
                    <a:pt x="160" y="1"/>
                    <a:pt x="41" y="87"/>
                    <a:pt x="1" y="229"/>
                  </a:cubicBezTo>
                  <a:cubicBezTo>
                    <a:pt x="1" y="525"/>
                    <a:pt x="334" y="968"/>
                    <a:pt x="740" y="1227"/>
                  </a:cubicBezTo>
                  <a:lnTo>
                    <a:pt x="2922" y="2447"/>
                  </a:lnTo>
                  <a:cubicBezTo>
                    <a:pt x="3112" y="2586"/>
                    <a:pt x="3295" y="2652"/>
                    <a:pt x="3442" y="2652"/>
                  </a:cubicBezTo>
                  <a:cubicBezTo>
                    <a:pt x="3610" y="2652"/>
                    <a:pt x="3733" y="2567"/>
                    <a:pt x="3772" y="2410"/>
                  </a:cubicBezTo>
                  <a:cubicBezTo>
                    <a:pt x="3772" y="2152"/>
                    <a:pt x="3439" y="1671"/>
                    <a:pt x="2995" y="1449"/>
                  </a:cubicBezTo>
                  <a:lnTo>
                    <a:pt x="851" y="192"/>
                  </a:lnTo>
                  <a:cubicBezTo>
                    <a:pt x="651" y="59"/>
                    <a:pt x="474" y="1"/>
                    <a:pt x="332" y="1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8519467" y="670750"/>
              <a:ext cx="269420" cy="186946"/>
            </a:xfrm>
            <a:custGeom>
              <a:rect b="b" l="l" r="r" t="t"/>
              <a:pathLst>
                <a:path extrusionOk="0" h="2643" w="3809">
                  <a:moveTo>
                    <a:pt x="321" y="0"/>
                  </a:moveTo>
                  <a:cubicBezTo>
                    <a:pt x="142" y="0"/>
                    <a:pt x="21" y="85"/>
                    <a:pt x="1" y="247"/>
                  </a:cubicBezTo>
                  <a:cubicBezTo>
                    <a:pt x="1" y="506"/>
                    <a:pt x="334" y="987"/>
                    <a:pt x="740" y="1208"/>
                  </a:cubicBezTo>
                  <a:lnTo>
                    <a:pt x="2922" y="2465"/>
                  </a:lnTo>
                  <a:cubicBezTo>
                    <a:pt x="3111" y="2586"/>
                    <a:pt x="3291" y="2642"/>
                    <a:pt x="3435" y="2642"/>
                  </a:cubicBezTo>
                  <a:cubicBezTo>
                    <a:pt x="3600" y="2642"/>
                    <a:pt x="3715" y="2567"/>
                    <a:pt x="3735" y="2429"/>
                  </a:cubicBezTo>
                  <a:cubicBezTo>
                    <a:pt x="3809" y="2133"/>
                    <a:pt x="3476" y="1726"/>
                    <a:pt x="2996" y="1430"/>
                  </a:cubicBezTo>
                  <a:lnTo>
                    <a:pt x="851" y="173"/>
                  </a:lnTo>
                  <a:cubicBezTo>
                    <a:pt x="652" y="57"/>
                    <a:pt x="467" y="0"/>
                    <a:pt x="321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8514304" y="674641"/>
              <a:ext cx="266803" cy="186663"/>
            </a:xfrm>
            <a:custGeom>
              <a:rect b="b" l="l" r="r" t="t"/>
              <a:pathLst>
                <a:path extrusionOk="0" h="2639" w="3772">
                  <a:moveTo>
                    <a:pt x="313" y="1"/>
                  </a:moveTo>
                  <a:cubicBezTo>
                    <a:pt x="141" y="1"/>
                    <a:pt x="20" y="87"/>
                    <a:pt x="0" y="229"/>
                  </a:cubicBezTo>
                  <a:cubicBezTo>
                    <a:pt x="0" y="525"/>
                    <a:pt x="296" y="969"/>
                    <a:pt x="739" y="1190"/>
                  </a:cubicBezTo>
                  <a:lnTo>
                    <a:pt x="2884" y="2447"/>
                  </a:lnTo>
                  <a:cubicBezTo>
                    <a:pt x="3084" y="2581"/>
                    <a:pt x="3269" y="2639"/>
                    <a:pt x="3415" y="2639"/>
                  </a:cubicBezTo>
                  <a:cubicBezTo>
                    <a:pt x="3593" y="2639"/>
                    <a:pt x="3714" y="2553"/>
                    <a:pt x="3734" y="2410"/>
                  </a:cubicBezTo>
                  <a:cubicBezTo>
                    <a:pt x="3771" y="2115"/>
                    <a:pt x="3438" y="1671"/>
                    <a:pt x="2995" y="1449"/>
                  </a:cubicBezTo>
                  <a:lnTo>
                    <a:pt x="813" y="192"/>
                  </a:lnTo>
                  <a:cubicBezTo>
                    <a:pt x="630" y="59"/>
                    <a:pt x="454" y="1"/>
                    <a:pt x="313" y="1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8140341" y="1067348"/>
              <a:ext cx="583189" cy="192958"/>
            </a:xfrm>
            <a:custGeom>
              <a:rect b="b" l="l" r="r" t="t"/>
              <a:pathLst>
                <a:path extrusionOk="0" h="2728" w="8245">
                  <a:moveTo>
                    <a:pt x="8208" y="1"/>
                  </a:moveTo>
                  <a:lnTo>
                    <a:pt x="8208" y="2"/>
                  </a:lnTo>
                  <a:lnTo>
                    <a:pt x="8208" y="2"/>
                  </a:lnTo>
                  <a:lnTo>
                    <a:pt x="8245" y="1"/>
                  </a:lnTo>
                  <a:close/>
                  <a:moveTo>
                    <a:pt x="8208" y="2"/>
                  </a:moveTo>
                  <a:lnTo>
                    <a:pt x="0" y="334"/>
                  </a:lnTo>
                  <a:lnTo>
                    <a:pt x="0" y="519"/>
                  </a:lnTo>
                  <a:cubicBezTo>
                    <a:pt x="0" y="814"/>
                    <a:pt x="222" y="1147"/>
                    <a:pt x="666" y="1443"/>
                  </a:cubicBezTo>
                  <a:lnTo>
                    <a:pt x="2255" y="2367"/>
                  </a:lnTo>
                  <a:cubicBezTo>
                    <a:pt x="2699" y="2607"/>
                    <a:pt x="3281" y="2728"/>
                    <a:pt x="3859" y="2728"/>
                  </a:cubicBezTo>
                  <a:cubicBezTo>
                    <a:pt x="4437" y="2728"/>
                    <a:pt x="5010" y="2607"/>
                    <a:pt x="5435" y="2367"/>
                  </a:cubicBezTo>
                  <a:lnTo>
                    <a:pt x="7579" y="1110"/>
                  </a:lnTo>
                  <a:cubicBezTo>
                    <a:pt x="7986" y="888"/>
                    <a:pt x="8208" y="519"/>
                    <a:pt x="8208" y="186"/>
                  </a:cubicBezTo>
                  <a:lnTo>
                    <a:pt x="8208" y="2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8122021" y="906573"/>
              <a:ext cx="614595" cy="337394"/>
            </a:xfrm>
            <a:custGeom>
              <a:rect b="b" l="l" r="r" t="t"/>
              <a:pathLst>
                <a:path extrusionOk="0" h="4770" w="8689">
                  <a:moveTo>
                    <a:pt x="4585" y="0"/>
                  </a:moveTo>
                  <a:cubicBezTo>
                    <a:pt x="4012" y="0"/>
                    <a:pt x="3439" y="130"/>
                    <a:pt x="2995" y="388"/>
                  </a:cubicBezTo>
                  <a:lnTo>
                    <a:pt x="851" y="1609"/>
                  </a:lnTo>
                  <a:cubicBezTo>
                    <a:pt x="0" y="2126"/>
                    <a:pt x="0" y="2976"/>
                    <a:pt x="851" y="3457"/>
                  </a:cubicBezTo>
                  <a:lnTo>
                    <a:pt x="2477" y="4381"/>
                  </a:lnTo>
                  <a:cubicBezTo>
                    <a:pt x="2921" y="4640"/>
                    <a:pt x="3503" y="4770"/>
                    <a:pt x="4081" y="4770"/>
                  </a:cubicBezTo>
                  <a:cubicBezTo>
                    <a:pt x="4659" y="4770"/>
                    <a:pt x="5232" y="4640"/>
                    <a:pt x="5657" y="4381"/>
                  </a:cubicBezTo>
                  <a:lnTo>
                    <a:pt x="7801" y="3161"/>
                  </a:lnTo>
                  <a:cubicBezTo>
                    <a:pt x="8689" y="2644"/>
                    <a:pt x="8689" y="1793"/>
                    <a:pt x="7801" y="1313"/>
                  </a:cubicBezTo>
                  <a:lnTo>
                    <a:pt x="6175" y="388"/>
                  </a:lnTo>
                  <a:cubicBezTo>
                    <a:pt x="5731" y="130"/>
                    <a:pt x="5158" y="0"/>
                    <a:pt x="4585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" name="Google Shape;721;p13"/>
          <p:cNvGrpSpPr/>
          <p:nvPr/>
        </p:nvGrpSpPr>
        <p:grpSpPr>
          <a:xfrm flipH="1">
            <a:off x="86991" y="4391519"/>
            <a:ext cx="988564" cy="620701"/>
            <a:chOff x="8017408" y="4811134"/>
            <a:chExt cx="240632" cy="151085"/>
          </a:xfrm>
        </p:grpSpPr>
        <p:sp>
          <p:nvSpPr>
            <p:cNvPr id="722" name="Google Shape;722;p13"/>
            <p:cNvSpPr/>
            <p:nvPr/>
          </p:nvSpPr>
          <p:spPr>
            <a:xfrm>
              <a:off x="8017408" y="4824220"/>
              <a:ext cx="235398" cy="137999"/>
            </a:xfrm>
            <a:custGeom>
              <a:rect b="b" l="l" r="r" t="t"/>
              <a:pathLst>
                <a:path extrusionOk="0" h="1951" w="3328">
                  <a:moveTo>
                    <a:pt x="2530" y="1"/>
                  </a:moveTo>
                  <a:cubicBezTo>
                    <a:pt x="2425" y="1"/>
                    <a:pt x="2329" y="21"/>
                    <a:pt x="2256" y="65"/>
                  </a:cubicBezTo>
                  <a:cubicBezTo>
                    <a:pt x="1738" y="324"/>
                    <a:pt x="851" y="878"/>
                    <a:pt x="259" y="1248"/>
                  </a:cubicBezTo>
                  <a:lnTo>
                    <a:pt x="1" y="1248"/>
                  </a:lnTo>
                  <a:lnTo>
                    <a:pt x="1" y="1433"/>
                  </a:lnTo>
                  <a:cubicBezTo>
                    <a:pt x="148" y="1581"/>
                    <a:pt x="592" y="1803"/>
                    <a:pt x="851" y="1951"/>
                  </a:cubicBezTo>
                  <a:cubicBezTo>
                    <a:pt x="1516" y="1618"/>
                    <a:pt x="2626" y="989"/>
                    <a:pt x="3217" y="657"/>
                  </a:cubicBezTo>
                  <a:cubicBezTo>
                    <a:pt x="3254" y="620"/>
                    <a:pt x="3328" y="546"/>
                    <a:pt x="3328" y="509"/>
                  </a:cubicBezTo>
                  <a:lnTo>
                    <a:pt x="3328" y="324"/>
                  </a:lnTo>
                  <a:lnTo>
                    <a:pt x="3217" y="287"/>
                  </a:lnTo>
                  <a:cubicBezTo>
                    <a:pt x="3180" y="250"/>
                    <a:pt x="3143" y="176"/>
                    <a:pt x="3032" y="139"/>
                  </a:cubicBezTo>
                  <a:cubicBezTo>
                    <a:pt x="2876" y="49"/>
                    <a:pt x="2692" y="1"/>
                    <a:pt x="2530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8020025" y="4912494"/>
              <a:ext cx="49796" cy="41874"/>
            </a:xfrm>
            <a:custGeom>
              <a:rect b="b" l="l" r="r" t="t"/>
              <a:pathLst>
                <a:path extrusionOk="0" h="592" w="704">
                  <a:moveTo>
                    <a:pt x="1" y="0"/>
                  </a:moveTo>
                  <a:lnTo>
                    <a:pt x="1" y="185"/>
                  </a:lnTo>
                  <a:cubicBezTo>
                    <a:pt x="185" y="333"/>
                    <a:pt x="518" y="518"/>
                    <a:pt x="703" y="592"/>
                  </a:cubicBezTo>
                  <a:lnTo>
                    <a:pt x="703" y="407"/>
                  </a:lnTo>
                  <a:cubicBezTo>
                    <a:pt x="518" y="333"/>
                    <a:pt x="185" y="148"/>
                    <a:pt x="1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8017408" y="4811134"/>
              <a:ext cx="240632" cy="135382"/>
            </a:xfrm>
            <a:custGeom>
              <a:rect b="b" l="l" r="r" t="t"/>
              <a:pathLst>
                <a:path extrusionOk="0" h="1914" w="3402">
                  <a:moveTo>
                    <a:pt x="2530" y="1"/>
                  </a:moveTo>
                  <a:cubicBezTo>
                    <a:pt x="2425" y="1"/>
                    <a:pt x="2329" y="21"/>
                    <a:pt x="2256" y="65"/>
                  </a:cubicBezTo>
                  <a:cubicBezTo>
                    <a:pt x="1590" y="361"/>
                    <a:pt x="555" y="1026"/>
                    <a:pt x="1" y="1396"/>
                  </a:cubicBezTo>
                  <a:cubicBezTo>
                    <a:pt x="148" y="1507"/>
                    <a:pt x="592" y="1766"/>
                    <a:pt x="851" y="1914"/>
                  </a:cubicBezTo>
                  <a:cubicBezTo>
                    <a:pt x="1516" y="1581"/>
                    <a:pt x="2626" y="916"/>
                    <a:pt x="3217" y="620"/>
                  </a:cubicBezTo>
                  <a:cubicBezTo>
                    <a:pt x="3402" y="509"/>
                    <a:pt x="3328" y="287"/>
                    <a:pt x="3032" y="139"/>
                  </a:cubicBezTo>
                  <a:cubicBezTo>
                    <a:pt x="2876" y="50"/>
                    <a:pt x="2692" y="1"/>
                    <a:pt x="2530" y="1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8051430" y="4870621"/>
              <a:ext cx="91599" cy="52413"/>
            </a:xfrm>
            <a:custGeom>
              <a:rect b="b" l="l" r="r" t="t"/>
              <a:pathLst>
                <a:path extrusionOk="0" h="741" w="1295">
                  <a:moveTo>
                    <a:pt x="629" y="1"/>
                  </a:moveTo>
                  <a:lnTo>
                    <a:pt x="0" y="333"/>
                  </a:lnTo>
                  <a:lnTo>
                    <a:pt x="703" y="740"/>
                  </a:lnTo>
                  <a:lnTo>
                    <a:pt x="1294" y="40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8059281" y="4873238"/>
              <a:ext cx="78513" cy="47179"/>
            </a:xfrm>
            <a:custGeom>
              <a:rect b="b" l="l" r="r" t="t"/>
              <a:pathLst>
                <a:path extrusionOk="0" h="667" w="1110">
                  <a:moveTo>
                    <a:pt x="444" y="38"/>
                  </a:moveTo>
                  <a:lnTo>
                    <a:pt x="1072" y="370"/>
                  </a:lnTo>
                  <a:lnTo>
                    <a:pt x="629" y="592"/>
                  </a:lnTo>
                  <a:lnTo>
                    <a:pt x="37" y="296"/>
                  </a:lnTo>
                  <a:lnTo>
                    <a:pt x="444" y="38"/>
                  </a:lnTo>
                  <a:close/>
                  <a:moveTo>
                    <a:pt x="444" y="1"/>
                  </a:moveTo>
                  <a:lnTo>
                    <a:pt x="0" y="296"/>
                  </a:lnTo>
                  <a:lnTo>
                    <a:pt x="629" y="666"/>
                  </a:lnTo>
                  <a:lnTo>
                    <a:pt x="1109" y="370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8101084" y="4886323"/>
              <a:ext cx="26242" cy="15773"/>
            </a:xfrm>
            <a:custGeom>
              <a:rect b="b" l="l" r="r" t="t"/>
              <a:pathLst>
                <a:path extrusionOk="0" h="223" w="371">
                  <a:moveTo>
                    <a:pt x="38" y="0"/>
                  </a:moveTo>
                  <a:lnTo>
                    <a:pt x="1" y="37"/>
                  </a:lnTo>
                  <a:lnTo>
                    <a:pt x="333" y="222"/>
                  </a:lnTo>
                  <a:lnTo>
                    <a:pt x="370" y="1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8098467" y="4888940"/>
              <a:ext cx="23625" cy="18390"/>
            </a:xfrm>
            <a:custGeom>
              <a:rect b="b" l="l" r="r" t="t"/>
              <a:pathLst>
                <a:path extrusionOk="0" h="260" w="334">
                  <a:moveTo>
                    <a:pt x="38" y="0"/>
                  </a:moveTo>
                  <a:lnTo>
                    <a:pt x="1" y="74"/>
                  </a:lnTo>
                  <a:lnTo>
                    <a:pt x="333" y="259"/>
                  </a:lnTo>
                  <a:lnTo>
                    <a:pt x="333" y="1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8095850" y="4894174"/>
              <a:ext cx="21008" cy="13156"/>
            </a:xfrm>
            <a:custGeom>
              <a:rect b="b" l="l" r="r" t="t"/>
              <a:pathLst>
                <a:path extrusionOk="0" h="186" w="297">
                  <a:moveTo>
                    <a:pt x="1" y="0"/>
                  </a:moveTo>
                  <a:lnTo>
                    <a:pt x="1" y="37"/>
                  </a:lnTo>
                  <a:lnTo>
                    <a:pt x="260" y="185"/>
                  </a:lnTo>
                  <a:lnTo>
                    <a:pt x="297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8087999" y="4896792"/>
              <a:ext cx="26242" cy="13156"/>
            </a:xfrm>
            <a:custGeom>
              <a:rect b="b" l="l" r="r" t="t"/>
              <a:pathLst>
                <a:path extrusionOk="0" h="186" w="371">
                  <a:moveTo>
                    <a:pt x="1" y="0"/>
                  </a:moveTo>
                  <a:lnTo>
                    <a:pt x="334" y="185"/>
                  </a:lnTo>
                  <a:lnTo>
                    <a:pt x="371" y="1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8085382" y="4899409"/>
              <a:ext cx="23625" cy="13156"/>
            </a:xfrm>
            <a:custGeom>
              <a:rect b="b" l="l" r="r" t="t"/>
              <a:pathLst>
                <a:path extrusionOk="0" h="186" w="334">
                  <a:moveTo>
                    <a:pt x="1" y="0"/>
                  </a:moveTo>
                  <a:lnTo>
                    <a:pt x="260" y="185"/>
                  </a:lnTo>
                  <a:lnTo>
                    <a:pt x="334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8072367" y="4881726"/>
              <a:ext cx="26171" cy="14500"/>
            </a:xfrm>
            <a:custGeom>
              <a:rect b="b" l="l" r="r" t="t"/>
              <a:pathLst>
                <a:path extrusionOk="0" h="205" w="370">
                  <a:moveTo>
                    <a:pt x="222" y="65"/>
                  </a:moveTo>
                  <a:cubicBezTo>
                    <a:pt x="259" y="65"/>
                    <a:pt x="259" y="102"/>
                    <a:pt x="222" y="102"/>
                  </a:cubicBezTo>
                  <a:lnTo>
                    <a:pt x="148" y="102"/>
                  </a:lnTo>
                  <a:cubicBezTo>
                    <a:pt x="74" y="102"/>
                    <a:pt x="74" y="65"/>
                    <a:pt x="148" y="65"/>
                  </a:cubicBezTo>
                  <a:close/>
                  <a:moveTo>
                    <a:pt x="176" y="1"/>
                  </a:moveTo>
                  <a:cubicBezTo>
                    <a:pt x="139" y="1"/>
                    <a:pt x="92" y="10"/>
                    <a:pt x="37" y="28"/>
                  </a:cubicBezTo>
                  <a:cubicBezTo>
                    <a:pt x="0" y="65"/>
                    <a:pt x="0" y="102"/>
                    <a:pt x="37" y="176"/>
                  </a:cubicBezTo>
                  <a:cubicBezTo>
                    <a:pt x="55" y="195"/>
                    <a:pt x="92" y="204"/>
                    <a:pt x="134" y="204"/>
                  </a:cubicBezTo>
                  <a:cubicBezTo>
                    <a:pt x="176" y="204"/>
                    <a:pt x="222" y="195"/>
                    <a:pt x="259" y="176"/>
                  </a:cubicBezTo>
                  <a:cubicBezTo>
                    <a:pt x="370" y="102"/>
                    <a:pt x="370" y="65"/>
                    <a:pt x="259" y="28"/>
                  </a:cubicBezTo>
                  <a:cubicBezTo>
                    <a:pt x="240" y="10"/>
                    <a:pt x="213" y="1"/>
                    <a:pt x="176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8048813" y="4870621"/>
              <a:ext cx="99450" cy="28859"/>
            </a:xfrm>
            <a:custGeom>
              <a:rect b="b" l="l" r="r" t="t"/>
              <a:pathLst>
                <a:path extrusionOk="0" h="408" w="1406">
                  <a:moveTo>
                    <a:pt x="666" y="1"/>
                  </a:moveTo>
                  <a:lnTo>
                    <a:pt x="666" y="1"/>
                  </a:lnTo>
                  <a:lnTo>
                    <a:pt x="666" y="1"/>
                  </a:lnTo>
                  <a:close/>
                  <a:moveTo>
                    <a:pt x="666" y="1"/>
                  </a:moveTo>
                  <a:lnTo>
                    <a:pt x="0" y="333"/>
                  </a:lnTo>
                  <a:lnTo>
                    <a:pt x="37" y="333"/>
                  </a:lnTo>
                  <a:lnTo>
                    <a:pt x="666" y="1"/>
                  </a:lnTo>
                  <a:close/>
                  <a:moveTo>
                    <a:pt x="666" y="1"/>
                  </a:moveTo>
                  <a:lnTo>
                    <a:pt x="1331" y="407"/>
                  </a:lnTo>
                  <a:lnTo>
                    <a:pt x="1405" y="407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8072367" y="4922963"/>
              <a:ext cx="10468" cy="5234"/>
            </a:xfrm>
            <a:custGeom>
              <a:rect b="b" l="l" r="r" t="t"/>
              <a:pathLst>
                <a:path extrusionOk="0" h="74" w="148">
                  <a:moveTo>
                    <a:pt x="0" y="0"/>
                  </a:moveTo>
                  <a:lnTo>
                    <a:pt x="148" y="74"/>
                  </a:lnTo>
                  <a:lnTo>
                    <a:pt x="148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8082765" y="4925580"/>
              <a:ext cx="2688" cy="2617"/>
            </a:xfrm>
            <a:custGeom>
              <a:rect b="b" l="l" r="r" t="t"/>
              <a:pathLst>
                <a:path extrusionOk="0" h="37" w="38">
                  <a:moveTo>
                    <a:pt x="1" y="0"/>
                  </a:moveTo>
                  <a:lnTo>
                    <a:pt x="1" y="37"/>
                  </a:lnTo>
                  <a:lnTo>
                    <a:pt x="38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8072367" y="4920345"/>
              <a:ext cx="13086" cy="5305"/>
            </a:xfrm>
            <a:custGeom>
              <a:rect b="b" l="l" r="r" t="t"/>
              <a:pathLst>
                <a:path extrusionOk="0" h="75" w="185">
                  <a:moveTo>
                    <a:pt x="37" y="0"/>
                  </a:moveTo>
                  <a:lnTo>
                    <a:pt x="0" y="37"/>
                  </a:lnTo>
                  <a:lnTo>
                    <a:pt x="148" y="74"/>
                  </a:lnTo>
                  <a:lnTo>
                    <a:pt x="185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8035728" y="4902026"/>
              <a:ext cx="13156" cy="7922"/>
            </a:xfrm>
            <a:custGeom>
              <a:rect b="b" l="l" r="r" t="t"/>
              <a:pathLst>
                <a:path extrusionOk="0" h="112" w="186">
                  <a:moveTo>
                    <a:pt x="0" y="0"/>
                  </a:moveTo>
                  <a:lnTo>
                    <a:pt x="0" y="74"/>
                  </a:lnTo>
                  <a:cubicBezTo>
                    <a:pt x="0" y="74"/>
                    <a:pt x="0" y="111"/>
                    <a:pt x="37" y="111"/>
                  </a:cubicBezTo>
                  <a:cubicBezTo>
                    <a:pt x="111" y="111"/>
                    <a:pt x="148" y="111"/>
                    <a:pt x="185" y="74"/>
                  </a:cubicBezTo>
                  <a:cubicBezTo>
                    <a:pt x="111" y="0"/>
                    <a:pt x="37" y="0"/>
                    <a:pt x="37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8035728" y="4899409"/>
              <a:ext cx="15773" cy="7922"/>
            </a:xfrm>
            <a:custGeom>
              <a:rect b="b" l="l" r="r" t="t"/>
              <a:pathLst>
                <a:path extrusionOk="0" h="112" w="223">
                  <a:moveTo>
                    <a:pt x="37" y="0"/>
                  </a:moveTo>
                  <a:cubicBezTo>
                    <a:pt x="0" y="37"/>
                    <a:pt x="0" y="111"/>
                    <a:pt x="37" y="111"/>
                  </a:cubicBezTo>
                  <a:lnTo>
                    <a:pt x="185" y="111"/>
                  </a:lnTo>
                  <a:cubicBezTo>
                    <a:pt x="222" y="37"/>
                    <a:pt x="222" y="0"/>
                    <a:pt x="185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8114170" y="4857535"/>
              <a:ext cx="13156" cy="8983"/>
            </a:xfrm>
            <a:custGeom>
              <a:rect b="b" l="l" r="r" t="t"/>
              <a:pathLst>
                <a:path extrusionOk="0" h="127" w="186">
                  <a:moveTo>
                    <a:pt x="1" y="1"/>
                  </a:moveTo>
                  <a:lnTo>
                    <a:pt x="1" y="38"/>
                  </a:lnTo>
                  <a:cubicBezTo>
                    <a:pt x="1" y="38"/>
                    <a:pt x="1" y="75"/>
                    <a:pt x="38" y="75"/>
                  </a:cubicBezTo>
                  <a:cubicBezTo>
                    <a:pt x="71" y="108"/>
                    <a:pt x="97" y="126"/>
                    <a:pt x="118" y="126"/>
                  </a:cubicBezTo>
                  <a:cubicBezTo>
                    <a:pt x="145" y="126"/>
                    <a:pt x="165" y="99"/>
                    <a:pt x="185" y="38"/>
                  </a:cubicBezTo>
                  <a:cubicBezTo>
                    <a:pt x="148" y="1"/>
                    <a:pt x="111" y="1"/>
                    <a:pt x="38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8114170" y="4857535"/>
              <a:ext cx="15773" cy="2688"/>
            </a:xfrm>
            <a:custGeom>
              <a:rect b="b" l="l" r="r" t="t"/>
              <a:pathLst>
                <a:path extrusionOk="0" h="38" w="223">
                  <a:moveTo>
                    <a:pt x="38" y="1"/>
                  </a:moveTo>
                  <a:cubicBezTo>
                    <a:pt x="1" y="1"/>
                    <a:pt x="1" y="38"/>
                    <a:pt x="38" y="38"/>
                  </a:cubicBezTo>
                  <a:lnTo>
                    <a:pt x="185" y="38"/>
                  </a:lnTo>
                  <a:cubicBezTo>
                    <a:pt x="222" y="38"/>
                    <a:pt x="222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8127255" y="4862769"/>
              <a:ext cx="13156" cy="9620"/>
            </a:xfrm>
            <a:custGeom>
              <a:rect b="b" l="l" r="r" t="t"/>
              <a:pathLst>
                <a:path extrusionOk="0" h="136" w="186">
                  <a:moveTo>
                    <a:pt x="0" y="1"/>
                  </a:moveTo>
                  <a:lnTo>
                    <a:pt x="0" y="75"/>
                  </a:lnTo>
                  <a:cubicBezTo>
                    <a:pt x="0" y="75"/>
                    <a:pt x="0" y="112"/>
                    <a:pt x="37" y="112"/>
                  </a:cubicBezTo>
                  <a:cubicBezTo>
                    <a:pt x="68" y="127"/>
                    <a:pt x="92" y="136"/>
                    <a:pt x="113" y="136"/>
                  </a:cubicBezTo>
                  <a:cubicBezTo>
                    <a:pt x="142" y="136"/>
                    <a:pt x="164" y="118"/>
                    <a:pt x="185" y="75"/>
                  </a:cubicBezTo>
                  <a:cubicBezTo>
                    <a:pt x="148" y="1"/>
                    <a:pt x="111" y="1"/>
                    <a:pt x="3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8124638" y="4862769"/>
              <a:ext cx="15773" cy="5305"/>
            </a:xfrm>
            <a:custGeom>
              <a:rect b="b" l="l" r="r" t="t"/>
              <a:pathLst>
                <a:path extrusionOk="0" h="75" w="223">
                  <a:moveTo>
                    <a:pt x="37" y="1"/>
                  </a:moveTo>
                  <a:cubicBezTo>
                    <a:pt x="0" y="1"/>
                    <a:pt x="0" y="75"/>
                    <a:pt x="37" y="75"/>
                  </a:cubicBezTo>
                  <a:lnTo>
                    <a:pt x="185" y="75"/>
                  </a:lnTo>
                  <a:cubicBezTo>
                    <a:pt x="222" y="75"/>
                    <a:pt x="222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8137724" y="4873238"/>
              <a:ext cx="13156" cy="7922"/>
            </a:xfrm>
            <a:custGeom>
              <a:rect b="b" l="l" r="r" t="t"/>
              <a:pathLst>
                <a:path extrusionOk="0" h="112" w="186">
                  <a:moveTo>
                    <a:pt x="0" y="1"/>
                  </a:moveTo>
                  <a:lnTo>
                    <a:pt x="0" y="38"/>
                  </a:lnTo>
                  <a:lnTo>
                    <a:pt x="0" y="112"/>
                  </a:lnTo>
                  <a:cubicBezTo>
                    <a:pt x="74" y="112"/>
                    <a:pt x="148" y="112"/>
                    <a:pt x="185" y="38"/>
                  </a:cubicBezTo>
                  <a:cubicBezTo>
                    <a:pt x="148" y="1"/>
                    <a:pt x="74" y="1"/>
                    <a:pt x="3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8137724" y="4870621"/>
              <a:ext cx="15773" cy="2688"/>
            </a:xfrm>
            <a:custGeom>
              <a:rect b="b" l="l" r="r" t="t"/>
              <a:pathLst>
                <a:path extrusionOk="0" h="38" w="223">
                  <a:moveTo>
                    <a:pt x="37" y="1"/>
                  </a:moveTo>
                  <a:cubicBezTo>
                    <a:pt x="0" y="1"/>
                    <a:pt x="0" y="38"/>
                    <a:pt x="37" y="38"/>
                  </a:cubicBezTo>
                  <a:lnTo>
                    <a:pt x="185" y="38"/>
                  </a:lnTo>
                  <a:cubicBezTo>
                    <a:pt x="222" y="38"/>
                    <a:pt x="222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8150809" y="4881089"/>
              <a:ext cx="13086" cy="5305"/>
            </a:xfrm>
            <a:custGeom>
              <a:rect b="b" l="l" r="r" t="t"/>
              <a:pathLst>
                <a:path extrusionOk="0" h="75" w="185">
                  <a:moveTo>
                    <a:pt x="0" y="1"/>
                  </a:moveTo>
                  <a:lnTo>
                    <a:pt x="0" y="37"/>
                  </a:lnTo>
                  <a:cubicBezTo>
                    <a:pt x="0" y="37"/>
                    <a:pt x="0" y="74"/>
                    <a:pt x="37" y="74"/>
                  </a:cubicBezTo>
                  <a:cubicBezTo>
                    <a:pt x="74" y="74"/>
                    <a:pt x="148" y="74"/>
                    <a:pt x="185" y="37"/>
                  </a:cubicBezTo>
                  <a:cubicBezTo>
                    <a:pt x="111" y="1"/>
                    <a:pt x="74" y="1"/>
                    <a:pt x="3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8148192" y="4875855"/>
              <a:ext cx="15703" cy="5305"/>
            </a:xfrm>
            <a:custGeom>
              <a:rect b="b" l="l" r="r" t="t"/>
              <a:pathLst>
                <a:path extrusionOk="0" h="75" w="222">
                  <a:moveTo>
                    <a:pt x="37" y="1"/>
                  </a:moveTo>
                  <a:cubicBezTo>
                    <a:pt x="0" y="1"/>
                    <a:pt x="0" y="75"/>
                    <a:pt x="37" y="75"/>
                  </a:cubicBezTo>
                  <a:lnTo>
                    <a:pt x="185" y="75"/>
                  </a:lnTo>
                  <a:cubicBezTo>
                    <a:pt x="222" y="75"/>
                    <a:pt x="222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8137724" y="4847067"/>
              <a:ext cx="13156" cy="7922"/>
            </a:xfrm>
            <a:custGeom>
              <a:rect b="b" l="l" r="r" t="t"/>
              <a:pathLst>
                <a:path extrusionOk="0" h="112" w="186">
                  <a:moveTo>
                    <a:pt x="0" y="1"/>
                  </a:moveTo>
                  <a:lnTo>
                    <a:pt x="0" y="38"/>
                  </a:lnTo>
                  <a:cubicBezTo>
                    <a:pt x="0" y="38"/>
                    <a:pt x="0" y="112"/>
                    <a:pt x="37" y="112"/>
                  </a:cubicBezTo>
                  <a:cubicBezTo>
                    <a:pt x="37" y="112"/>
                    <a:pt x="74" y="112"/>
                    <a:pt x="185" y="38"/>
                  </a:cubicBezTo>
                  <a:cubicBezTo>
                    <a:pt x="148" y="1"/>
                    <a:pt x="74" y="1"/>
                    <a:pt x="3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8132490" y="4844449"/>
              <a:ext cx="18390" cy="2688"/>
            </a:xfrm>
            <a:custGeom>
              <a:rect b="b" l="l" r="r" t="t"/>
              <a:pathLst>
                <a:path extrusionOk="0" h="38" w="260">
                  <a:moveTo>
                    <a:pt x="74" y="1"/>
                  </a:moveTo>
                  <a:cubicBezTo>
                    <a:pt x="0" y="1"/>
                    <a:pt x="0" y="38"/>
                    <a:pt x="74" y="38"/>
                  </a:cubicBezTo>
                  <a:lnTo>
                    <a:pt x="222" y="38"/>
                  </a:lnTo>
                  <a:cubicBezTo>
                    <a:pt x="259" y="38"/>
                    <a:pt x="259" y="1"/>
                    <a:pt x="222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3"/>
            <p:cNvSpPr/>
            <p:nvPr/>
          </p:nvSpPr>
          <p:spPr>
            <a:xfrm>
              <a:off x="8148192" y="4854918"/>
              <a:ext cx="13086" cy="5305"/>
            </a:xfrm>
            <a:custGeom>
              <a:rect b="b" l="l" r="r" t="t"/>
              <a:pathLst>
                <a:path extrusionOk="0" h="75" w="185">
                  <a:moveTo>
                    <a:pt x="0" y="1"/>
                  </a:moveTo>
                  <a:lnTo>
                    <a:pt x="0" y="38"/>
                  </a:lnTo>
                  <a:cubicBezTo>
                    <a:pt x="0" y="38"/>
                    <a:pt x="0" y="75"/>
                    <a:pt x="37" y="75"/>
                  </a:cubicBezTo>
                  <a:cubicBezTo>
                    <a:pt x="74" y="75"/>
                    <a:pt x="111" y="75"/>
                    <a:pt x="185" y="38"/>
                  </a:cubicBezTo>
                  <a:cubicBezTo>
                    <a:pt x="111" y="1"/>
                    <a:pt x="74" y="1"/>
                    <a:pt x="3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8142958" y="4849684"/>
              <a:ext cx="18320" cy="5305"/>
            </a:xfrm>
            <a:custGeom>
              <a:rect b="b" l="l" r="r" t="t"/>
              <a:pathLst>
                <a:path extrusionOk="0" h="75" w="259">
                  <a:moveTo>
                    <a:pt x="74" y="1"/>
                  </a:moveTo>
                  <a:cubicBezTo>
                    <a:pt x="0" y="1"/>
                    <a:pt x="0" y="75"/>
                    <a:pt x="74" y="75"/>
                  </a:cubicBezTo>
                  <a:lnTo>
                    <a:pt x="185" y="75"/>
                  </a:lnTo>
                  <a:cubicBezTo>
                    <a:pt x="259" y="75"/>
                    <a:pt x="259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3"/>
            <p:cNvSpPr/>
            <p:nvPr/>
          </p:nvSpPr>
          <p:spPr>
            <a:xfrm>
              <a:off x="8158661" y="4860152"/>
              <a:ext cx="15703" cy="7922"/>
            </a:xfrm>
            <a:custGeom>
              <a:rect b="b" l="l" r="r" t="t"/>
              <a:pathLst>
                <a:path extrusionOk="0" h="112" w="222">
                  <a:moveTo>
                    <a:pt x="0" y="1"/>
                  </a:moveTo>
                  <a:lnTo>
                    <a:pt x="0" y="38"/>
                  </a:lnTo>
                  <a:cubicBezTo>
                    <a:pt x="0" y="38"/>
                    <a:pt x="0" y="112"/>
                    <a:pt x="74" y="112"/>
                  </a:cubicBezTo>
                  <a:cubicBezTo>
                    <a:pt x="74" y="112"/>
                    <a:pt x="111" y="112"/>
                    <a:pt x="222" y="38"/>
                  </a:cubicBezTo>
                  <a:cubicBezTo>
                    <a:pt x="148" y="1"/>
                    <a:pt x="111" y="1"/>
                    <a:pt x="74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3"/>
            <p:cNvSpPr/>
            <p:nvPr/>
          </p:nvSpPr>
          <p:spPr>
            <a:xfrm>
              <a:off x="8156044" y="4857535"/>
              <a:ext cx="18320" cy="2688"/>
            </a:xfrm>
            <a:custGeom>
              <a:rect b="b" l="l" r="r" t="t"/>
              <a:pathLst>
                <a:path extrusionOk="0" h="38" w="259">
                  <a:moveTo>
                    <a:pt x="74" y="1"/>
                  </a:moveTo>
                  <a:cubicBezTo>
                    <a:pt x="0" y="1"/>
                    <a:pt x="0" y="38"/>
                    <a:pt x="74" y="38"/>
                  </a:cubicBezTo>
                  <a:lnTo>
                    <a:pt x="185" y="38"/>
                  </a:lnTo>
                  <a:cubicBezTo>
                    <a:pt x="259" y="38"/>
                    <a:pt x="259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3"/>
            <p:cNvSpPr/>
            <p:nvPr/>
          </p:nvSpPr>
          <p:spPr>
            <a:xfrm>
              <a:off x="8169058" y="4868003"/>
              <a:ext cx="13156" cy="5305"/>
            </a:xfrm>
            <a:custGeom>
              <a:rect b="b" l="l" r="r" t="t"/>
              <a:pathLst>
                <a:path extrusionOk="0" h="75" w="186">
                  <a:moveTo>
                    <a:pt x="1" y="1"/>
                  </a:moveTo>
                  <a:lnTo>
                    <a:pt x="1" y="38"/>
                  </a:lnTo>
                  <a:cubicBezTo>
                    <a:pt x="1" y="38"/>
                    <a:pt x="1" y="75"/>
                    <a:pt x="75" y="75"/>
                  </a:cubicBezTo>
                  <a:cubicBezTo>
                    <a:pt x="112" y="75"/>
                    <a:pt x="149" y="75"/>
                    <a:pt x="186" y="38"/>
                  </a:cubicBezTo>
                  <a:cubicBezTo>
                    <a:pt x="149" y="1"/>
                    <a:pt x="112" y="1"/>
                    <a:pt x="75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>
              <a:off x="8166441" y="4862769"/>
              <a:ext cx="15773" cy="5305"/>
            </a:xfrm>
            <a:custGeom>
              <a:rect b="b" l="l" r="r" t="t"/>
              <a:pathLst>
                <a:path extrusionOk="0" h="75" w="223">
                  <a:moveTo>
                    <a:pt x="38" y="1"/>
                  </a:moveTo>
                  <a:cubicBezTo>
                    <a:pt x="1" y="1"/>
                    <a:pt x="1" y="75"/>
                    <a:pt x="38" y="75"/>
                  </a:cubicBezTo>
                  <a:lnTo>
                    <a:pt x="186" y="75"/>
                  </a:lnTo>
                  <a:cubicBezTo>
                    <a:pt x="223" y="75"/>
                    <a:pt x="223" y="1"/>
                    <a:pt x="186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8150809" y="4820966"/>
              <a:ext cx="78513" cy="47108"/>
            </a:xfrm>
            <a:custGeom>
              <a:rect b="b" l="l" r="r" t="t"/>
              <a:pathLst>
                <a:path extrusionOk="0" h="666" w="1110">
                  <a:moveTo>
                    <a:pt x="407" y="0"/>
                  </a:moveTo>
                  <a:lnTo>
                    <a:pt x="0" y="222"/>
                  </a:lnTo>
                  <a:lnTo>
                    <a:pt x="629" y="666"/>
                  </a:lnTo>
                  <a:lnTo>
                    <a:pt x="1109" y="370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5F5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3"/>
            <p:cNvSpPr/>
            <p:nvPr/>
          </p:nvSpPr>
          <p:spPr>
            <a:xfrm>
              <a:off x="8208315" y="4844449"/>
              <a:ext cx="10539" cy="10539"/>
            </a:xfrm>
            <a:custGeom>
              <a:rect b="b" l="l" r="r" t="t"/>
              <a:pathLst>
                <a:path extrusionOk="0" h="149" w="149">
                  <a:moveTo>
                    <a:pt x="0" y="1"/>
                  </a:moveTo>
                  <a:lnTo>
                    <a:pt x="0" y="38"/>
                  </a:lnTo>
                  <a:lnTo>
                    <a:pt x="148" y="149"/>
                  </a:lnTo>
                  <a:lnTo>
                    <a:pt x="148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3"/>
            <p:cNvSpPr/>
            <p:nvPr/>
          </p:nvSpPr>
          <p:spPr>
            <a:xfrm>
              <a:off x="8218783" y="4847067"/>
              <a:ext cx="2688" cy="7922"/>
            </a:xfrm>
            <a:custGeom>
              <a:rect b="b" l="l" r="r" t="t"/>
              <a:pathLst>
                <a:path extrusionOk="0" h="112" w="38">
                  <a:moveTo>
                    <a:pt x="37" y="1"/>
                  </a:moveTo>
                  <a:lnTo>
                    <a:pt x="0" y="38"/>
                  </a:lnTo>
                  <a:lnTo>
                    <a:pt x="0" y="112"/>
                  </a:lnTo>
                  <a:lnTo>
                    <a:pt x="37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3"/>
            <p:cNvSpPr/>
            <p:nvPr/>
          </p:nvSpPr>
          <p:spPr>
            <a:xfrm>
              <a:off x="8208315" y="4841832"/>
              <a:ext cx="13156" cy="7922"/>
            </a:xfrm>
            <a:custGeom>
              <a:rect b="b" l="l" r="r" t="t"/>
              <a:pathLst>
                <a:path extrusionOk="0" h="112" w="186">
                  <a:moveTo>
                    <a:pt x="74" y="1"/>
                  </a:moveTo>
                  <a:lnTo>
                    <a:pt x="0" y="38"/>
                  </a:lnTo>
                  <a:lnTo>
                    <a:pt x="148" y="112"/>
                  </a:lnTo>
                  <a:lnTo>
                    <a:pt x="185" y="75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3"/>
            <p:cNvSpPr/>
            <p:nvPr/>
          </p:nvSpPr>
          <p:spPr>
            <a:xfrm>
              <a:off x="8200464" y="4849684"/>
              <a:ext cx="7922" cy="7922"/>
            </a:xfrm>
            <a:custGeom>
              <a:rect b="b" l="l" r="r" t="t"/>
              <a:pathLst>
                <a:path extrusionOk="0" h="112" w="112">
                  <a:moveTo>
                    <a:pt x="1" y="1"/>
                  </a:moveTo>
                  <a:lnTo>
                    <a:pt x="111" y="112"/>
                  </a:lnTo>
                  <a:lnTo>
                    <a:pt x="111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8208315" y="4854918"/>
              <a:ext cx="5305" cy="2688"/>
            </a:xfrm>
            <a:custGeom>
              <a:rect b="b" l="l" r="r" t="t"/>
              <a:pathLst>
                <a:path extrusionOk="0" h="38" w="75">
                  <a:moveTo>
                    <a:pt x="0" y="1"/>
                  </a:moveTo>
                  <a:lnTo>
                    <a:pt x="0" y="3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8200464" y="4847067"/>
              <a:ext cx="13156" cy="7922"/>
            </a:xfrm>
            <a:custGeom>
              <a:rect b="b" l="l" r="r" t="t"/>
              <a:pathLst>
                <a:path extrusionOk="0" h="112" w="186">
                  <a:moveTo>
                    <a:pt x="38" y="1"/>
                  </a:moveTo>
                  <a:lnTo>
                    <a:pt x="1" y="38"/>
                  </a:lnTo>
                  <a:lnTo>
                    <a:pt x="111" y="112"/>
                  </a:lnTo>
                  <a:lnTo>
                    <a:pt x="185" y="112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8192612" y="4854918"/>
              <a:ext cx="10539" cy="7922"/>
            </a:xfrm>
            <a:custGeom>
              <a:rect b="b" l="l" r="r" t="t"/>
              <a:pathLst>
                <a:path extrusionOk="0" h="112" w="149">
                  <a:moveTo>
                    <a:pt x="1" y="1"/>
                  </a:moveTo>
                  <a:lnTo>
                    <a:pt x="1" y="38"/>
                  </a:lnTo>
                  <a:lnTo>
                    <a:pt x="149" y="112"/>
                  </a:lnTo>
                  <a:lnTo>
                    <a:pt x="149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8203081" y="4857535"/>
              <a:ext cx="2688" cy="5305"/>
            </a:xfrm>
            <a:custGeom>
              <a:rect b="b" l="l" r="r" t="t"/>
              <a:pathLst>
                <a:path extrusionOk="0" h="75" w="38">
                  <a:moveTo>
                    <a:pt x="38" y="1"/>
                  </a:moveTo>
                  <a:lnTo>
                    <a:pt x="1" y="38"/>
                  </a:lnTo>
                  <a:lnTo>
                    <a:pt x="1" y="75"/>
                  </a:lnTo>
                  <a:lnTo>
                    <a:pt x="38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8192612" y="4854918"/>
              <a:ext cx="13156" cy="5305"/>
            </a:xfrm>
            <a:custGeom>
              <a:rect b="b" l="l" r="r" t="t"/>
              <a:pathLst>
                <a:path extrusionOk="0" h="75" w="186">
                  <a:moveTo>
                    <a:pt x="1" y="1"/>
                  </a:moveTo>
                  <a:lnTo>
                    <a:pt x="149" y="75"/>
                  </a:lnTo>
                  <a:lnTo>
                    <a:pt x="186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8174293" y="4844449"/>
              <a:ext cx="7922" cy="10539"/>
            </a:xfrm>
            <a:custGeom>
              <a:rect b="b" l="l" r="r" t="t"/>
              <a:pathLst>
                <a:path extrusionOk="0" h="149" w="112">
                  <a:moveTo>
                    <a:pt x="1" y="1"/>
                  </a:moveTo>
                  <a:lnTo>
                    <a:pt x="1" y="38"/>
                  </a:lnTo>
                  <a:lnTo>
                    <a:pt x="112" y="149"/>
                  </a:lnTo>
                  <a:lnTo>
                    <a:pt x="112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8182144" y="4847067"/>
              <a:ext cx="5305" cy="7922"/>
            </a:xfrm>
            <a:custGeom>
              <a:rect b="b" l="l" r="r" t="t"/>
              <a:pathLst>
                <a:path extrusionOk="0" h="112" w="75">
                  <a:moveTo>
                    <a:pt x="75" y="1"/>
                  </a:moveTo>
                  <a:lnTo>
                    <a:pt x="1" y="38"/>
                  </a:lnTo>
                  <a:lnTo>
                    <a:pt x="1" y="112"/>
                  </a:lnTo>
                  <a:lnTo>
                    <a:pt x="75" y="3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>
              <a:off x="8174293" y="4841832"/>
              <a:ext cx="13156" cy="7922"/>
            </a:xfrm>
            <a:custGeom>
              <a:rect b="b" l="l" r="r" t="t"/>
              <a:pathLst>
                <a:path extrusionOk="0" h="112" w="186">
                  <a:moveTo>
                    <a:pt x="38" y="1"/>
                  </a:moveTo>
                  <a:lnTo>
                    <a:pt x="1" y="38"/>
                  </a:lnTo>
                  <a:lnTo>
                    <a:pt x="112" y="112"/>
                  </a:lnTo>
                  <a:lnTo>
                    <a:pt x="186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3"/>
            <p:cNvSpPr/>
            <p:nvPr/>
          </p:nvSpPr>
          <p:spPr>
            <a:xfrm>
              <a:off x="8182144" y="4841832"/>
              <a:ext cx="10539" cy="5305"/>
            </a:xfrm>
            <a:custGeom>
              <a:rect b="b" l="l" r="r" t="t"/>
              <a:pathLst>
                <a:path extrusionOk="0" h="75" w="149">
                  <a:moveTo>
                    <a:pt x="1" y="1"/>
                  </a:moveTo>
                  <a:lnTo>
                    <a:pt x="149" y="75"/>
                  </a:lnTo>
                  <a:lnTo>
                    <a:pt x="149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3"/>
            <p:cNvSpPr/>
            <p:nvPr/>
          </p:nvSpPr>
          <p:spPr>
            <a:xfrm>
              <a:off x="8192612" y="4844449"/>
              <a:ext cx="2688" cy="2688"/>
            </a:xfrm>
            <a:custGeom>
              <a:rect b="b" l="l" r="r" t="t"/>
              <a:pathLst>
                <a:path extrusionOk="0" h="38" w="38">
                  <a:moveTo>
                    <a:pt x="1" y="1"/>
                  </a:moveTo>
                  <a:lnTo>
                    <a:pt x="1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>
              <a:off x="8182144" y="4836669"/>
              <a:ext cx="13156" cy="7851"/>
            </a:xfrm>
            <a:custGeom>
              <a:rect b="b" l="l" r="r" t="t"/>
              <a:pathLst>
                <a:path extrusionOk="0" h="111" w="186">
                  <a:moveTo>
                    <a:pt x="75" y="0"/>
                  </a:moveTo>
                  <a:lnTo>
                    <a:pt x="1" y="74"/>
                  </a:lnTo>
                  <a:lnTo>
                    <a:pt x="149" y="111"/>
                  </a:lnTo>
                  <a:lnTo>
                    <a:pt x="186" y="111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3"/>
            <p:cNvSpPr/>
            <p:nvPr/>
          </p:nvSpPr>
          <p:spPr>
            <a:xfrm>
              <a:off x="8192612" y="4834052"/>
              <a:ext cx="10539" cy="7851"/>
            </a:xfrm>
            <a:custGeom>
              <a:rect b="b" l="l" r="r" t="t"/>
              <a:pathLst>
                <a:path extrusionOk="0" h="111" w="149">
                  <a:moveTo>
                    <a:pt x="1" y="0"/>
                  </a:moveTo>
                  <a:lnTo>
                    <a:pt x="1" y="37"/>
                  </a:lnTo>
                  <a:lnTo>
                    <a:pt x="149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3"/>
            <p:cNvSpPr/>
            <p:nvPr/>
          </p:nvSpPr>
          <p:spPr>
            <a:xfrm>
              <a:off x="8203081" y="4836669"/>
              <a:ext cx="2688" cy="5234"/>
            </a:xfrm>
            <a:custGeom>
              <a:rect b="b" l="l" r="r" t="t"/>
              <a:pathLst>
                <a:path extrusionOk="0" h="74" w="38">
                  <a:moveTo>
                    <a:pt x="38" y="0"/>
                  </a:moveTo>
                  <a:lnTo>
                    <a:pt x="1" y="74"/>
                  </a:lnTo>
                  <a:lnTo>
                    <a:pt x="38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3"/>
            <p:cNvSpPr/>
            <p:nvPr/>
          </p:nvSpPr>
          <p:spPr>
            <a:xfrm>
              <a:off x="8192612" y="4831435"/>
              <a:ext cx="13156" cy="10468"/>
            </a:xfrm>
            <a:custGeom>
              <a:rect b="b" l="l" r="r" t="t"/>
              <a:pathLst>
                <a:path extrusionOk="0" h="148" w="186">
                  <a:moveTo>
                    <a:pt x="38" y="0"/>
                  </a:moveTo>
                  <a:lnTo>
                    <a:pt x="1" y="37"/>
                  </a:lnTo>
                  <a:lnTo>
                    <a:pt x="149" y="148"/>
                  </a:lnTo>
                  <a:lnTo>
                    <a:pt x="186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3"/>
            <p:cNvSpPr/>
            <p:nvPr/>
          </p:nvSpPr>
          <p:spPr>
            <a:xfrm>
              <a:off x="8174293" y="4823583"/>
              <a:ext cx="7922" cy="7922"/>
            </a:xfrm>
            <a:custGeom>
              <a:rect b="b" l="l" r="r" t="t"/>
              <a:pathLst>
                <a:path extrusionOk="0" h="112" w="112">
                  <a:moveTo>
                    <a:pt x="1" y="0"/>
                  </a:moveTo>
                  <a:lnTo>
                    <a:pt x="1" y="74"/>
                  </a:lnTo>
                  <a:lnTo>
                    <a:pt x="112" y="111"/>
                  </a:lnTo>
                  <a:lnTo>
                    <a:pt x="112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3"/>
            <p:cNvSpPr/>
            <p:nvPr/>
          </p:nvSpPr>
          <p:spPr>
            <a:xfrm>
              <a:off x="8182144" y="4828818"/>
              <a:ext cx="5305" cy="2688"/>
            </a:xfrm>
            <a:custGeom>
              <a:rect b="b" l="l" r="r" t="t"/>
              <a:pathLst>
                <a:path extrusionOk="0" h="38" w="75">
                  <a:moveTo>
                    <a:pt x="75" y="0"/>
                  </a:moveTo>
                  <a:lnTo>
                    <a:pt x="1" y="37"/>
                  </a:lnTo>
                  <a:lnTo>
                    <a:pt x="75" y="37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3"/>
            <p:cNvSpPr/>
            <p:nvPr/>
          </p:nvSpPr>
          <p:spPr>
            <a:xfrm>
              <a:off x="8174293" y="4820966"/>
              <a:ext cx="13156" cy="10539"/>
            </a:xfrm>
            <a:custGeom>
              <a:rect b="b" l="l" r="r" t="t"/>
              <a:pathLst>
                <a:path extrusionOk="0" h="149" w="186">
                  <a:moveTo>
                    <a:pt x="38" y="0"/>
                  </a:moveTo>
                  <a:lnTo>
                    <a:pt x="1" y="37"/>
                  </a:lnTo>
                  <a:lnTo>
                    <a:pt x="112" y="148"/>
                  </a:lnTo>
                  <a:lnTo>
                    <a:pt x="186" y="11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3"/>
            <p:cNvSpPr/>
            <p:nvPr/>
          </p:nvSpPr>
          <p:spPr>
            <a:xfrm>
              <a:off x="8166441" y="4828818"/>
              <a:ext cx="7922" cy="7922"/>
            </a:xfrm>
            <a:custGeom>
              <a:rect b="b" l="l" r="r" t="t"/>
              <a:pathLst>
                <a:path extrusionOk="0" h="112" w="112">
                  <a:moveTo>
                    <a:pt x="1" y="0"/>
                  </a:moveTo>
                  <a:lnTo>
                    <a:pt x="1" y="37"/>
                  </a:lnTo>
                  <a:lnTo>
                    <a:pt x="112" y="111"/>
                  </a:lnTo>
                  <a:lnTo>
                    <a:pt x="112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3"/>
            <p:cNvSpPr/>
            <p:nvPr/>
          </p:nvSpPr>
          <p:spPr>
            <a:xfrm>
              <a:off x="8174293" y="4831435"/>
              <a:ext cx="5305" cy="5305"/>
            </a:xfrm>
            <a:custGeom>
              <a:rect b="b" l="l" r="r" t="t"/>
              <a:pathLst>
                <a:path extrusionOk="0" h="75" w="75">
                  <a:moveTo>
                    <a:pt x="75" y="0"/>
                  </a:moveTo>
                  <a:lnTo>
                    <a:pt x="1" y="37"/>
                  </a:lnTo>
                  <a:lnTo>
                    <a:pt x="1" y="74"/>
                  </a:lnTo>
                  <a:lnTo>
                    <a:pt x="75" y="37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3"/>
            <p:cNvSpPr/>
            <p:nvPr/>
          </p:nvSpPr>
          <p:spPr>
            <a:xfrm>
              <a:off x="8166441" y="4828818"/>
              <a:ext cx="13156" cy="5305"/>
            </a:xfrm>
            <a:custGeom>
              <a:rect b="b" l="l" r="r" t="t"/>
              <a:pathLst>
                <a:path extrusionOk="0" h="75" w="186">
                  <a:moveTo>
                    <a:pt x="1" y="0"/>
                  </a:moveTo>
                  <a:lnTo>
                    <a:pt x="112" y="74"/>
                  </a:lnTo>
                  <a:lnTo>
                    <a:pt x="186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3"/>
            <p:cNvSpPr/>
            <p:nvPr/>
          </p:nvSpPr>
          <p:spPr>
            <a:xfrm>
              <a:off x="8156044" y="4834052"/>
              <a:ext cx="10468" cy="7851"/>
            </a:xfrm>
            <a:custGeom>
              <a:rect b="b" l="l" r="r" t="t"/>
              <a:pathLst>
                <a:path extrusionOk="0" h="111" w="148">
                  <a:moveTo>
                    <a:pt x="0" y="0"/>
                  </a:moveTo>
                  <a:lnTo>
                    <a:pt x="0" y="37"/>
                  </a:lnTo>
                  <a:lnTo>
                    <a:pt x="148" y="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3"/>
            <p:cNvSpPr/>
            <p:nvPr/>
          </p:nvSpPr>
          <p:spPr>
            <a:xfrm>
              <a:off x="8166441" y="4836669"/>
              <a:ext cx="2688" cy="5234"/>
            </a:xfrm>
            <a:custGeom>
              <a:rect b="b" l="l" r="r" t="t"/>
              <a:pathLst>
                <a:path extrusionOk="0" h="74" w="38">
                  <a:moveTo>
                    <a:pt x="38" y="0"/>
                  </a:moveTo>
                  <a:lnTo>
                    <a:pt x="1" y="74"/>
                  </a:lnTo>
                  <a:lnTo>
                    <a:pt x="38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3"/>
            <p:cNvSpPr/>
            <p:nvPr/>
          </p:nvSpPr>
          <p:spPr>
            <a:xfrm>
              <a:off x="8156044" y="4831435"/>
              <a:ext cx="13086" cy="10468"/>
            </a:xfrm>
            <a:custGeom>
              <a:rect b="b" l="l" r="r" t="t"/>
              <a:pathLst>
                <a:path extrusionOk="0" h="148" w="185">
                  <a:moveTo>
                    <a:pt x="74" y="0"/>
                  </a:moveTo>
                  <a:lnTo>
                    <a:pt x="0" y="37"/>
                  </a:lnTo>
                  <a:lnTo>
                    <a:pt x="148" y="148"/>
                  </a:lnTo>
                  <a:lnTo>
                    <a:pt x="185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4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14"/>
          <p:cNvSpPr txBox="1"/>
          <p:nvPr>
            <p:ph type="title"/>
          </p:nvPr>
        </p:nvSpPr>
        <p:spPr>
          <a:xfrm>
            <a:off x="3732025" y="789575"/>
            <a:ext cx="2587200" cy="10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86" name="Google Shape;786;p14"/>
          <p:cNvSpPr txBox="1"/>
          <p:nvPr>
            <p:ph idx="1" type="subTitle"/>
          </p:nvPr>
        </p:nvSpPr>
        <p:spPr>
          <a:xfrm>
            <a:off x="3732025" y="1997675"/>
            <a:ext cx="4698900" cy="17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AutoNum type="romanLcPeriod"/>
              <a:defRPr/>
            </a:lvl9pPr>
          </a:lstStyle>
          <a:p/>
        </p:txBody>
      </p:sp>
      <p:grpSp>
        <p:nvGrpSpPr>
          <p:cNvPr id="787" name="Google Shape;787;p14"/>
          <p:cNvGrpSpPr/>
          <p:nvPr/>
        </p:nvGrpSpPr>
        <p:grpSpPr>
          <a:xfrm>
            <a:off x="8149231" y="170022"/>
            <a:ext cx="801036" cy="539368"/>
            <a:chOff x="-3114075" y="2030777"/>
            <a:chExt cx="794206" cy="534769"/>
          </a:xfrm>
        </p:grpSpPr>
        <p:sp>
          <p:nvSpPr>
            <p:cNvPr id="788" name="Google Shape;788;p14"/>
            <p:cNvSpPr/>
            <p:nvPr/>
          </p:nvSpPr>
          <p:spPr>
            <a:xfrm>
              <a:off x="-3114075" y="2104801"/>
              <a:ext cx="794206" cy="460745"/>
            </a:xfrm>
            <a:custGeom>
              <a:rect b="b" l="l" r="r" t="t"/>
              <a:pathLst>
                <a:path extrusionOk="0" h="3218" w="5547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-2849480" y="2168372"/>
              <a:ext cx="264878" cy="127142"/>
            </a:xfrm>
            <a:custGeom>
              <a:rect b="b" l="l" r="r" t="t"/>
              <a:pathLst>
                <a:path extrusionOk="0" h="888" w="185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-3082289" y="2030777"/>
              <a:ext cx="730635" cy="423519"/>
            </a:xfrm>
            <a:custGeom>
              <a:rect b="b" l="l" r="r" t="t"/>
              <a:pathLst>
                <a:path extrusionOk="0" h="2958" w="5103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-3024158" y="2369538"/>
              <a:ext cx="84904" cy="143034"/>
            </a:xfrm>
            <a:custGeom>
              <a:rect b="b" l="l" r="r" t="t"/>
              <a:pathLst>
                <a:path extrusionOk="0" h="999" w="593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-2939396" y="2358943"/>
              <a:ext cx="79607" cy="153629"/>
            </a:xfrm>
            <a:custGeom>
              <a:rect b="b" l="l" r="r" t="t"/>
              <a:pathLst>
                <a:path extrusionOk="0" h="1073" w="556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-2780611" y="2454157"/>
              <a:ext cx="121844" cy="100797"/>
            </a:xfrm>
            <a:custGeom>
              <a:rect b="b" l="l" r="r" t="t"/>
              <a:pathLst>
                <a:path extrusionOk="0" h="704" w="851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-2859932" y="2369538"/>
              <a:ext cx="79464" cy="116546"/>
            </a:xfrm>
            <a:custGeom>
              <a:rect b="b" l="l" r="r" t="t"/>
              <a:pathLst>
                <a:path extrusionOk="0" h="814" w="555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-3087587" y="2268884"/>
              <a:ext cx="116546" cy="100797"/>
            </a:xfrm>
            <a:custGeom>
              <a:rect b="b" l="l" r="r" t="t"/>
              <a:pathLst>
                <a:path extrusionOk="0" h="704" w="814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-2971182" y="2268884"/>
              <a:ext cx="31929" cy="63714"/>
            </a:xfrm>
            <a:custGeom>
              <a:rect b="b" l="l" r="r" t="t"/>
              <a:pathLst>
                <a:path extrusionOk="0" h="445" w="223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-2579444" y="2369538"/>
              <a:ext cx="79607" cy="143034"/>
            </a:xfrm>
            <a:custGeom>
              <a:rect b="b" l="l" r="r" t="t"/>
              <a:pathLst>
                <a:path extrusionOk="0" h="999" w="556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-2499979" y="2369538"/>
              <a:ext cx="84761" cy="143034"/>
            </a:xfrm>
            <a:custGeom>
              <a:rect b="b" l="l" r="r" t="t"/>
              <a:pathLst>
                <a:path extrusionOk="0" h="999" w="592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-2658908" y="2369538"/>
              <a:ext cx="79607" cy="116546"/>
            </a:xfrm>
            <a:custGeom>
              <a:rect b="b" l="l" r="r" t="t"/>
              <a:pathLst>
                <a:path extrusionOk="0" h="814" w="556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-2468337" y="2274181"/>
              <a:ext cx="116690" cy="100797"/>
            </a:xfrm>
            <a:custGeom>
              <a:rect b="b" l="l" r="r" t="t"/>
              <a:pathLst>
                <a:path extrusionOk="0" h="704" w="815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-2499979" y="2274181"/>
              <a:ext cx="31785" cy="69012"/>
            </a:xfrm>
            <a:custGeom>
              <a:rect b="b" l="l" r="r" t="t"/>
              <a:pathLst>
                <a:path extrusionOk="0" h="482" w="222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-2499979" y="2115396"/>
              <a:ext cx="84761" cy="95499"/>
            </a:xfrm>
            <a:custGeom>
              <a:rect b="b" l="l" r="r" t="t"/>
              <a:pathLst>
                <a:path extrusionOk="0" h="667" w="592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-3024158" y="2110098"/>
              <a:ext cx="84904" cy="90202"/>
            </a:xfrm>
            <a:custGeom>
              <a:rect b="b" l="l" r="r" t="t"/>
              <a:pathLst>
                <a:path extrusionOk="0" h="630" w="593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" name="Google Shape;804;p14"/>
          <p:cNvGrpSpPr/>
          <p:nvPr/>
        </p:nvGrpSpPr>
        <p:grpSpPr>
          <a:xfrm>
            <a:off x="8262881" y="832601"/>
            <a:ext cx="480574" cy="323589"/>
            <a:chOff x="-3114075" y="2030777"/>
            <a:chExt cx="794206" cy="534769"/>
          </a:xfrm>
        </p:grpSpPr>
        <p:sp>
          <p:nvSpPr>
            <p:cNvPr id="805" name="Google Shape;805;p14"/>
            <p:cNvSpPr/>
            <p:nvPr/>
          </p:nvSpPr>
          <p:spPr>
            <a:xfrm>
              <a:off x="-3114075" y="2104801"/>
              <a:ext cx="794206" cy="460745"/>
            </a:xfrm>
            <a:custGeom>
              <a:rect b="b" l="l" r="r" t="t"/>
              <a:pathLst>
                <a:path extrusionOk="0" h="3218" w="5547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-2849480" y="2168372"/>
              <a:ext cx="264878" cy="127142"/>
            </a:xfrm>
            <a:custGeom>
              <a:rect b="b" l="l" r="r" t="t"/>
              <a:pathLst>
                <a:path extrusionOk="0" h="888" w="185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-3082289" y="2030777"/>
              <a:ext cx="730635" cy="423519"/>
            </a:xfrm>
            <a:custGeom>
              <a:rect b="b" l="l" r="r" t="t"/>
              <a:pathLst>
                <a:path extrusionOk="0" h="2958" w="5103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-3024158" y="2369538"/>
              <a:ext cx="84904" cy="143034"/>
            </a:xfrm>
            <a:custGeom>
              <a:rect b="b" l="l" r="r" t="t"/>
              <a:pathLst>
                <a:path extrusionOk="0" h="999" w="593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-2939396" y="2358943"/>
              <a:ext cx="79607" cy="153629"/>
            </a:xfrm>
            <a:custGeom>
              <a:rect b="b" l="l" r="r" t="t"/>
              <a:pathLst>
                <a:path extrusionOk="0" h="1073" w="556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-2780611" y="2454157"/>
              <a:ext cx="121844" cy="100797"/>
            </a:xfrm>
            <a:custGeom>
              <a:rect b="b" l="l" r="r" t="t"/>
              <a:pathLst>
                <a:path extrusionOk="0" h="704" w="851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-2859932" y="2369538"/>
              <a:ext cx="79464" cy="116546"/>
            </a:xfrm>
            <a:custGeom>
              <a:rect b="b" l="l" r="r" t="t"/>
              <a:pathLst>
                <a:path extrusionOk="0" h="814" w="555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-3087587" y="2268884"/>
              <a:ext cx="116546" cy="100797"/>
            </a:xfrm>
            <a:custGeom>
              <a:rect b="b" l="l" r="r" t="t"/>
              <a:pathLst>
                <a:path extrusionOk="0" h="704" w="814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-2971182" y="2268884"/>
              <a:ext cx="31929" cy="63714"/>
            </a:xfrm>
            <a:custGeom>
              <a:rect b="b" l="l" r="r" t="t"/>
              <a:pathLst>
                <a:path extrusionOk="0" h="445" w="223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-2579444" y="2369538"/>
              <a:ext cx="79607" cy="143034"/>
            </a:xfrm>
            <a:custGeom>
              <a:rect b="b" l="l" r="r" t="t"/>
              <a:pathLst>
                <a:path extrusionOk="0" h="999" w="556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-2499979" y="2369538"/>
              <a:ext cx="84761" cy="143034"/>
            </a:xfrm>
            <a:custGeom>
              <a:rect b="b" l="l" r="r" t="t"/>
              <a:pathLst>
                <a:path extrusionOk="0" h="999" w="592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-2658908" y="2369538"/>
              <a:ext cx="79607" cy="116546"/>
            </a:xfrm>
            <a:custGeom>
              <a:rect b="b" l="l" r="r" t="t"/>
              <a:pathLst>
                <a:path extrusionOk="0" h="814" w="556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-2468337" y="2274181"/>
              <a:ext cx="116690" cy="100797"/>
            </a:xfrm>
            <a:custGeom>
              <a:rect b="b" l="l" r="r" t="t"/>
              <a:pathLst>
                <a:path extrusionOk="0" h="704" w="815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-2499979" y="2274181"/>
              <a:ext cx="31785" cy="69012"/>
            </a:xfrm>
            <a:custGeom>
              <a:rect b="b" l="l" r="r" t="t"/>
              <a:pathLst>
                <a:path extrusionOk="0" h="482" w="222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-2499979" y="2115396"/>
              <a:ext cx="84761" cy="95499"/>
            </a:xfrm>
            <a:custGeom>
              <a:rect b="b" l="l" r="r" t="t"/>
              <a:pathLst>
                <a:path extrusionOk="0" h="667" w="592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-3024158" y="2110098"/>
              <a:ext cx="84904" cy="90202"/>
            </a:xfrm>
            <a:custGeom>
              <a:rect b="b" l="l" r="r" t="t"/>
              <a:pathLst>
                <a:path extrusionOk="0" h="630" w="593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" name="Google Shape;821;p14"/>
          <p:cNvGrpSpPr/>
          <p:nvPr/>
        </p:nvGrpSpPr>
        <p:grpSpPr>
          <a:xfrm>
            <a:off x="102599" y="3722203"/>
            <a:ext cx="1067422" cy="1335449"/>
            <a:chOff x="1610225" y="4812325"/>
            <a:chExt cx="318900" cy="398975"/>
          </a:xfrm>
        </p:grpSpPr>
        <p:sp>
          <p:nvSpPr>
            <p:cNvPr id="822" name="Google Shape;822;p14"/>
            <p:cNvSpPr/>
            <p:nvPr/>
          </p:nvSpPr>
          <p:spPr>
            <a:xfrm>
              <a:off x="1657375" y="4825250"/>
              <a:ext cx="142350" cy="75825"/>
            </a:xfrm>
            <a:custGeom>
              <a:rect b="b" l="l" r="r" t="t"/>
              <a:pathLst>
                <a:path extrusionOk="0" h="3033" w="5694">
                  <a:moveTo>
                    <a:pt x="2847" y="1"/>
                  </a:moveTo>
                  <a:cubicBezTo>
                    <a:pt x="2191" y="1"/>
                    <a:pt x="1534" y="149"/>
                    <a:pt x="1035" y="444"/>
                  </a:cubicBezTo>
                  <a:cubicBezTo>
                    <a:pt x="0" y="1036"/>
                    <a:pt x="0" y="1960"/>
                    <a:pt x="1035" y="2589"/>
                  </a:cubicBezTo>
                  <a:cubicBezTo>
                    <a:pt x="1534" y="2884"/>
                    <a:pt x="2191" y="3032"/>
                    <a:pt x="2847" y="3032"/>
                  </a:cubicBezTo>
                  <a:cubicBezTo>
                    <a:pt x="3503" y="3032"/>
                    <a:pt x="4159" y="2884"/>
                    <a:pt x="4659" y="2589"/>
                  </a:cubicBezTo>
                  <a:cubicBezTo>
                    <a:pt x="5694" y="1960"/>
                    <a:pt x="5694" y="1036"/>
                    <a:pt x="4659" y="444"/>
                  </a:cubicBezTo>
                  <a:cubicBezTo>
                    <a:pt x="4159" y="149"/>
                    <a:pt x="3503" y="1"/>
                    <a:pt x="28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1707275" y="4834725"/>
              <a:ext cx="43475" cy="21050"/>
            </a:xfrm>
            <a:custGeom>
              <a:rect b="b" l="l" r="r" t="t"/>
              <a:pathLst>
                <a:path extrusionOk="0" h="842" w="1739">
                  <a:moveTo>
                    <a:pt x="883" y="1"/>
                  </a:moveTo>
                  <a:cubicBezTo>
                    <a:pt x="620" y="1"/>
                    <a:pt x="352" y="84"/>
                    <a:pt x="185" y="250"/>
                  </a:cubicBezTo>
                  <a:cubicBezTo>
                    <a:pt x="1" y="398"/>
                    <a:pt x="1" y="620"/>
                    <a:pt x="185" y="768"/>
                  </a:cubicBezTo>
                  <a:lnTo>
                    <a:pt x="259" y="842"/>
                  </a:lnTo>
                  <a:cubicBezTo>
                    <a:pt x="426" y="749"/>
                    <a:pt x="648" y="703"/>
                    <a:pt x="869" y="703"/>
                  </a:cubicBezTo>
                  <a:cubicBezTo>
                    <a:pt x="1091" y="703"/>
                    <a:pt x="1313" y="749"/>
                    <a:pt x="1479" y="842"/>
                  </a:cubicBezTo>
                  <a:cubicBezTo>
                    <a:pt x="1516" y="842"/>
                    <a:pt x="1553" y="805"/>
                    <a:pt x="1553" y="768"/>
                  </a:cubicBezTo>
                  <a:cubicBezTo>
                    <a:pt x="1738" y="620"/>
                    <a:pt x="1738" y="398"/>
                    <a:pt x="1553" y="250"/>
                  </a:cubicBezTo>
                  <a:cubicBezTo>
                    <a:pt x="1406" y="84"/>
                    <a:pt x="1147" y="1"/>
                    <a:pt x="883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1669375" y="4812325"/>
              <a:ext cx="117425" cy="71175"/>
            </a:xfrm>
            <a:custGeom>
              <a:rect b="b" l="l" r="r" t="t"/>
              <a:pathLst>
                <a:path extrusionOk="0" h="2847" w="4697">
                  <a:moveTo>
                    <a:pt x="2385" y="924"/>
                  </a:moveTo>
                  <a:cubicBezTo>
                    <a:pt x="2644" y="924"/>
                    <a:pt x="2903" y="998"/>
                    <a:pt x="3069" y="1146"/>
                  </a:cubicBezTo>
                  <a:cubicBezTo>
                    <a:pt x="3254" y="1294"/>
                    <a:pt x="3254" y="1516"/>
                    <a:pt x="3069" y="1664"/>
                  </a:cubicBezTo>
                  <a:lnTo>
                    <a:pt x="2995" y="1738"/>
                  </a:lnTo>
                  <a:cubicBezTo>
                    <a:pt x="2829" y="1830"/>
                    <a:pt x="2607" y="1876"/>
                    <a:pt x="2385" y="1876"/>
                  </a:cubicBezTo>
                  <a:cubicBezTo>
                    <a:pt x="2164" y="1876"/>
                    <a:pt x="1942" y="1830"/>
                    <a:pt x="1775" y="1738"/>
                  </a:cubicBezTo>
                  <a:cubicBezTo>
                    <a:pt x="1738" y="1738"/>
                    <a:pt x="1738" y="1701"/>
                    <a:pt x="1701" y="1664"/>
                  </a:cubicBezTo>
                  <a:cubicBezTo>
                    <a:pt x="1517" y="1516"/>
                    <a:pt x="1517" y="1294"/>
                    <a:pt x="1701" y="1146"/>
                  </a:cubicBezTo>
                  <a:cubicBezTo>
                    <a:pt x="1868" y="998"/>
                    <a:pt x="2127" y="924"/>
                    <a:pt x="2385" y="924"/>
                  </a:cubicBezTo>
                  <a:close/>
                  <a:moveTo>
                    <a:pt x="1923" y="0"/>
                  </a:moveTo>
                  <a:lnTo>
                    <a:pt x="1923" y="444"/>
                  </a:lnTo>
                  <a:cubicBezTo>
                    <a:pt x="1849" y="518"/>
                    <a:pt x="1665" y="555"/>
                    <a:pt x="1517" y="592"/>
                  </a:cubicBezTo>
                  <a:lnTo>
                    <a:pt x="962" y="259"/>
                  </a:lnTo>
                  <a:lnTo>
                    <a:pt x="444" y="592"/>
                  </a:lnTo>
                  <a:lnTo>
                    <a:pt x="999" y="924"/>
                  </a:lnTo>
                  <a:lnTo>
                    <a:pt x="962" y="961"/>
                  </a:lnTo>
                  <a:cubicBezTo>
                    <a:pt x="851" y="1072"/>
                    <a:pt x="814" y="1146"/>
                    <a:pt x="777" y="1257"/>
                  </a:cubicBezTo>
                  <a:lnTo>
                    <a:pt x="1" y="1257"/>
                  </a:lnTo>
                  <a:lnTo>
                    <a:pt x="1" y="1664"/>
                  </a:lnTo>
                  <a:lnTo>
                    <a:pt x="777" y="1664"/>
                  </a:lnTo>
                  <a:cubicBezTo>
                    <a:pt x="777" y="1701"/>
                    <a:pt x="814" y="1738"/>
                    <a:pt x="814" y="1738"/>
                  </a:cubicBezTo>
                  <a:cubicBezTo>
                    <a:pt x="851" y="1812"/>
                    <a:pt x="925" y="1886"/>
                    <a:pt x="962" y="1923"/>
                  </a:cubicBezTo>
                  <a:lnTo>
                    <a:pt x="408" y="2255"/>
                  </a:lnTo>
                  <a:lnTo>
                    <a:pt x="444" y="2292"/>
                  </a:lnTo>
                  <a:lnTo>
                    <a:pt x="925" y="2588"/>
                  </a:lnTo>
                  <a:lnTo>
                    <a:pt x="1480" y="2255"/>
                  </a:lnTo>
                  <a:cubicBezTo>
                    <a:pt x="1517" y="2255"/>
                    <a:pt x="1554" y="2292"/>
                    <a:pt x="1591" y="2292"/>
                  </a:cubicBezTo>
                  <a:cubicBezTo>
                    <a:pt x="1701" y="2366"/>
                    <a:pt x="1849" y="2366"/>
                    <a:pt x="1960" y="2403"/>
                  </a:cubicBezTo>
                  <a:lnTo>
                    <a:pt x="1960" y="2551"/>
                  </a:lnTo>
                  <a:lnTo>
                    <a:pt x="1960" y="2847"/>
                  </a:lnTo>
                  <a:lnTo>
                    <a:pt x="2700" y="2847"/>
                  </a:lnTo>
                  <a:lnTo>
                    <a:pt x="2700" y="2551"/>
                  </a:lnTo>
                  <a:lnTo>
                    <a:pt x="2700" y="2403"/>
                  </a:lnTo>
                  <a:cubicBezTo>
                    <a:pt x="2848" y="2403"/>
                    <a:pt x="2958" y="2366"/>
                    <a:pt x="3069" y="2292"/>
                  </a:cubicBezTo>
                  <a:cubicBezTo>
                    <a:pt x="3143" y="2292"/>
                    <a:pt x="3180" y="2255"/>
                    <a:pt x="3217" y="2255"/>
                  </a:cubicBezTo>
                  <a:lnTo>
                    <a:pt x="3772" y="2588"/>
                  </a:lnTo>
                  <a:lnTo>
                    <a:pt x="4215" y="2292"/>
                  </a:lnTo>
                  <a:lnTo>
                    <a:pt x="4289" y="2255"/>
                  </a:lnTo>
                  <a:lnTo>
                    <a:pt x="3735" y="1923"/>
                  </a:lnTo>
                  <a:cubicBezTo>
                    <a:pt x="3772" y="1886"/>
                    <a:pt x="3846" y="1775"/>
                    <a:pt x="3846" y="1738"/>
                  </a:cubicBezTo>
                  <a:cubicBezTo>
                    <a:pt x="3846" y="1701"/>
                    <a:pt x="3920" y="1664"/>
                    <a:pt x="3920" y="1664"/>
                  </a:cubicBezTo>
                  <a:lnTo>
                    <a:pt x="4696" y="1664"/>
                  </a:lnTo>
                  <a:lnTo>
                    <a:pt x="4696" y="1257"/>
                  </a:lnTo>
                  <a:lnTo>
                    <a:pt x="3920" y="1257"/>
                  </a:lnTo>
                  <a:cubicBezTo>
                    <a:pt x="3846" y="1146"/>
                    <a:pt x="3809" y="1072"/>
                    <a:pt x="3735" y="961"/>
                  </a:cubicBezTo>
                  <a:lnTo>
                    <a:pt x="3661" y="924"/>
                  </a:lnTo>
                  <a:lnTo>
                    <a:pt x="4215" y="592"/>
                  </a:lnTo>
                  <a:lnTo>
                    <a:pt x="3735" y="259"/>
                  </a:lnTo>
                  <a:lnTo>
                    <a:pt x="3180" y="592"/>
                  </a:lnTo>
                  <a:cubicBezTo>
                    <a:pt x="3032" y="555"/>
                    <a:pt x="2848" y="518"/>
                    <a:pt x="2663" y="444"/>
                  </a:cubicBezTo>
                  <a:lnTo>
                    <a:pt x="2663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1679550" y="4867775"/>
              <a:ext cx="13900" cy="24050"/>
            </a:xfrm>
            <a:custGeom>
              <a:rect b="b" l="l" r="r" t="t"/>
              <a:pathLst>
                <a:path extrusionOk="0" h="962" w="556">
                  <a:moveTo>
                    <a:pt x="1" y="0"/>
                  </a:moveTo>
                  <a:lnTo>
                    <a:pt x="1" y="629"/>
                  </a:lnTo>
                  <a:lnTo>
                    <a:pt x="555" y="962"/>
                  </a:lnTo>
                  <a:lnTo>
                    <a:pt x="555" y="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1693425" y="4867775"/>
              <a:ext cx="13875" cy="24050"/>
            </a:xfrm>
            <a:custGeom>
              <a:rect b="b" l="l" r="r" t="t"/>
              <a:pathLst>
                <a:path extrusionOk="0" h="962" w="555">
                  <a:moveTo>
                    <a:pt x="555" y="0"/>
                  </a:moveTo>
                  <a:lnTo>
                    <a:pt x="0" y="333"/>
                  </a:lnTo>
                  <a:lnTo>
                    <a:pt x="0" y="962"/>
                  </a:lnTo>
                  <a:lnTo>
                    <a:pt x="555" y="629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1719300" y="4881625"/>
              <a:ext cx="18500" cy="15750"/>
            </a:xfrm>
            <a:custGeom>
              <a:rect b="b" l="l" r="r" t="t"/>
              <a:pathLst>
                <a:path extrusionOk="0" h="630" w="740">
                  <a:moveTo>
                    <a:pt x="0" y="1"/>
                  </a:moveTo>
                  <a:lnTo>
                    <a:pt x="0" y="629"/>
                  </a:lnTo>
                  <a:lnTo>
                    <a:pt x="740" y="629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1707275" y="4867775"/>
              <a:ext cx="12975" cy="19425"/>
            </a:xfrm>
            <a:custGeom>
              <a:rect b="b" l="l" r="r" t="t"/>
              <a:pathLst>
                <a:path extrusionOk="0" h="777" w="519">
                  <a:moveTo>
                    <a:pt x="1" y="0"/>
                  </a:moveTo>
                  <a:lnTo>
                    <a:pt x="1" y="629"/>
                  </a:lnTo>
                  <a:cubicBezTo>
                    <a:pt x="259" y="740"/>
                    <a:pt x="518" y="777"/>
                    <a:pt x="518" y="777"/>
                  </a:cubicBezTo>
                  <a:lnTo>
                    <a:pt x="518" y="148"/>
                  </a:lnTo>
                  <a:cubicBezTo>
                    <a:pt x="518" y="148"/>
                    <a:pt x="149" y="37"/>
                    <a:pt x="1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1669375" y="4852975"/>
              <a:ext cx="19450" cy="15750"/>
            </a:xfrm>
            <a:custGeom>
              <a:rect b="b" l="l" r="r" t="t"/>
              <a:pathLst>
                <a:path extrusionOk="0" h="630" w="778">
                  <a:moveTo>
                    <a:pt x="1" y="1"/>
                  </a:moveTo>
                  <a:lnTo>
                    <a:pt x="1" y="629"/>
                  </a:lnTo>
                  <a:lnTo>
                    <a:pt x="408" y="629"/>
                  </a:lnTo>
                  <a:lnTo>
                    <a:pt x="408" y="592"/>
                  </a:lnTo>
                  <a:lnTo>
                    <a:pt x="777" y="407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1688800" y="4852975"/>
              <a:ext cx="5575" cy="10200"/>
            </a:xfrm>
            <a:custGeom>
              <a:rect b="b" l="l" r="r" t="t"/>
              <a:pathLst>
                <a:path extrusionOk="0" h="408" w="223">
                  <a:moveTo>
                    <a:pt x="0" y="1"/>
                  </a:moveTo>
                  <a:lnTo>
                    <a:pt x="0" y="407"/>
                  </a:lnTo>
                  <a:lnTo>
                    <a:pt x="222" y="260"/>
                  </a:lnTo>
                  <a:cubicBezTo>
                    <a:pt x="37" y="14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1750725" y="4867775"/>
              <a:ext cx="13875" cy="24050"/>
            </a:xfrm>
            <a:custGeom>
              <a:rect b="b" l="l" r="r" t="t"/>
              <a:pathLst>
                <a:path extrusionOk="0" h="962" w="555">
                  <a:moveTo>
                    <a:pt x="0" y="0"/>
                  </a:moveTo>
                  <a:lnTo>
                    <a:pt x="0" y="629"/>
                  </a:lnTo>
                  <a:lnTo>
                    <a:pt x="555" y="962"/>
                  </a:lnTo>
                  <a:lnTo>
                    <a:pt x="555" y="3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1764575" y="4868700"/>
              <a:ext cx="12975" cy="23125"/>
            </a:xfrm>
            <a:custGeom>
              <a:rect b="b" l="l" r="r" t="t"/>
              <a:pathLst>
                <a:path extrusionOk="0" h="925" w="519">
                  <a:moveTo>
                    <a:pt x="518" y="0"/>
                  </a:moveTo>
                  <a:lnTo>
                    <a:pt x="1" y="296"/>
                  </a:lnTo>
                  <a:lnTo>
                    <a:pt x="1" y="925"/>
                  </a:lnTo>
                  <a:lnTo>
                    <a:pt x="518" y="666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1738700" y="4867775"/>
              <a:ext cx="12050" cy="19425"/>
            </a:xfrm>
            <a:custGeom>
              <a:rect b="b" l="l" r="r" t="t"/>
              <a:pathLst>
                <a:path extrusionOk="0" h="777" w="482">
                  <a:moveTo>
                    <a:pt x="481" y="0"/>
                  </a:moveTo>
                  <a:cubicBezTo>
                    <a:pt x="259" y="74"/>
                    <a:pt x="1" y="148"/>
                    <a:pt x="1" y="148"/>
                  </a:cubicBezTo>
                  <a:lnTo>
                    <a:pt x="1" y="777"/>
                  </a:lnTo>
                  <a:cubicBezTo>
                    <a:pt x="259" y="740"/>
                    <a:pt x="481" y="629"/>
                    <a:pt x="481" y="629"/>
                  </a:cubicBezTo>
                  <a:lnTo>
                    <a:pt x="481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4"/>
            <p:cNvSpPr/>
            <p:nvPr/>
          </p:nvSpPr>
          <p:spPr>
            <a:xfrm>
              <a:off x="1769200" y="4852975"/>
              <a:ext cx="20375" cy="15750"/>
            </a:xfrm>
            <a:custGeom>
              <a:rect b="b" l="l" r="r" t="t"/>
              <a:pathLst>
                <a:path extrusionOk="0" h="630" w="815">
                  <a:moveTo>
                    <a:pt x="1" y="1"/>
                  </a:moveTo>
                  <a:lnTo>
                    <a:pt x="1" y="407"/>
                  </a:lnTo>
                  <a:lnTo>
                    <a:pt x="333" y="629"/>
                  </a:lnTo>
                  <a:lnTo>
                    <a:pt x="814" y="629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4"/>
            <p:cNvSpPr/>
            <p:nvPr/>
          </p:nvSpPr>
          <p:spPr>
            <a:xfrm>
              <a:off x="1763650" y="4852975"/>
              <a:ext cx="5575" cy="10200"/>
            </a:xfrm>
            <a:custGeom>
              <a:rect b="b" l="l" r="r" t="t"/>
              <a:pathLst>
                <a:path extrusionOk="0" h="408" w="223">
                  <a:moveTo>
                    <a:pt x="223" y="1"/>
                  </a:moveTo>
                  <a:cubicBezTo>
                    <a:pt x="160" y="157"/>
                    <a:pt x="46" y="260"/>
                    <a:pt x="11" y="266"/>
                  </a:cubicBezTo>
                  <a:lnTo>
                    <a:pt x="11" y="266"/>
                  </a:lnTo>
                  <a:lnTo>
                    <a:pt x="1" y="260"/>
                  </a:lnTo>
                  <a:lnTo>
                    <a:pt x="1" y="260"/>
                  </a:lnTo>
                  <a:cubicBezTo>
                    <a:pt x="1" y="264"/>
                    <a:pt x="3" y="267"/>
                    <a:pt x="8" y="267"/>
                  </a:cubicBezTo>
                  <a:cubicBezTo>
                    <a:pt x="9" y="267"/>
                    <a:pt x="10" y="267"/>
                    <a:pt x="11" y="266"/>
                  </a:cubicBezTo>
                  <a:lnTo>
                    <a:pt x="11" y="266"/>
                  </a:lnTo>
                  <a:lnTo>
                    <a:pt x="223" y="407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4"/>
            <p:cNvSpPr/>
            <p:nvPr/>
          </p:nvSpPr>
          <p:spPr>
            <a:xfrm>
              <a:off x="1763650" y="4827100"/>
              <a:ext cx="13900" cy="14825"/>
            </a:xfrm>
            <a:custGeom>
              <a:rect b="b" l="l" r="r" t="t"/>
              <a:pathLst>
                <a:path extrusionOk="0" h="593" w="556">
                  <a:moveTo>
                    <a:pt x="555" y="1"/>
                  </a:moveTo>
                  <a:lnTo>
                    <a:pt x="1" y="333"/>
                  </a:lnTo>
                  <a:cubicBezTo>
                    <a:pt x="186" y="481"/>
                    <a:pt x="223" y="592"/>
                    <a:pt x="223" y="592"/>
                  </a:cubicBezTo>
                  <a:lnTo>
                    <a:pt x="555" y="592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4"/>
            <p:cNvSpPr/>
            <p:nvPr/>
          </p:nvSpPr>
          <p:spPr>
            <a:xfrm>
              <a:off x="1679550" y="4826175"/>
              <a:ext cx="13900" cy="14825"/>
            </a:xfrm>
            <a:custGeom>
              <a:rect b="b" l="l" r="r" t="t"/>
              <a:pathLst>
                <a:path extrusionOk="0" h="593" w="556">
                  <a:moveTo>
                    <a:pt x="1" y="1"/>
                  </a:moveTo>
                  <a:lnTo>
                    <a:pt x="1" y="592"/>
                  </a:lnTo>
                  <a:lnTo>
                    <a:pt x="333" y="592"/>
                  </a:lnTo>
                  <a:cubicBezTo>
                    <a:pt x="333" y="592"/>
                    <a:pt x="407" y="444"/>
                    <a:pt x="555" y="3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4"/>
            <p:cNvSpPr/>
            <p:nvPr/>
          </p:nvSpPr>
          <p:spPr>
            <a:xfrm>
              <a:off x="1616700" y="5017500"/>
              <a:ext cx="312425" cy="182100"/>
            </a:xfrm>
            <a:custGeom>
              <a:rect b="b" l="l" r="r" t="t"/>
              <a:pathLst>
                <a:path extrusionOk="0" h="7284" w="12497">
                  <a:moveTo>
                    <a:pt x="4622" y="1"/>
                  </a:moveTo>
                  <a:lnTo>
                    <a:pt x="1" y="2736"/>
                  </a:lnTo>
                  <a:lnTo>
                    <a:pt x="7875" y="7284"/>
                  </a:lnTo>
                  <a:lnTo>
                    <a:pt x="12497" y="4548"/>
                  </a:lnTo>
                  <a:lnTo>
                    <a:pt x="462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4"/>
            <p:cNvSpPr/>
            <p:nvPr/>
          </p:nvSpPr>
          <p:spPr>
            <a:xfrm>
              <a:off x="1649050" y="5052625"/>
              <a:ext cx="30525" cy="61025"/>
            </a:xfrm>
            <a:custGeom>
              <a:rect b="b" l="l" r="r" t="t"/>
              <a:pathLst>
                <a:path extrusionOk="0" h="2441" w="1221">
                  <a:moveTo>
                    <a:pt x="555" y="0"/>
                  </a:moveTo>
                  <a:lnTo>
                    <a:pt x="0" y="2071"/>
                  </a:lnTo>
                  <a:lnTo>
                    <a:pt x="666" y="2441"/>
                  </a:lnTo>
                  <a:lnTo>
                    <a:pt x="1221" y="37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616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4"/>
            <p:cNvSpPr/>
            <p:nvPr/>
          </p:nvSpPr>
          <p:spPr>
            <a:xfrm>
              <a:off x="1665675" y="5054475"/>
              <a:ext cx="37000" cy="59175"/>
            </a:xfrm>
            <a:custGeom>
              <a:rect b="b" l="l" r="r" t="t"/>
              <a:pathLst>
                <a:path extrusionOk="0" h="2367" w="1480">
                  <a:moveTo>
                    <a:pt x="1480" y="0"/>
                  </a:moveTo>
                  <a:lnTo>
                    <a:pt x="556" y="296"/>
                  </a:lnTo>
                  <a:lnTo>
                    <a:pt x="1" y="2367"/>
                  </a:lnTo>
                  <a:lnTo>
                    <a:pt x="445" y="21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4"/>
            <p:cNvSpPr/>
            <p:nvPr/>
          </p:nvSpPr>
          <p:spPr>
            <a:xfrm>
              <a:off x="1863475" y="5097925"/>
              <a:ext cx="39775" cy="32350"/>
            </a:xfrm>
            <a:custGeom>
              <a:rect b="b" l="l" r="r" t="t"/>
              <a:pathLst>
                <a:path extrusionOk="0" h="1294" w="1591">
                  <a:moveTo>
                    <a:pt x="1" y="0"/>
                  </a:moveTo>
                  <a:lnTo>
                    <a:pt x="962" y="924"/>
                  </a:lnTo>
                  <a:lnTo>
                    <a:pt x="1590" y="1294"/>
                  </a:lnTo>
                  <a:lnTo>
                    <a:pt x="1590" y="1294"/>
                  </a:lnTo>
                  <a:lnTo>
                    <a:pt x="629" y="3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4"/>
            <p:cNvSpPr/>
            <p:nvPr/>
          </p:nvSpPr>
          <p:spPr>
            <a:xfrm>
              <a:off x="1879200" y="5086825"/>
              <a:ext cx="36075" cy="43450"/>
            </a:xfrm>
            <a:custGeom>
              <a:rect b="b" l="l" r="r" t="t"/>
              <a:pathLst>
                <a:path extrusionOk="0" h="1738" w="1443">
                  <a:moveTo>
                    <a:pt x="887" y="0"/>
                  </a:moveTo>
                  <a:lnTo>
                    <a:pt x="0" y="814"/>
                  </a:lnTo>
                  <a:lnTo>
                    <a:pt x="961" y="1738"/>
                  </a:lnTo>
                  <a:lnTo>
                    <a:pt x="1442" y="1442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4"/>
            <p:cNvSpPr/>
            <p:nvPr/>
          </p:nvSpPr>
          <p:spPr>
            <a:xfrm>
              <a:off x="1782150" y="5128425"/>
              <a:ext cx="30525" cy="61950"/>
            </a:xfrm>
            <a:custGeom>
              <a:rect b="b" l="l" r="r" t="t"/>
              <a:pathLst>
                <a:path extrusionOk="0" h="2478" w="1221">
                  <a:moveTo>
                    <a:pt x="555" y="0"/>
                  </a:moveTo>
                  <a:lnTo>
                    <a:pt x="0" y="2107"/>
                  </a:lnTo>
                  <a:lnTo>
                    <a:pt x="666" y="2477"/>
                  </a:lnTo>
                  <a:lnTo>
                    <a:pt x="1220" y="37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616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4"/>
            <p:cNvSpPr/>
            <p:nvPr/>
          </p:nvSpPr>
          <p:spPr>
            <a:xfrm>
              <a:off x="1798775" y="5132100"/>
              <a:ext cx="37000" cy="58275"/>
            </a:xfrm>
            <a:custGeom>
              <a:rect b="b" l="l" r="r" t="t"/>
              <a:pathLst>
                <a:path extrusionOk="0" h="2331" w="1480">
                  <a:moveTo>
                    <a:pt x="1480" y="1"/>
                  </a:moveTo>
                  <a:lnTo>
                    <a:pt x="555" y="223"/>
                  </a:lnTo>
                  <a:lnTo>
                    <a:pt x="1" y="2330"/>
                  </a:lnTo>
                  <a:lnTo>
                    <a:pt x="444" y="2071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4"/>
            <p:cNvSpPr/>
            <p:nvPr/>
          </p:nvSpPr>
          <p:spPr>
            <a:xfrm>
              <a:off x="1773825" y="5005775"/>
              <a:ext cx="129425" cy="145775"/>
            </a:xfrm>
            <a:custGeom>
              <a:rect b="b" l="l" r="r" t="t"/>
              <a:pathLst>
                <a:path extrusionOk="0" h="5831" w="5177">
                  <a:moveTo>
                    <a:pt x="3159" y="0"/>
                  </a:moveTo>
                  <a:cubicBezTo>
                    <a:pt x="2619" y="0"/>
                    <a:pt x="1924" y="383"/>
                    <a:pt x="1294" y="1098"/>
                  </a:cubicBezTo>
                  <a:cubicBezTo>
                    <a:pt x="333" y="2244"/>
                    <a:pt x="1" y="3797"/>
                    <a:pt x="518" y="4610"/>
                  </a:cubicBezTo>
                  <a:cubicBezTo>
                    <a:pt x="629" y="4721"/>
                    <a:pt x="703" y="4832"/>
                    <a:pt x="851" y="4906"/>
                  </a:cubicBezTo>
                  <a:lnTo>
                    <a:pt x="2401" y="5787"/>
                  </a:lnTo>
                  <a:lnTo>
                    <a:pt x="2401" y="5787"/>
                  </a:lnTo>
                  <a:cubicBezTo>
                    <a:pt x="2291" y="5716"/>
                    <a:pt x="2205" y="5625"/>
                    <a:pt x="2145" y="5535"/>
                  </a:cubicBezTo>
                  <a:cubicBezTo>
                    <a:pt x="1627" y="4721"/>
                    <a:pt x="1960" y="3168"/>
                    <a:pt x="2921" y="2022"/>
                  </a:cubicBezTo>
                  <a:cubicBezTo>
                    <a:pt x="3522" y="1307"/>
                    <a:pt x="4189" y="924"/>
                    <a:pt x="4734" y="924"/>
                  </a:cubicBezTo>
                  <a:cubicBezTo>
                    <a:pt x="4893" y="924"/>
                    <a:pt x="5042" y="957"/>
                    <a:pt x="5176" y="1024"/>
                  </a:cubicBezTo>
                  <a:lnTo>
                    <a:pt x="3587" y="100"/>
                  </a:lnTo>
                  <a:cubicBezTo>
                    <a:pt x="3461" y="33"/>
                    <a:pt x="3317" y="0"/>
                    <a:pt x="3159" y="0"/>
                  </a:cubicBezTo>
                  <a:close/>
                  <a:moveTo>
                    <a:pt x="2401" y="5787"/>
                  </a:moveTo>
                  <a:cubicBezTo>
                    <a:pt x="2425" y="5802"/>
                    <a:pt x="2451" y="5817"/>
                    <a:pt x="2478" y="5830"/>
                  </a:cubicBezTo>
                  <a:lnTo>
                    <a:pt x="2401" y="5787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4"/>
            <p:cNvSpPr/>
            <p:nvPr/>
          </p:nvSpPr>
          <p:spPr>
            <a:xfrm>
              <a:off x="1632425" y="4923500"/>
              <a:ext cx="129400" cy="146700"/>
            </a:xfrm>
            <a:custGeom>
              <a:rect b="b" l="l" r="r" t="t"/>
              <a:pathLst>
                <a:path extrusionOk="0" h="5868" w="5176">
                  <a:moveTo>
                    <a:pt x="3121" y="1"/>
                  </a:moveTo>
                  <a:cubicBezTo>
                    <a:pt x="2584" y="1"/>
                    <a:pt x="1895" y="384"/>
                    <a:pt x="1294" y="1099"/>
                  </a:cubicBezTo>
                  <a:cubicBezTo>
                    <a:pt x="296" y="2245"/>
                    <a:pt x="0" y="3798"/>
                    <a:pt x="481" y="4611"/>
                  </a:cubicBezTo>
                  <a:cubicBezTo>
                    <a:pt x="592" y="4759"/>
                    <a:pt x="665" y="4833"/>
                    <a:pt x="813" y="4944"/>
                  </a:cubicBezTo>
                  <a:lnTo>
                    <a:pt x="2440" y="5868"/>
                  </a:lnTo>
                  <a:cubicBezTo>
                    <a:pt x="2292" y="5757"/>
                    <a:pt x="2218" y="5683"/>
                    <a:pt x="2107" y="5535"/>
                  </a:cubicBezTo>
                  <a:cubicBezTo>
                    <a:pt x="1590" y="4759"/>
                    <a:pt x="1959" y="3169"/>
                    <a:pt x="2884" y="2023"/>
                  </a:cubicBezTo>
                  <a:cubicBezTo>
                    <a:pt x="3513" y="1308"/>
                    <a:pt x="4164" y="925"/>
                    <a:pt x="4718" y="925"/>
                  </a:cubicBezTo>
                  <a:cubicBezTo>
                    <a:pt x="4880" y="925"/>
                    <a:pt x="5034" y="958"/>
                    <a:pt x="5176" y="1025"/>
                  </a:cubicBezTo>
                  <a:lnTo>
                    <a:pt x="3549" y="100"/>
                  </a:lnTo>
                  <a:cubicBezTo>
                    <a:pt x="3424" y="33"/>
                    <a:pt x="3279" y="1"/>
                    <a:pt x="3121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4"/>
            <p:cNvSpPr/>
            <p:nvPr/>
          </p:nvSpPr>
          <p:spPr>
            <a:xfrm>
              <a:off x="1672150" y="4946900"/>
              <a:ext cx="191350" cy="181550"/>
            </a:xfrm>
            <a:custGeom>
              <a:rect b="b" l="l" r="r" t="t"/>
              <a:pathLst>
                <a:path extrusionOk="0" h="7262" w="7654">
                  <a:moveTo>
                    <a:pt x="3121" y="0"/>
                  </a:moveTo>
                  <a:cubicBezTo>
                    <a:pt x="2574" y="0"/>
                    <a:pt x="1903" y="368"/>
                    <a:pt x="1295" y="1087"/>
                  </a:cubicBezTo>
                  <a:cubicBezTo>
                    <a:pt x="370" y="2233"/>
                    <a:pt x="1" y="3823"/>
                    <a:pt x="518" y="4599"/>
                  </a:cubicBezTo>
                  <a:cubicBezTo>
                    <a:pt x="629" y="4747"/>
                    <a:pt x="703" y="4821"/>
                    <a:pt x="851" y="4932"/>
                  </a:cubicBezTo>
                  <a:lnTo>
                    <a:pt x="4858" y="7227"/>
                  </a:lnTo>
                  <a:lnTo>
                    <a:pt x="4858" y="7227"/>
                  </a:lnTo>
                  <a:cubicBezTo>
                    <a:pt x="4748" y="7155"/>
                    <a:pt x="4680" y="7060"/>
                    <a:pt x="4585" y="6965"/>
                  </a:cubicBezTo>
                  <a:cubicBezTo>
                    <a:pt x="4068" y="6152"/>
                    <a:pt x="4400" y="4599"/>
                    <a:pt x="5361" y="3453"/>
                  </a:cubicBezTo>
                  <a:cubicBezTo>
                    <a:pt x="5991" y="2738"/>
                    <a:pt x="6642" y="2355"/>
                    <a:pt x="7195" y="2355"/>
                  </a:cubicBezTo>
                  <a:cubicBezTo>
                    <a:pt x="7358" y="2355"/>
                    <a:pt x="7511" y="2388"/>
                    <a:pt x="7654" y="2455"/>
                  </a:cubicBezTo>
                  <a:lnTo>
                    <a:pt x="6027" y="1531"/>
                  </a:lnTo>
                  <a:lnTo>
                    <a:pt x="3624" y="126"/>
                  </a:lnTo>
                  <a:cubicBezTo>
                    <a:pt x="3475" y="42"/>
                    <a:pt x="3305" y="0"/>
                    <a:pt x="3121" y="0"/>
                  </a:cubicBezTo>
                  <a:close/>
                  <a:moveTo>
                    <a:pt x="4858" y="7227"/>
                  </a:moveTo>
                  <a:cubicBezTo>
                    <a:pt x="4877" y="7239"/>
                    <a:pt x="4896" y="7250"/>
                    <a:pt x="4918" y="7261"/>
                  </a:cubicBezTo>
                  <a:lnTo>
                    <a:pt x="4858" y="7227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4"/>
            <p:cNvSpPr/>
            <p:nvPr/>
          </p:nvSpPr>
          <p:spPr>
            <a:xfrm>
              <a:off x="1815425" y="5029750"/>
              <a:ext cx="110925" cy="125275"/>
            </a:xfrm>
            <a:custGeom>
              <a:rect b="b" l="l" r="r" t="t"/>
              <a:pathLst>
                <a:path extrusionOk="0" h="5011" w="4437">
                  <a:moveTo>
                    <a:pt x="3118" y="0"/>
                  </a:moveTo>
                  <a:cubicBezTo>
                    <a:pt x="2555" y="0"/>
                    <a:pt x="1868" y="375"/>
                    <a:pt x="1294" y="1063"/>
                  </a:cubicBezTo>
                  <a:cubicBezTo>
                    <a:pt x="333" y="2209"/>
                    <a:pt x="0" y="3762"/>
                    <a:pt x="518" y="4576"/>
                  </a:cubicBezTo>
                  <a:cubicBezTo>
                    <a:pt x="714" y="4870"/>
                    <a:pt x="1006" y="5010"/>
                    <a:pt x="1344" y="5010"/>
                  </a:cubicBezTo>
                  <a:cubicBezTo>
                    <a:pt x="1896" y="5010"/>
                    <a:pt x="2569" y="4635"/>
                    <a:pt x="3143" y="3947"/>
                  </a:cubicBezTo>
                  <a:cubicBezTo>
                    <a:pt x="4141" y="2801"/>
                    <a:pt x="4437" y="1248"/>
                    <a:pt x="3956" y="435"/>
                  </a:cubicBezTo>
                  <a:cubicBezTo>
                    <a:pt x="3760" y="140"/>
                    <a:pt x="3462" y="0"/>
                    <a:pt x="3118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4"/>
            <p:cNvSpPr/>
            <p:nvPr/>
          </p:nvSpPr>
          <p:spPr>
            <a:xfrm>
              <a:off x="1840375" y="5048925"/>
              <a:ext cx="74900" cy="94750"/>
            </a:xfrm>
            <a:custGeom>
              <a:rect b="b" l="l" r="r" t="t"/>
              <a:pathLst>
                <a:path extrusionOk="0" h="3790" w="2996">
                  <a:moveTo>
                    <a:pt x="2330" y="1"/>
                  </a:moveTo>
                  <a:lnTo>
                    <a:pt x="2330" y="1"/>
                  </a:lnTo>
                  <a:cubicBezTo>
                    <a:pt x="2773" y="629"/>
                    <a:pt x="2477" y="1849"/>
                    <a:pt x="1738" y="2736"/>
                  </a:cubicBezTo>
                  <a:cubicBezTo>
                    <a:pt x="1277" y="3255"/>
                    <a:pt x="750" y="3549"/>
                    <a:pt x="329" y="3549"/>
                  </a:cubicBezTo>
                  <a:cubicBezTo>
                    <a:pt x="209" y="3549"/>
                    <a:pt x="99" y="3525"/>
                    <a:pt x="0" y="3476"/>
                  </a:cubicBezTo>
                  <a:lnTo>
                    <a:pt x="0" y="3476"/>
                  </a:lnTo>
                  <a:cubicBezTo>
                    <a:pt x="154" y="3686"/>
                    <a:pt x="377" y="3790"/>
                    <a:pt x="631" y="3790"/>
                  </a:cubicBezTo>
                  <a:cubicBezTo>
                    <a:pt x="1047" y="3790"/>
                    <a:pt x="1546" y="3510"/>
                    <a:pt x="1960" y="2958"/>
                  </a:cubicBezTo>
                  <a:cubicBezTo>
                    <a:pt x="2699" y="2071"/>
                    <a:pt x="2995" y="888"/>
                    <a:pt x="2588" y="259"/>
                  </a:cubicBezTo>
                  <a:cubicBezTo>
                    <a:pt x="2514" y="185"/>
                    <a:pt x="2440" y="111"/>
                    <a:pt x="2330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4"/>
            <p:cNvSpPr/>
            <p:nvPr/>
          </p:nvSpPr>
          <p:spPr>
            <a:xfrm>
              <a:off x="1829275" y="5047000"/>
              <a:ext cx="80450" cy="90775"/>
            </a:xfrm>
            <a:custGeom>
              <a:rect b="b" l="l" r="r" t="t"/>
              <a:pathLst>
                <a:path extrusionOk="0" h="3631" w="3218">
                  <a:moveTo>
                    <a:pt x="2426" y="0"/>
                  </a:moveTo>
                  <a:cubicBezTo>
                    <a:pt x="2009" y="0"/>
                    <a:pt x="1490" y="278"/>
                    <a:pt x="1036" y="817"/>
                  </a:cubicBezTo>
                  <a:cubicBezTo>
                    <a:pt x="297" y="1704"/>
                    <a:pt x="1" y="2887"/>
                    <a:pt x="444" y="3516"/>
                  </a:cubicBezTo>
                  <a:lnTo>
                    <a:pt x="444" y="3553"/>
                  </a:lnTo>
                  <a:cubicBezTo>
                    <a:pt x="548" y="3604"/>
                    <a:pt x="665" y="3630"/>
                    <a:pt x="792" y="3630"/>
                  </a:cubicBezTo>
                  <a:cubicBezTo>
                    <a:pt x="1209" y="3630"/>
                    <a:pt x="1728" y="3352"/>
                    <a:pt x="2182" y="2813"/>
                  </a:cubicBezTo>
                  <a:cubicBezTo>
                    <a:pt x="2921" y="1926"/>
                    <a:pt x="3217" y="743"/>
                    <a:pt x="2774" y="78"/>
                  </a:cubicBezTo>
                  <a:cubicBezTo>
                    <a:pt x="2670" y="26"/>
                    <a:pt x="2553" y="0"/>
                    <a:pt x="2426" y="0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4"/>
            <p:cNvSpPr/>
            <p:nvPr/>
          </p:nvSpPr>
          <p:spPr>
            <a:xfrm>
              <a:off x="1664750" y="4901975"/>
              <a:ext cx="34225" cy="55475"/>
            </a:xfrm>
            <a:custGeom>
              <a:rect b="b" l="l" r="r" t="t"/>
              <a:pathLst>
                <a:path extrusionOk="0" h="2219" w="1369">
                  <a:moveTo>
                    <a:pt x="1" y="0"/>
                  </a:moveTo>
                  <a:lnTo>
                    <a:pt x="1" y="1405"/>
                  </a:lnTo>
                  <a:lnTo>
                    <a:pt x="1369" y="2218"/>
                  </a:lnTo>
                  <a:lnTo>
                    <a:pt x="1369" y="8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4"/>
            <p:cNvSpPr/>
            <p:nvPr/>
          </p:nvSpPr>
          <p:spPr>
            <a:xfrm>
              <a:off x="1664750" y="4878850"/>
              <a:ext cx="75825" cy="44400"/>
            </a:xfrm>
            <a:custGeom>
              <a:rect b="b" l="l" r="r" t="t"/>
              <a:pathLst>
                <a:path extrusionOk="0" h="1776" w="3033">
                  <a:moveTo>
                    <a:pt x="1591" y="1"/>
                  </a:moveTo>
                  <a:lnTo>
                    <a:pt x="1" y="925"/>
                  </a:lnTo>
                  <a:lnTo>
                    <a:pt x="1369" y="1776"/>
                  </a:lnTo>
                  <a:lnTo>
                    <a:pt x="3033" y="814"/>
                  </a:lnTo>
                  <a:lnTo>
                    <a:pt x="1591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4"/>
            <p:cNvSpPr/>
            <p:nvPr/>
          </p:nvSpPr>
          <p:spPr>
            <a:xfrm>
              <a:off x="1698950" y="4899200"/>
              <a:ext cx="41625" cy="58250"/>
            </a:xfrm>
            <a:custGeom>
              <a:rect b="b" l="l" r="r" t="t"/>
              <a:pathLst>
                <a:path extrusionOk="0" h="2330" w="1665">
                  <a:moveTo>
                    <a:pt x="1665" y="0"/>
                  </a:moveTo>
                  <a:lnTo>
                    <a:pt x="1" y="962"/>
                  </a:lnTo>
                  <a:lnTo>
                    <a:pt x="1" y="2329"/>
                  </a:lnTo>
                  <a:lnTo>
                    <a:pt x="1665" y="1368"/>
                  </a:lnTo>
                  <a:lnTo>
                    <a:pt x="1665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4"/>
            <p:cNvSpPr/>
            <p:nvPr/>
          </p:nvSpPr>
          <p:spPr>
            <a:xfrm>
              <a:off x="1715600" y="4923800"/>
              <a:ext cx="27750" cy="23475"/>
            </a:xfrm>
            <a:custGeom>
              <a:rect b="b" l="l" r="r" t="t"/>
              <a:pathLst>
                <a:path extrusionOk="0" h="939" w="1110">
                  <a:moveTo>
                    <a:pt x="314" y="1"/>
                  </a:moveTo>
                  <a:cubicBezTo>
                    <a:pt x="257" y="1"/>
                    <a:pt x="194" y="42"/>
                    <a:pt x="111" y="125"/>
                  </a:cubicBezTo>
                  <a:cubicBezTo>
                    <a:pt x="37" y="236"/>
                    <a:pt x="0" y="384"/>
                    <a:pt x="37" y="495"/>
                  </a:cubicBezTo>
                  <a:cubicBezTo>
                    <a:pt x="37" y="495"/>
                    <a:pt x="37" y="532"/>
                    <a:pt x="74" y="532"/>
                  </a:cubicBezTo>
                  <a:lnTo>
                    <a:pt x="781" y="921"/>
                  </a:lnTo>
                  <a:lnTo>
                    <a:pt x="781" y="921"/>
                  </a:lnTo>
                  <a:cubicBezTo>
                    <a:pt x="778" y="916"/>
                    <a:pt x="777" y="910"/>
                    <a:pt x="777" y="902"/>
                  </a:cubicBezTo>
                  <a:cubicBezTo>
                    <a:pt x="740" y="791"/>
                    <a:pt x="777" y="680"/>
                    <a:pt x="851" y="532"/>
                  </a:cubicBezTo>
                  <a:cubicBezTo>
                    <a:pt x="934" y="449"/>
                    <a:pt x="996" y="407"/>
                    <a:pt x="1053" y="407"/>
                  </a:cubicBezTo>
                  <a:cubicBezTo>
                    <a:pt x="1073" y="407"/>
                    <a:pt x="1091" y="412"/>
                    <a:pt x="1109" y="421"/>
                  </a:cubicBezTo>
                  <a:lnTo>
                    <a:pt x="370" y="15"/>
                  </a:lnTo>
                  <a:cubicBezTo>
                    <a:pt x="352" y="5"/>
                    <a:pt x="333" y="1"/>
                    <a:pt x="314" y="1"/>
                  </a:cubicBezTo>
                  <a:close/>
                  <a:moveTo>
                    <a:pt x="781" y="921"/>
                  </a:moveTo>
                  <a:cubicBezTo>
                    <a:pt x="791" y="939"/>
                    <a:pt x="814" y="939"/>
                    <a:pt x="814" y="939"/>
                  </a:cubicBezTo>
                  <a:lnTo>
                    <a:pt x="781" y="92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4"/>
            <p:cNvSpPr/>
            <p:nvPr/>
          </p:nvSpPr>
          <p:spPr>
            <a:xfrm>
              <a:off x="1734075" y="4934200"/>
              <a:ext cx="11125" cy="13175"/>
            </a:xfrm>
            <a:custGeom>
              <a:rect b="b" l="l" r="r" t="t"/>
              <a:pathLst>
                <a:path extrusionOk="0" h="527" w="445">
                  <a:moveTo>
                    <a:pt x="299" y="0"/>
                  </a:moveTo>
                  <a:cubicBezTo>
                    <a:pt x="241" y="0"/>
                    <a:pt x="171" y="37"/>
                    <a:pt x="112" y="116"/>
                  </a:cubicBezTo>
                  <a:cubicBezTo>
                    <a:pt x="38" y="264"/>
                    <a:pt x="1" y="375"/>
                    <a:pt x="38" y="486"/>
                  </a:cubicBezTo>
                  <a:cubicBezTo>
                    <a:pt x="52" y="514"/>
                    <a:pt x="82" y="526"/>
                    <a:pt x="118" y="526"/>
                  </a:cubicBezTo>
                  <a:cubicBezTo>
                    <a:pt x="177" y="526"/>
                    <a:pt x="251" y="495"/>
                    <a:pt x="297" y="449"/>
                  </a:cubicBezTo>
                  <a:cubicBezTo>
                    <a:pt x="407" y="301"/>
                    <a:pt x="444" y="153"/>
                    <a:pt x="407" y="79"/>
                  </a:cubicBezTo>
                  <a:cubicBezTo>
                    <a:pt x="390" y="28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9174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4"/>
            <p:cNvSpPr/>
            <p:nvPr/>
          </p:nvSpPr>
          <p:spPr>
            <a:xfrm>
              <a:off x="1729450" y="4936175"/>
              <a:ext cx="69350" cy="45075"/>
            </a:xfrm>
            <a:custGeom>
              <a:rect b="b" l="l" r="r" t="t"/>
              <a:pathLst>
                <a:path extrusionOk="0" h="1803" w="2774">
                  <a:moveTo>
                    <a:pt x="38" y="0"/>
                  </a:moveTo>
                  <a:lnTo>
                    <a:pt x="38" y="998"/>
                  </a:lnTo>
                  <a:lnTo>
                    <a:pt x="1" y="998"/>
                  </a:lnTo>
                  <a:cubicBezTo>
                    <a:pt x="1" y="1183"/>
                    <a:pt x="112" y="1405"/>
                    <a:pt x="408" y="1553"/>
                  </a:cubicBezTo>
                  <a:cubicBezTo>
                    <a:pt x="685" y="1719"/>
                    <a:pt x="1027" y="1802"/>
                    <a:pt x="1369" y="1802"/>
                  </a:cubicBezTo>
                  <a:cubicBezTo>
                    <a:pt x="1711" y="1802"/>
                    <a:pt x="2053" y="1719"/>
                    <a:pt x="2330" y="1553"/>
                  </a:cubicBezTo>
                  <a:cubicBezTo>
                    <a:pt x="2626" y="1405"/>
                    <a:pt x="2774" y="1183"/>
                    <a:pt x="2774" y="998"/>
                  </a:cubicBezTo>
                  <a:lnTo>
                    <a:pt x="2774" y="0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4"/>
            <p:cNvSpPr/>
            <p:nvPr/>
          </p:nvSpPr>
          <p:spPr>
            <a:xfrm>
              <a:off x="1725775" y="4916075"/>
              <a:ext cx="75800" cy="39300"/>
            </a:xfrm>
            <a:custGeom>
              <a:rect b="b" l="l" r="r" t="t"/>
              <a:pathLst>
                <a:path extrusionOk="0" h="1572" w="3032">
                  <a:moveTo>
                    <a:pt x="1516" y="0"/>
                  </a:moveTo>
                  <a:cubicBezTo>
                    <a:pt x="1174" y="0"/>
                    <a:pt x="832" y="83"/>
                    <a:pt x="555" y="250"/>
                  </a:cubicBezTo>
                  <a:cubicBezTo>
                    <a:pt x="0" y="545"/>
                    <a:pt x="0" y="1063"/>
                    <a:pt x="555" y="1322"/>
                  </a:cubicBezTo>
                  <a:cubicBezTo>
                    <a:pt x="832" y="1488"/>
                    <a:pt x="1174" y="1571"/>
                    <a:pt x="1516" y="1571"/>
                  </a:cubicBezTo>
                  <a:cubicBezTo>
                    <a:pt x="1858" y="1571"/>
                    <a:pt x="2200" y="1488"/>
                    <a:pt x="2477" y="1322"/>
                  </a:cubicBezTo>
                  <a:cubicBezTo>
                    <a:pt x="3032" y="1063"/>
                    <a:pt x="3032" y="545"/>
                    <a:pt x="2477" y="250"/>
                  </a:cubicBezTo>
                  <a:cubicBezTo>
                    <a:pt x="2200" y="83"/>
                    <a:pt x="1858" y="0"/>
                    <a:pt x="1516" y="0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4"/>
            <p:cNvSpPr/>
            <p:nvPr/>
          </p:nvSpPr>
          <p:spPr>
            <a:xfrm>
              <a:off x="1734075" y="4920000"/>
              <a:ext cx="61025" cy="31450"/>
            </a:xfrm>
            <a:custGeom>
              <a:rect b="b" l="l" r="r" t="t"/>
              <a:pathLst>
                <a:path extrusionOk="0" h="1258" w="2441">
                  <a:moveTo>
                    <a:pt x="1184" y="0"/>
                  </a:moveTo>
                  <a:cubicBezTo>
                    <a:pt x="897" y="0"/>
                    <a:pt x="611" y="56"/>
                    <a:pt x="407" y="167"/>
                  </a:cubicBezTo>
                  <a:cubicBezTo>
                    <a:pt x="1" y="388"/>
                    <a:pt x="1" y="832"/>
                    <a:pt x="407" y="1091"/>
                  </a:cubicBezTo>
                  <a:cubicBezTo>
                    <a:pt x="611" y="1202"/>
                    <a:pt x="897" y="1257"/>
                    <a:pt x="1184" y="1257"/>
                  </a:cubicBezTo>
                  <a:cubicBezTo>
                    <a:pt x="1470" y="1257"/>
                    <a:pt x="1757" y="1202"/>
                    <a:pt x="1960" y="1091"/>
                  </a:cubicBezTo>
                  <a:cubicBezTo>
                    <a:pt x="2441" y="869"/>
                    <a:pt x="2441" y="462"/>
                    <a:pt x="1960" y="167"/>
                  </a:cubicBezTo>
                  <a:cubicBezTo>
                    <a:pt x="1757" y="56"/>
                    <a:pt x="1470" y="0"/>
                    <a:pt x="11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4"/>
            <p:cNvSpPr/>
            <p:nvPr/>
          </p:nvSpPr>
          <p:spPr>
            <a:xfrm>
              <a:off x="1735925" y="4924150"/>
              <a:ext cx="27750" cy="12050"/>
            </a:xfrm>
            <a:custGeom>
              <a:rect b="b" l="l" r="r" t="t"/>
              <a:pathLst>
                <a:path extrusionOk="0" h="482" w="1110">
                  <a:moveTo>
                    <a:pt x="333" y="1"/>
                  </a:moveTo>
                  <a:cubicBezTo>
                    <a:pt x="112" y="148"/>
                    <a:pt x="1" y="333"/>
                    <a:pt x="1" y="481"/>
                  </a:cubicBezTo>
                  <a:lnTo>
                    <a:pt x="1110" y="481"/>
                  </a:lnTo>
                  <a:cubicBezTo>
                    <a:pt x="703" y="222"/>
                    <a:pt x="333" y="1"/>
                    <a:pt x="333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4"/>
            <p:cNvSpPr/>
            <p:nvPr/>
          </p:nvSpPr>
          <p:spPr>
            <a:xfrm>
              <a:off x="1732225" y="4919300"/>
              <a:ext cx="62875" cy="33525"/>
            </a:xfrm>
            <a:custGeom>
              <a:rect b="b" l="l" r="r" t="t"/>
              <a:pathLst>
                <a:path extrusionOk="0" h="1341" w="2515">
                  <a:moveTo>
                    <a:pt x="1281" y="0"/>
                  </a:moveTo>
                  <a:cubicBezTo>
                    <a:pt x="990" y="0"/>
                    <a:pt x="703" y="65"/>
                    <a:pt x="481" y="195"/>
                  </a:cubicBezTo>
                  <a:cubicBezTo>
                    <a:pt x="1" y="490"/>
                    <a:pt x="1" y="897"/>
                    <a:pt x="481" y="1119"/>
                  </a:cubicBezTo>
                  <a:cubicBezTo>
                    <a:pt x="75" y="897"/>
                    <a:pt x="75" y="490"/>
                    <a:pt x="481" y="231"/>
                  </a:cubicBezTo>
                  <a:cubicBezTo>
                    <a:pt x="685" y="121"/>
                    <a:pt x="962" y="65"/>
                    <a:pt x="1244" y="65"/>
                  </a:cubicBezTo>
                  <a:cubicBezTo>
                    <a:pt x="1526" y="65"/>
                    <a:pt x="1812" y="121"/>
                    <a:pt x="2034" y="231"/>
                  </a:cubicBezTo>
                  <a:cubicBezTo>
                    <a:pt x="2478" y="490"/>
                    <a:pt x="2478" y="897"/>
                    <a:pt x="2034" y="1119"/>
                  </a:cubicBezTo>
                  <a:cubicBezTo>
                    <a:pt x="1831" y="1230"/>
                    <a:pt x="1554" y="1285"/>
                    <a:pt x="1272" y="1285"/>
                  </a:cubicBezTo>
                  <a:cubicBezTo>
                    <a:pt x="990" y="1285"/>
                    <a:pt x="703" y="1230"/>
                    <a:pt x="481" y="1119"/>
                  </a:cubicBezTo>
                  <a:lnTo>
                    <a:pt x="481" y="1119"/>
                  </a:lnTo>
                  <a:cubicBezTo>
                    <a:pt x="703" y="1267"/>
                    <a:pt x="990" y="1341"/>
                    <a:pt x="1281" y="1341"/>
                  </a:cubicBezTo>
                  <a:cubicBezTo>
                    <a:pt x="1572" y="1341"/>
                    <a:pt x="1868" y="1267"/>
                    <a:pt x="2108" y="1119"/>
                  </a:cubicBezTo>
                  <a:cubicBezTo>
                    <a:pt x="2515" y="897"/>
                    <a:pt x="2515" y="490"/>
                    <a:pt x="2108" y="195"/>
                  </a:cubicBezTo>
                  <a:cubicBezTo>
                    <a:pt x="1868" y="65"/>
                    <a:pt x="1572" y="0"/>
                    <a:pt x="1281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4"/>
            <p:cNvSpPr/>
            <p:nvPr/>
          </p:nvSpPr>
          <p:spPr>
            <a:xfrm>
              <a:off x="1762725" y="4934325"/>
              <a:ext cx="3725" cy="2800"/>
            </a:xfrm>
            <a:custGeom>
              <a:rect b="b" l="l" r="r" t="t"/>
              <a:pathLst>
                <a:path extrusionOk="0" h="112" w="149">
                  <a:moveTo>
                    <a:pt x="38" y="0"/>
                  </a:moveTo>
                  <a:cubicBezTo>
                    <a:pt x="1" y="0"/>
                    <a:pt x="1" y="74"/>
                    <a:pt x="1" y="74"/>
                  </a:cubicBezTo>
                  <a:cubicBezTo>
                    <a:pt x="38" y="111"/>
                    <a:pt x="38" y="111"/>
                    <a:pt x="75" y="111"/>
                  </a:cubicBezTo>
                  <a:cubicBezTo>
                    <a:pt x="149" y="111"/>
                    <a:pt x="149" y="74"/>
                    <a:pt x="149" y="74"/>
                  </a:cubicBezTo>
                  <a:cubicBezTo>
                    <a:pt x="149" y="74"/>
                    <a:pt x="75" y="0"/>
                    <a:pt x="38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4"/>
            <p:cNvSpPr/>
            <p:nvPr/>
          </p:nvSpPr>
          <p:spPr>
            <a:xfrm>
              <a:off x="1762725" y="4936175"/>
              <a:ext cx="1875" cy="950"/>
            </a:xfrm>
            <a:custGeom>
              <a:rect b="b" l="l" r="r" t="t"/>
              <a:pathLst>
                <a:path extrusionOk="0" h="38" w="75">
                  <a:moveTo>
                    <a:pt x="1" y="0"/>
                  </a:moveTo>
                  <a:cubicBezTo>
                    <a:pt x="1" y="0"/>
                    <a:pt x="38" y="37"/>
                    <a:pt x="1" y="0"/>
                  </a:cubicBezTo>
                  <a:lnTo>
                    <a:pt x="7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4"/>
            <p:cNvSpPr/>
            <p:nvPr/>
          </p:nvSpPr>
          <p:spPr>
            <a:xfrm>
              <a:off x="1744250" y="4924150"/>
              <a:ext cx="3725" cy="2800"/>
            </a:xfrm>
            <a:custGeom>
              <a:rect b="b" l="l" r="r" t="t"/>
              <a:pathLst>
                <a:path extrusionOk="0" h="112" w="149">
                  <a:moveTo>
                    <a:pt x="37" y="1"/>
                  </a:moveTo>
                  <a:lnTo>
                    <a:pt x="0" y="37"/>
                  </a:lnTo>
                  <a:lnTo>
                    <a:pt x="148" y="111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4"/>
            <p:cNvSpPr/>
            <p:nvPr/>
          </p:nvSpPr>
          <p:spPr>
            <a:xfrm>
              <a:off x="1753500" y="4922300"/>
              <a:ext cx="950" cy="950"/>
            </a:xfrm>
            <a:custGeom>
              <a:rect b="b" l="l" r="r" t="t"/>
              <a:pathLst>
                <a:path extrusionOk="0" h="38" w="38">
                  <a:moveTo>
                    <a:pt x="0" y="1"/>
                  </a:moveTo>
                  <a:lnTo>
                    <a:pt x="37" y="38"/>
                  </a:lnTo>
                  <a:lnTo>
                    <a:pt x="37" y="38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4"/>
            <p:cNvSpPr/>
            <p:nvPr/>
          </p:nvSpPr>
          <p:spPr>
            <a:xfrm>
              <a:off x="1772900" y="4922300"/>
              <a:ext cx="2800" cy="950"/>
            </a:xfrm>
            <a:custGeom>
              <a:rect b="b" l="l" r="r" t="t"/>
              <a:pathLst>
                <a:path extrusionOk="0" h="38" w="112">
                  <a:moveTo>
                    <a:pt x="38" y="1"/>
                  </a:moveTo>
                  <a:lnTo>
                    <a:pt x="1" y="38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4"/>
            <p:cNvSpPr/>
            <p:nvPr/>
          </p:nvSpPr>
          <p:spPr>
            <a:xfrm>
              <a:off x="1785850" y="4929700"/>
              <a:ext cx="3725" cy="1875"/>
            </a:xfrm>
            <a:custGeom>
              <a:rect b="b" l="l" r="r" t="t"/>
              <a:pathLst>
                <a:path extrusionOk="0" h="75" w="149">
                  <a:moveTo>
                    <a:pt x="0" y="74"/>
                  </a:moveTo>
                  <a:lnTo>
                    <a:pt x="0" y="74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4"/>
            <p:cNvSpPr/>
            <p:nvPr/>
          </p:nvSpPr>
          <p:spPr>
            <a:xfrm>
              <a:off x="1785850" y="4940775"/>
              <a:ext cx="3725" cy="950"/>
            </a:xfrm>
            <a:custGeom>
              <a:rect b="b" l="l" r="r" t="t"/>
              <a:pathLst>
                <a:path extrusionOk="0" h="38" w="149">
                  <a:moveTo>
                    <a:pt x="0" y="1"/>
                  </a:moveTo>
                  <a:lnTo>
                    <a:pt x="148" y="38"/>
                  </a:lnTo>
                  <a:lnTo>
                    <a:pt x="148" y="38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4"/>
            <p:cNvSpPr/>
            <p:nvPr/>
          </p:nvSpPr>
          <p:spPr>
            <a:xfrm>
              <a:off x="1771975" y="4948175"/>
              <a:ext cx="1875" cy="2800"/>
            </a:xfrm>
            <a:custGeom>
              <a:rect b="b" l="l" r="r" t="t"/>
              <a:pathLst>
                <a:path extrusionOk="0" h="112" w="75">
                  <a:moveTo>
                    <a:pt x="1" y="1"/>
                  </a:moveTo>
                  <a:lnTo>
                    <a:pt x="38" y="112"/>
                  </a:lnTo>
                  <a:lnTo>
                    <a:pt x="75" y="112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4"/>
            <p:cNvSpPr/>
            <p:nvPr/>
          </p:nvSpPr>
          <p:spPr>
            <a:xfrm>
              <a:off x="1753500" y="4948175"/>
              <a:ext cx="1875" cy="2800"/>
            </a:xfrm>
            <a:custGeom>
              <a:rect b="b" l="l" r="r" t="t"/>
              <a:pathLst>
                <a:path extrusionOk="0" h="112" w="75">
                  <a:moveTo>
                    <a:pt x="37" y="1"/>
                  </a:moveTo>
                  <a:lnTo>
                    <a:pt x="0" y="112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4"/>
            <p:cNvSpPr/>
            <p:nvPr/>
          </p:nvSpPr>
          <p:spPr>
            <a:xfrm>
              <a:off x="1738700" y="4940775"/>
              <a:ext cx="4650" cy="950"/>
            </a:xfrm>
            <a:custGeom>
              <a:rect b="b" l="l" r="r" t="t"/>
              <a:pathLst>
                <a:path extrusionOk="0" h="38" w="186">
                  <a:moveTo>
                    <a:pt x="112" y="1"/>
                  </a:moveTo>
                  <a:lnTo>
                    <a:pt x="1" y="38"/>
                  </a:lnTo>
                  <a:lnTo>
                    <a:pt x="38" y="38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4"/>
            <p:cNvSpPr/>
            <p:nvPr/>
          </p:nvSpPr>
          <p:spPr>
            <a:xfrm>
              <a:off x="1738700" y="4929700"/>
              <a:ext cx="2800" cy="1875"/>
            </a:xfrm>
            <a:custGeom>
              <a:rect b="b" l="l" r="r" t="t"/>
              <a:pathLst>
                <a:path extrusionOk="0" h="75" w="112">
                  <a:moveTo>
                    <a:pt x="1" y="0"/>
                  </a:moveTo>
                  <a:lnTo>
                    <a:pt x="112" y="74"/>
                  </a:lnTo>
                  <a:lnTo>
                    <a:pt x="112" y="74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4"/>
            <p:cNvSpPr/>
            <p:nvPr/>
          </p:nvSpPr>
          <p:spPr>
            <a:xfrm>
              <a:off x="1744250" y="4945400"/>
              <a:ext cx="3725" cy="1875"/>
            </a:xfrm>
            <a:custGeom>
              <a:rect b="b" l="l" r="r" t="t"/>
              <a:pathLst>
                <a:path extrusionOk="0" h="75" w="149">
                  <a:moveTo>
                    <a:pt x="74" y="1"/>
                  </a:moveTo>
                  <a:lnTo>
                    <a:pt x="0" y="38"/>
                  </a:lnTo>
                  <a:lnTo>
                    <a:pt x="37" y="75"/>
                  </a:lnTo>
                  <a:lnTo>
                    <a:pt x="148" y="3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4"/>
            <p:cNvSpPr/>
            <p:nvPr/>
          </p:nvSpPr>
          <p:spPr>
            <a:xfrm>
              <a:off x="1780300" y="4945400"/>
              <a:ext cx="2800" cy="1875"/>
            </a:xfrm>
            <a:custGeom>
              <a:rect b="b" l="l" r="r" t="t"/>
              <a:pathLst>
                <a:path extrusionOk="0" h="75" w="112">
                  <a:moveTo>
                    <a:pt x="37" y="1"/>
                  </a:moveTo>
                  <a:lnTo>
                    <a:pt x="0" y="38"/>
                  </a:lnTo>
                  <a:lnTo>
                    <a:pt x="74" y="75"/>
                  </a:lnTo>
                  <a:lnTo>
                    <a:pt x="111" y="7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4"/>
            <p:cNvSpPr/>
            <p:nvPr/>
          </p:nvSpPr>
          <p:spPr>
            <a:xfrm>
              <a:off x="1780300" y="4924150"/>
              <a:ext cx="2800" cy="2800"/>
            </a:xfrm>
            <a:custGeom>
              <a:rect b="b" l="l" r="r" t="t"/>
              <a:pathLst>
                <a:path extrusionOk="0" h="112" w="112">
                  <a:moveTo>
                    <a:pt x="74" y="1"/>
                  </a:moveTo>
                  <a:lnTo>
                    <a:pt x="0" y="111"/>
                  </a:lnTo>
                  <a:lnTo>
                    <a:pt x="37" y="111"/>
                  </a:lnTo>
                  <a:lnTo>
                    <a:pt x="111" y="37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4"/>
            <p:cNvSpPr/>
            <p:nvPr/>
          </p:nvSpPr>
          <p:spPr>
            <a:xfrm>
              <a:off x="1610225" y="4848825"/>
              <a:ext cx="239425" cy="153925"/>
            </a:xfrm>
            <a:custGeom>
              <a:rect b="b" l="l" r="r" t="t"/>
              <a:pathLst>
                <a:path extrusionOk="0" h="6157" w="9577">
                  <a:moveTo>
                    <a:pt x="3864" y="0"/>
                  </a:moveTo>
                  <a:cubicBezTo>
                    <a:pt x="3772" y="0"/>
                    <a:pt x="3679" y="19"/>
                    <a:pt x="3587" y="56"/>
                  </a:cubicBezTo>
                  <a:cubicBezTo>
                    <a:pt x="3402" y="167"/>
                    <a:pt x="3328" y="352"/>
                    <a:pt x="3328" y="536"/>
                  </a:cubicBezTo>
                  <a:lnTo>
                    <a:pt x="3328" y="1461"/>
                  </a:lnTo>
                  <a:lnTo>
                    <a:pt x="3735" y="1202"/>
                  </a:lnTo>
                  <a:lnTo>
                    <a:pt x="3735" y="573"/>
                  </a:lnTo>
                  <a:cubicBezTo>
                    <a:pt x="3735" y="536"/>
                    <a:pt x="3772" y="463"/>
                    <a:pt x="3772" y="463"/>
                  </a:cubicBezTo>
                  <a:cubicBezTo>
                    <a:pt x="3772" y="463"/>
                    <a:pt x="3788" y="446"/>
                    <a:pt x="3821" y="446"/>
                  </a:cubicBezTo>
                  <a:cubicBezTo>
                    <a:pt x="3837" y="446"/>
                    <a:pt x="3858" y="450"/>
                    <a:pt x="3883" y="463"/>
                  </a:cubicBezTo>
                  <a:lnTo>
                    <a:pt x="8763" y="3309"/>
                  </a:lnTo>
                  <a:cubicBezTo>
                    <a:pt x="8948" y="3383"/>
                    <a:pt x="9059" y="3568"/>
                    <a:pt x="9059" y="3753"/>
                  </a:cubicBezTo>
                  <a:cubicBezTo>
                    <a:pt x="9059" y="3938"/>
                    <a:pt x="8948" y="4123"/>
                    <a:pt x="8763" y="4234"/>
                  </a:cubicBezTo>
                  <a:lnTo>
                    <a:pt x="7728" y="4825"/>
                  </a:lnTo>
                  <a:cubicBezTo>
                    <a:pt x="7413" y="4991"/>
                    <a:pt x="7090" y="5075"/>
                    <a:pt x="6766" y="5075"/>
                  </a:cubicBezTo>
                  <a:cubicBezTo>
                    <a:pt x="6443" y="5075"/>
                    <a:pt x="6119" y="4991"/>
                    <a:pt x="5805" y="4825"/>
                  </a:cubicBezTo>
                  <a:lnTo>
                    <a:pt x="814" y="1941"/>
                  </a:lnTo>
                  <a:cubicBezTo>
                    <a:pt x="722" y="1904"/>
                    <a:pt x="629" y="1886"/>
                    <a:pt x="537" y="1886"/>
                  </a:cubicBezTo>
                  <a:cubicBezTo>
                    <a:pt x="444" y="1886"/>
                    <a:pt x="352" y="1904"/>
                    <a:pt x="260" y="1941"/>
                  </a:cubicBezTo>
                  <a:cubicBezTo>
                    <a:pt x="75" y="2052"/>
                    <a:pt x="1" y="2237"/>
                    <a:pt x="1" y="2422"/>
                  </a:cubicBezTo>
                  <a:lnTo>
                    <a:pt x="1" y="5010"/>
                  </a:lnTo>
                  <a:cubicBezTo>
                    <a:pt x="1" y="5380"/>
                    <a:pt x="186" y="5712"/>
                    <a:pt x="481" y="5823"/>
                  </a:cubicBezTo>
                  <a:lnTo>
                    <a:pt x="1036" y="6156"/>
                  </a:lnTo>
                  <a:lnTo>
                    <a:pt x="1147" y="5712"/>
                  </a:lnTo>
                  <a:lnTo>
                    <a:pt x="666" y="5417"/>
                  </a:lnTo>
                  <a:cubicBezTo>
                    <a:pt x="518" y="5343"/>
                    <a:pt x="407" y="5158"/>
                    <a:pt x="407" y="4973"/>
                  </a:cubicBezTo>
                  <a:lnTo>
                    <a:pt x="407" y="2385"/>
                  </a:lnTo>
                  <a:cubicBezTo>
                    <a:pt x="407" y="2311"/>
                    <a:pt x="444" y="2274"/>
                    <a:pt x="444" y="2274"/>
                  </a:cubicBezTo>
                  <a:cubicBezTo>
                    <a:pt x="444" y="2274"/>
                    <a:pt x="477" y="2258"/>
                    <a:pt x="510" y="2258"/>
                  </a:cubicBezTo>
                  <a:cubicBezTo>
                    <a:pt x="527" y="2258"/>
                    <a:pt x="543" y="2262"/>
                    <a:pt x="555" y="2274"/>
                  </a:cubicBezTo>
                  <a:lnTo>
                    <a:pt x="5546" y="5158"/>
                  </a:lnTo>
                  <a:cubicBezTo>
                    <a:pt x="5898" y="5361"/>
                    <a:pt x="6304" y="5463"/>
                    <a:pt x="6706" y="5463"/>
                  </a:cubicBezTo>
                  <a:cubicBezTo>
                    <a:pt x="7108" y="5463"/>
                    <a:pt x="7506" y="5361"/>
                    <a:pt x="7838" y="5158"/>
                  </a:cubicBezTo>
                  <a:lnTo>
                    <a:pt x="8911" y="4529"/>
                  </a:lnTo>
                  <a:cubicBezTo>
                    <a:pt x="9243" y="4344"/>
                    <a:pt x="9354" y="4049"/>
                    <a:pt x="9428" y="3716"/>
                  </a:cubicBezTo>
                  <a:cubicBezTo>
                    <a:pt x="9576" y="3383"/>
                    <a:pt x="9391" y="3050"/>
                    <a:pt x="9059" y="2866"/>
                  </a:cubicBezTo>
                  <a:lnTo>
                    <a:pt x="4141" y="56"/>
                  </a:lnTo>
                  <a:cubicBezTo>
                    <a:pt x="4049" y="19"/>
                    <a:pt x="3957" y="0"/>
                    <a:pt x="3864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4"/>
            <p:cNvSpPr/>
            <p:nvPr/>
          </p:nvSpPr>
          <p:spPr>
            <a:xfrm>
              <a:off x="1674925" y="4877025"/>
              <a:ext cx="175650" cy="108375"/>
            </a:xfrm>
            <a:custGeom>
              <a:rect b="b" l="l" r="r" t="t"/>
              <a:pathLst>
                <a:path extrusionOk="0" h="4335" w="7026">
                  <a:moveTo>
                    <a:pt x="3365" y="0"/>
                  </a:moveTo>
                  <a:cubicBezTo>
                    <a:pt x="3254" y="37"/>
                    <a:pt x="3217" y="185"/>
                    <a:pt x="3217" y="259"/>
                  </a:cubicBezTo>
                  <a:cubicBezTo>
                    <a:pt x="3217" y="333"/>
                    <a:pt x="3217" y="370"/>
                    <a:pt x="3291" y="370"/>
                  </a:cubicBezTo>
                  <a:lnTo>
                    <a:pt x="6286" y="2107"/>
                  </a:lnTo>
                  <a:cubicBezTo>
                    <a:pt x="6471" y="2218"/>
                    <a:pt x="6544" y="2403"/>
                    <a:pt x="6544" y="2588"/>
                  </a:cubicBezTo>
                  <a:cubicBezTo>
                    <a:pt x="6544" y="2773"/>
                    <a:pt x="6471" y="2958"/>
                    <a:pt x="6286" y="3032"/>
                  </a:cubicBezTo>
                  <a:lnTo>
                    <a:pt x="5214" y="3660"/>
                  </a:lnTo>
                  <a:cubicBezTo>
                    <a:pt x="4918" y="3808"/>
                    <a:pt x="4594" y="3882"/>
                    <a:pt x="4271" y="3882"/>
                  </a:cubicBezTo>
                  <a:cubicBezTo>
                    <a:pt x="3947" y="3882"/>
                    <a:pt x="3624" y="3808"/>
                    <a:pt x="3328" y="3660"/>
                  </a:cubicBezTo>
                  <a:lnTo>
                    <a:pt x="222" y="1849"/>
                  </a:lnTo>
                  <a:lnTo>
                    <a:pt x="149" y="1849"/>
                  </a:lnTo>
                  <a:cubicBezTo>
                    <a:pt x="38" y="1886"/>
                    <a:pt x="1" y="2033"/>
                    <a:pt x="1" y="2107"/>
                  </a:cubicBezTo>
                  <a:cubicBezTo>
                    <a:pt x="1" y="2181"/>
                    <a:pt x="1" y="2218"/>
                    <a:pt x="38" y="2218"/>
                  </a:cubicBezTo>
                  <a:lnTo>
                    <a:pt x="3143" y="4030"/>
                  </a:lnTo>
                  <a:cubicBezTo>
                    <a:pt x="3494" y="4233"/>
                    <a:pt x="3901" y="4335"/>
                    <a:pt x="4303" y="4335"/>
                  </a:cubicBezTo>
                  <a:cubicBezTo>
                    <a:pt x="4705" y="4335"/>
                    <a:pt x="5103" y="4233"/>
                    <a:pt x="5435" y="4030"/>
                  </a:cubicBezTo>
                  <a:lnTo>
                    <a:pt x="6508" y="3401"/>
                  </a:lnTo>
                  <a:cubicBezTo>
                    <a:pt x="6840" y="3216"/>
                    <a:pt x="6988" y="2921"/>
                    <a:pt x="7025" y="2588"/>
                  </a:cubicBezTo>
                  <a:cubicBezTo>
                    <a:pt x="6988" y="2255"/>
                    <a:pt x="6803" y="1922"/>
                    <a:pt x="6471" y="1738"/>
                  </a:cubicBezTo>
                  <a:lnTo>
                    <a:pt x="3476" y="0"/>
                  </a:ln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4"/>
            <p:cNvSpPr/>
            <p:nvPr/>
          </p:nvSpPr>
          <p:spPr>
            <a:xfrm>
              <a:off x="1615775" y="5011025"/>
              <a:ext cx="240325" cy="189500"/>
            </a:xfrm>
            <a:custGeom>
              <a:rect b="b" l="l" r="r" t="t"/>
              <a:pathLst>
                <a:path extrusionOk="0" h="7580" w="9613">
                  <a:moveTo>
                    <a:pt x="925" y="1"/>
                  </a:moveTo>
                  <a:lnTo>
                    <a:pt x="703" y="149"/>
                  </a:lnTo>
                  <a:cubicBezTo>
                    <a:pt x="296" y="370"/>
                    <a:pt x="1" y="814"/>
                    <a:pt x="1" y="1332"/>
                  </a:cubicBezTo>
                  <a:cubicBezTo>
                    <a:pt x="1" y="1849"/>
                    <a:pt x="296" y="2256"/>
                    <a:pt x="703" y="2552"/>
                  </a:cubicBezTo>
                  <a:lnTo>
                    <a:pt x="9428" y="7580"/>
                  </a:lnTo>
                  <a:lnTo>
                    <a:pt x="9613" y="7284"/>
                  </a:lnTo>
                  <a:lnTo>
                    <a:pt x="851" y="2256"/>
                  </a:lnTo>
                  <a:cubicBezTo>
                    <a:pt x="518" y="2071"/>
                    <a:pt x="333" y="1738"/>
                    <a:pt x="333" y="1332"/>
                  </a:cubicBezTo>
                  <a:cubicBezTo>
                    <a:pt x="333" y="962"/>
                    <a:pt x="518" y="629"/>
                    <a:pt x="851" y="444"/>
                  </a:cubicBezTo>
                  <a:lnTo>
                    <a:pt x="925" y="407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4"/>
            <p:cNvSpPr/>
            <p:nvPr/>
          </p:nvSpPr>
          <p:spPr>
            <a:xfrm>
              <a:off x="1849625" y="5192750"/>
              <a:ext cx="23125" cy="17950"/>
            </a:xfrm>
            <a:custGeom>
              <a:rect b="b" l="l" r="r" t="t"/>
              <a:pathLst>
                <a:path extrusionOk="0" h="718" w="925">
                  <a:moveTo>
                    <a:pt x="186" y="0"/>
                  </a:moveTo>
                  <a:cubicBezTo>
                    <a:pt x="148" y="0"/>
                    <a:pt x="101" y="35"/>
                    <a:pt x="74" y="89"/>
                  </a:cubicBezTo>
                  <a:cubicBezTo>
                    <a:pt x="37" y="163"/>
                    <a:pt x="0" y="274"/>
                    <a:pt x="37" y="311"/>
                  </a:cubicBezTo>
                  <a:lnTo>
                    <a:pt x="732" y="713"/>
                  </a:lnTo>
                  <a:lnTo>
                    <a:pt x="732" y="713"/>
                  </a:lnTo>
                  <a:cubicBezTo>
                    <a:pt x="671" y="672"/>
                    <a:pt x="741" y="567"/>
                    <a:pt x="777" y="496"/>
                  </a:cubicBezTo>
                  <a:cubicBezTo>
                    <a:pt x="804" y="441"/>
                    <a:pt x="831" y="407"/>
                    <a:pt x="872" y="407"/>
                  </a:cubicBezTo>
                  <a:cubicBezTo>
                    <a:pt x="887" y="407"/>
                    <a:pt x="905" y="412"/>
                    <a:pt x="924" y="422"/>
                  </a:cubicBezTo>
                  <a:lnTo>
                    <a:pt x="222" y="15"/>
                  </a:lnTo>
                  <a:cubicBezTo>
                    <a:pt x="212" y="5"/>
                    <a:pt x="199" y="0"/>
                    <a:pt x="186" y="0"/>
                  </a:cubicBezTo>
                  <a:close/>
                  <a:moveTo>
                    <a:pt x="732" y="713"/>
                  </a:moveTo>
                  <a:cubicBezTo>
                    <a:pt x="734" y="715"/>
                    <a:pt x="737" y="716"/>
                    <a:pt x="740" y="717"/>
                  </a:cubicBezTo>
                  <a:lnTo>
                    <a:pt x="732" y="713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4"/>
            <p:cNvSpPr/>
            <p:nvPr/>
          </p:nvSpPr>
          <p:spPr>
            <a:xfrm>
              <a:off x="1866250" y="5203025"/>
              <a:ext cx="8350" cy="8275"/>
            </a:xfrm>
            <a:custGeom>
              <a:rect b="b" l="l" r="r" t="t"/>
              <a:pathLst>
                <a:path extrusionOk="0" h="331" w="334">
                  <a:moveTo>
                    <a:pt x="271" y="1"/>
                  </a:moveTo>
                  <a:cubicBezTo>
                    <a:pt x="231" y="1"/>
                    <a:pt x="171" y="55"/>
                    <a:pt x="112" y="85"/>
                  </a:cubicBezTo>
                  <a:cubicBezTo>
                    <a:pt x="75" y="159"/>
                    <a:pt x="1" y="269"/>
                    <a:pt x="75" y="306"/>
                  </a:cubicBezTo>
                  <a:cubicBezTo>
                    <a:pt x="90" y="322"/>
                    <a:pt x="105" y="331"/>
                    <a:pt x="126" y="331"/>
                  </a:cubicBezTo>
                  <a:cubicBezTo>
                    <a:pt x="155" y="331"/>
                    <a:pt x="194" y="313"/>
                    <a:pt x="259" y="269"/>
                  </a:cubicBezTo>
                  <a:cubicBezTo>
                    <a:pt x="296" y="159"/>
                    <a:pt x="333" y="85"/>
                    <a:pt x="296" y="11"/>
                  </a:cubicBezTo>
                  <a:cubicBezTo>
                    <a:pt x="289" y="4"/>
                    <a:pt x="281" y="1"/>
                    <a:pt x="271" y="1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4"/>
            <p:cNvSpPr/>
            <p:nvPr/>
          </p:nvSpPr>
          <p:spPr>
            <a:xfrm>
              <a:off x="1868100" y="5204525"/>
              <a:ext cx="4650" cy="6775"/>
            </a:xfrm>
            <a:custGeom>
              <a:rect b="b" l="l" r="r" t="t"/>
              <a:pathLst>
                <a:path extrusionOk="0" h="271" w="186">
                  <a:moveTo>
                    <a:pt x="141" y="0"/>
                  </a:moveTo>
                  <a:cubicBezTo>
                    <a:pt x="106" y="0"/>
                    <a:pt x="59" y="18"/>
                    <a:pt x="38" y="62"/>
                  </a:cubicBezTo>
                  <a:cubicBezTo>
                    <a:pt x="1" y="99"/>
                    <a:pt x="1" y="209"/>
                    <a:pt x="1" y="246"/>
                  </a:cubicBezTo>
                  <a:cubicBezTo>
                    <a:pt x="16" y="262"/>
                    <a:pt x="31" y="271"/>
                    <a:pt x="46" y="271"/>
                  </a:cubicBezTo>
                  <a:cubicBezTo>
                    <a:pt x="68" y="271"/>
                    <a:pt x="90" y="253"/>
                    <a:pt x="111" y="209"/>
                  </a:cubicBezTo>
                  <a:cubicBezTo>
                    <a:pt x="185" y="136"/>
                    <a:pt x="185" y="62"/>
                    <a:pt x="185" y="25"/>
                  </a:cubicBezTo>
                  <a:cubicBezTo>
                    <a:pt x="185" y="9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_1"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5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15"/>
          <p:cNvSpPr txBox="1"/>
          <p:nvPr>
            <p:ph type="title"/>
          </p:nvPr>
        </p:nvSpPr>
        <p:spPr>
          <a:xfrm>
            <a:off x="6152125" y="539500"/>
            <a:ext cx="2278500" cy="10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4" name="Google Shape;884;p15"/>
          <p:cNvSpPr txBox="1"/>
          <p:nvPr>
            <p:ph idx="1" type="subTitle"/>
          </p:nvPr>
        </p:nvSpPr>
        <p:spPr>
          <a:xfrm>
            <a:off x="6152125" y="1632650"/>
            <a:ext cx="2278500" cy="11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885" name="Google Shape;885;p15"/>
          <p:cNvGrpSpPr/>
          <p:nvPr/>
        </p:nvGrpSpPr>
        <p:grpSpPr>
          <a:xfrm>
            <a:off x="8007908" y="147385"/>
            <a:ext cx="1018429" cy="618408"/>
            <a:chOff x="-1150550" y="2245975"/>
            <a:chExt cx="284700" cy="172875"/>
          </a:xfrm>
        </p:grpSpPr>
        <p:sp>
          <p:nvSpPr>
            <p:cNvPr id="886" name="Google Shape;886;p15"/>
            <p:cNvSpPr/>
            <p:nvPr/>
          </p:nvSpPr>
          <p:spPr>
            <a:xfrm>
              <a:off x="-1150550" y="2269775"/>
              <a:ext cx="284700" cy="149075"/>
            </a:xfrm>
            <a:custGeom>
              <a:rect b="b" l="l" r="r" t="t"/>
              <a:pathLst>
                <a:path extrusionOk="0" h="5963" w="11388">
                  <a:moveTo>
                    <a:pt x="5694" y="1"/>
                  </a:moveTo>
                  <a:cubicBezTo>
                    <a:pt x="4372" y="1"/>
                    <a:pt x="3050" y="287"/>
                    <a:pt x="2034" y="860"/>
                  </a:cubicBezTo>
                  <a:cubicBezTo>
                    <a:pt x="0" y="2043"/>
                    <a:pt x="0" y="3929"/>
                    <a:pt x="2034" y="5075"/>
                  </a:cubicBezTo>
                  <a:cubicBezTo>
                    <a:pt x="3050" y="5667"/>
                    <a:pt x="4372" y="5962"/>
                    <a:pt x="5694" y="5962"/>
                  </a:cubicBezTo>
                  <a:cubicBezTo>
                    <a:pt x="7015" y="5962"/>
                    <a:pt x="8337" y="5667"/>
                    <a:pt x="9354" y="5075"/>
                  </a:cubicBezTo>
                  <a:cubicBezTo>
                    <a:pt x="11387" y="3929"/>
                    <a:pt x="11387" y="2043"/>
                    <a:pt x="9354" y="860"/>
                  </a:cubicBezTo>
                  <a:cubicBezTo>
                    <a:pt x="8337" y="287"/>
                    <a:pt x="7015" y="1"/>
                    <a:pt x="56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5"/>
            <p:cNvSpPr/>
            <p:nvPr/>
          </p:nvSpPr>
          <p:spPr>
            <a:xfrm>
              <a:off x="-1050725" y="2289650"/>
              <a:ext cx="86900" cy="40475"/>
            </a:xfrm>
            <a:custGeom>
              <a:rect b="b" l="l" r="r" t="t"/>
              <a:pathLst>
                <a:path extrusionOk="0" h="1619" w="3476">
                  <a:moveTo>
                    <a:pt x="1738" y="1"/>
                  </a:moveTo>
                  <a:cubicBezTo>
                    <a:pt x="1202" y="1"/>
                    <a:pt x="665" y="158"/>
                    <a:pt x="333" y="472"/>
                  </a:cubicBezTo>
                  <a:cubicBezTo>
                    <a:pt x="0" y="731"/>
                    <a:pt x="0" y="1137"/>
                    <a:pt x="333" y="1470"/>
                  </a:cubicBezTo>
                  <a:cubicBezTo>
                    <a:pt x="370" y="1507"/>
                    <a:pt x="444" y="1581"/>
                    <a:pt x="518" y="1618"/>
                  </a:cubicBezTo>
                  <a:cubicBezTo>
                    <a:pt x="824" y="1420"/>
                    <a:pt x="1246" y="1327"/>
                    <a:pt x="1674" y="1327"/>
                  </a:cubicBezTo>
                  <a:cubicBezTo>
                    <a:pt x="2123" y="1327"/>
                    <a:pt x="2580" y="1429"/>
                    <a:pt x="2921" y="1618"/>
                  </a:cubicBezTo>
                  <a:cubicBezTo>
                    <a:pt x="2995" y="1581"/>
                    <a:pt x="3032" y="1507"/>
                    <a:pt x="3106" y="1470"/>
                  </a:cubicBezTo>
                  <a:cubicBezTo>
                    <a:pt x="3475" y="1137"/>
                    <a:pt x="3475" y="768"/>
                    <a:pt x="3143" y="472"/>
                  </a:cubicBezTo>
                  <a:cubicBezTo>
                    <a:pt x="2810" y="158"/>
                    <a:pt x="2274" y="1"/>
                    <a:pt x="1738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5"/>
            <p:cNvSpPr/>
            <p:nvPr/>
          </p:nvSpPr>
          <p:spPr>
            <a:xfrm>
              <a:off x="-1127450" y="2245975"/>
              <a:ext cx="242175" cy="136825"/>
            </a:xfrm>
            <a:custGeom>
              <a:rect b="b" l="l" r="r" t="t"/>
              <a:pathLst>
                <a:path extrusionOk="0" h="5473" w="9687">
                  <a:moveTo>
                    <a:pt x="4816" y="1748"/>
                  </a:moveTo>
                  <a:cubicBezTo>
                    <a:pt x="5352" y="1748"/>
                    <a:pt x="5897" y="1905"/>
                    <a:pt x="6248" y="2219"/>
                  </a:cubicBezTo>
                  <a:cubicBezTo>
                    <a:pt x="6544" y="2515"/>
                    <a:pt x="6544" y="2884"/>
                    <a:pt x="6212" y="3217"/>
                  </a:cubicBezTo>
                  <a:cubicBezTo>
                    <a:pt x="6175" y="3254"/>
                    <a:pt x="6064" y="3328"/>
                    <a:pt x="6027" y="3365"/>
                  </a:cubicBezTo>
                  <a:cubicBezTo>
                    <a:pt x="5694" y="3568"/>
                    <a:pt x="5250" y="3670"/>
                    <a:pt x="4811" y="3670"/>
                  </a:cubicBezTo>
                  <a:cubicBezTo>
                    <a:pt x="4372" y="3670"/>
                    <a:pt x="3938" y="3568"/>
                    <a:pt x="3624" y="3365"/>
                  </a:cubicBezTo>
                  <a:cubicBezTo>
                    <a:pt x="3513" y="3328"/>
                    <a:pt x="3476" y="3254"/>
                    <a:pt x="3439" y="3217"/>
                  </a:cubicBezTo>
                  <a:cubicBezTo>
                    <a:pt x="3106" y="2884"/>
                    <a:pt x="3106" y="2515"/>
                    <a:pt x="3439" y="2219"/>
                  </a:cubicBezTo>
                  <a:cubicBezTo>
                    <a:pt x="3753" y="1905"/>
                    <a:pt x="4280" y="1748"/>
                    <a:pt x="4816" y="1748"/>
                  </a:cubicBezTo>
                  <a:close/>
                  <a:moveTo>
                    <a:pt x="4141" y="1"/>
                  </a:moveTo>
                  <a:lnTo>
                    <a:pt x="4141" y="851"/>
                  </a:lnTo>
                  <a:cubicBezTo>
                    <a:pt x="3698" y="851"/>
                    <a:pt x="3402" y="962"/>
                    <a:pt x="3069" y="1036"/>
                  </a:cubicBezTo>
                  <a:lnTo>
                    <a:pt x="1960" y="407"/>
                  </a:lnTo>
                  <a:lnTo>
                    <a:pt x="888" y="999"/>
                  </a:lnTo>
                  <a:lnTo>
                    <a:pt x="1997" y="1664"/>
                  </a:lnTo>
                  <a:lnTo>
                    <a:pt x="1960" y="1701"/>
                  </a:lnTo>
                  <a:cubicBezTo>
                    <a:pt x="1775" y="1886"/>
                    <a:pt x="1664" y="2034"/>
                    <a:pt x="1590" y="2219"/>
                  </a:cubicBezTo>
                  <a:lnTo>
                    <a:pt x="0" y="2219"/>
                  </a:lnTo>
                  <a:lnTo>
                    <a:pt x="0" y="3069"/>
                  </a:lnTo>
                  <a:lnTo>
                    <a:pt x="1590" y="3069"/>
                  </a:lnTo>
                  <a:cubicBezTo>
                    <a:pt x="1627" y="3180"/>
                    <a:pt x="1627" y="3217"/>
                    <a:pt x="1664" y="3328"/>
                  </a:cubicBezTo>
                  <a:cubicBezTo>
                    <a:pt x="1775" y="3439"/>
                    <a:pt x="1849" y="3587"/>
                    <a:pt x="1997" y="3698"/>
                  </a:cubicBezTo>
                  <a:lnTo>
                    <a:pt x="888" y="4326"/>
                  </a:lnTo>
                  <a:lnTo>
                    <a:pt x="1036" y="4437"/>
                  </a:lnTo>
                  <a:lnTo>
                    <a:pt x="1960" y="4992"/>
                  </a:lnTo>
                  <a:lnTo>
                    <a:pt x="3069" y="4326"/>
                  </a:lnTo>
                  <a:cubicBezTo>
                    <a:pt x="3143" y="4363"/>
                    <a:pt x="3254" y="4363"/>
                    <a:pt x="3402" y="4437"/>
                  </a:cubicBezTo>
                  <a:cubicBezTo>
                    <a:pt x="3624" y="4474"/>
                    <a:pt x="3845" y="4548"/>
                    <a:pt x="4067" y="4548"/>
                  </a:cubicBezTo>
                  <a:lnTo>
                    <a:pt x="4067" y="4844"/>
                  </a:lnTo>
                  <a:lnTo>
                    <a:pt x="4067" y="5472"/>
                  </a:lnTo>
                  <a:lnTo>
                    <a:pt x="5546" y="5472"/>
                  </a:lnTo>
                  <a:lnTo>
                    <a:pt x="5546" y="4844"/>
                  </a:lnTo>
                  <a:lnTo>
                    <a:pt x="5546" y="4548"/>
                  </a:lnTo>
                  <a:cubicBezTo>
                    <a:pt x="5805" y="4511"/>
                    <a:pt x="6064" y="4474"/>
                    <a:pt x="6285" y="4437"/>
                  </a:cubicBezTo>
                  <a:cubicBezTo>
                    <a:pt x="6396" y="4363"/>
                    <a:pt x="6470" y="4363"/>
                    <a:pt x="6618" y="4326"/>
                  </a:cubicBezTo>
                  <a:lnTo>
                    <a:pt x="7727" y="4992"/>
                  </a:lnTo>
                  <a:lnTo>
                    <a:pt x="8652" y="4474"/>
                  </a:lnTo>
                  <a:lnTo>
                    <a:pt x="8799" y="4437"/>
                  </a:lnTo>
                  <a:lnTo>
                    <a:pt x="7690" y="3772"/>
                  </a:lnTo>
                  <a:cubicBezTo>
                    <a:pt x="7838" y="3624"/>
                    <a:pt x="7912" y="3550"/>
                    <a:pt x="8023" y="3402"/>
                  </a:cubicBezTo>
                  <a:cubicBezTo>
                    <a:pt x="8060" y="3328"/>
                    <a:pt x="8097" y="3254"/>
                    <a:pt x="8097" y="3180"/>
                  </a:cubicBezTo>
                  <a:lnTo>
                    <a:pt x="9687" y="3180"/>
                  </a:lnTo>
                  <a:lnTo>
                    <a:pt x="9687" y="2293"/>
                  </a:lnTo>
                  <a:lnTo>
                    <a:pt x="8097" y="2293"/>
                  </a:lnTo>
                  <a:cubicBezTo>
                    <a:pt x="8023" y="2108"/>
                    <a:pt x="7912" y="1923"/>
                    <a:pt x="7727" y="1738"/>
                  </a:cubicBezTo>
                  <a:lnTo>
                    <a:pt x="7690" y="1701"/>
                  </a:lnTo>
                  <a:lnTo>
                    <a:pt x="8799" y="1036"/>
                  </a:lnTo>
                  <a:lnTo>
                    <a:pt x="7727" y="444"/>
                  </a:lnTo>
                  <a:lnTo>
                    <a:pt x="6618" y="1110"/>
                  </a:lnTo>
                  <a:cubicBezTo>
                    <a:pt x="6285" y="962"/>
                    <a:pt x="5990" y="925"/>
                    <a:pt x="5620" y="851"/>
                  </a:cubicBezTo>
                  <a:lnTo>
                    <a:pt x="562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5"/>
            <p:cNvSpPr/>
            <p:nvPr/>
          </p:nvSpPr>
          <p:spPr>
            <a:xfrm>
              <a:off x="-1105275" y="2354125"/>
              <a:ext cx="26825" cy="47150"/>
            </a:xfrm>
            <a:custGeom>
              <a:rect b="b" l="l" r="r" t="t"/>
              <a:pathLst>
                <a:path extrusionOk="0" h="1886" w="1073">
                  <a:moveTo>
                    <a:pt x="1" y="0"/>
                  </a:moveTo>
                  <a:lnTo>
                    <a:pt x="1" y="1294"/>
                  </a:lnTo>
                  <a:lnTo>
                    <a:pt x="1036" y="1886"/>
                  </a:lnTo>
                  <a:lnTo>
                    <a:pt x="1073" y="5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-1079400" y="2354125"/>
              <a:ext cx="27775" cy="47150"/>
            </a:xfrm>
            <a:custGeom>
              <a:rect b="b" l="l" r="r" t="t"/>
              <a:pathLst>
                <a:path extrusionOk="0" h="1886" w="1111">
                  <a:moveTo>
                    <a:pt x="1110" y="0"/>
                  </a:moveTo>
                  <a:lnTo>
                    <a:pt x="38" y="592"/>
                  </a:lnTo>
                  <a:lnTo>
                    <a:pt x="1" y="1886"/>
                  </a:lnTo>
                  <a:lnTo>
                    <a:pt x="1110" y="1294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-1026700" y="2382775"/>
              <a:ext cx="37000" cy="32375"/>
            </a:xfrm>
            <a:custGeom>
              <a:rect b="b" l="l" r="r" t="t"/>
              <a:pathLst>
                <a:path extrusionOk="0" h="1295" w="1480">
                  <a:moveTo>
                    <a:pt x="0" y="0"/>
                  </a:moveTo>
                  <a:lnTo>
                    <a:pt x="0" y="1294"/>
                  </a:lnTo>
                  <a:lnTo>
                    <a:pt x="1479" y="129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-1052575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0" y="0"/>
                  </a:moveTo>
                  <a:lnTo>
                    <a:pt x="0" y="1294"/>
                  </a:lnTo>
                  <a:cubicBezTo>
                    <a:pt x="518" y="1479"/>
                    <a:pt x="1035" y="1516"/>
                    <a:pt x="1035" y="1516"/>
                  </a:cubicBezTo>
                  <a:lnTo>
                    <a:pt x="1035" y="222"/>
                  </a:lnTo>
                  <a:cubicBezTo>
                    <a:pt x="1035" y="222"/>
                    <a:pt x="333" y="148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5"/>
            <p:cNvSpPr/>
            <p:nvPr/>
          </p:nvSpPr>
          <p:spPr>
            <a:xfrm>
              <a:off x="-1127450" y="2322700"/>
              <a:ext cx="39775" cy="32375"/>
            </a:xfrm>
            <a:custGeom>
              <a:rect b="b" l="l" r="r" t="t"/>
              <a:pathLst>
                <a:path extrusionOk="0" h="1295" w="1591">
                  <a:moveTo>
                    <a:pt x="0" y="0"/>
                  </a:moveTo>
                  <a:lnTo>
                    <a:pt x="0" y="1294"/>
                  </a:lnTo>
                  <a:lnTo>
                    <a:pt x="888" y="1294"/>
                  </a:lnTo>
                  <a:lnTo>
                    <a:pt x="888" y="1257"/>
                  </a:lnTo>
                  <a:lnTo>
                    <a:pt x="1553" y="888"/>
                  </a:lnTo>
                  <a:lnTo>
                    <a:pt x="1590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5"/>
            <p:cNvSpPr/>
            <p:nvPr/>
          </p:nvSpPr>
          <p:spPr>
            <a:xfrm>
              <a:off x="-1087700" y="2324550"/>
              <a:ext cx="10175" cy="20350"/>
            </a:xfrm>
            <a:custGeom>
              <a:rect b="b" l="l" r="r" t="t"/>
              <a:pathLst>
                <a:path extrusionOk="0" h="814" w="407">
                  <a:moveTo>
                    <a:pt x="0" y="0"/>
                  </a:moveTo>
                  <a:lnTo>
                    <a:pt x="0" y="814"/>
                  </a:lnTo>
                  <a:lnTo>
                    <a:pt x="407" y="592"/>
                  </a:lnTo>
                  <a:cubicBezTo>
                    <a:pt x="111" y="29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5"/>
            <p:cNvSpPr/>
            <p:nvPr/>
          </p:nvSpPr>
          <p:spPr>
            <a:xfrm>
              <a:off x="-962925" y="2354125"/>
              <a:ext cx="26825" cy="49000"/>
            </a:xfrm>
            <a:custGeom>
              <a:rect b="b" l="l" r="r" t="t"/>
              <a:pathLst>
                <a:path extrusionOk="0" h="1960" w="1073">
                  <a:moveTo>
                    <a:pt x="0" y="0"/>
                  </a:moveTo>
                  <a:lnTo>
                    <a:pt x="0" y="1294"/>
                  </a:lnTo>
                  <a:lnTo>
                    <a:pt x="1072" y="1960"/>
                  </a:lnTo>
                  <a:lnTo>
                    <a:pt x="1072" y="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5"/>
            <p:cNvSpPr/>
            <p:nvPr/>
          </p:nvSpPr>
          <p:spPr>
            <a:xfrm>
              <a:off x="-936125" y="2355050"/>
              <a:ext cx="25900" cy="48075"/>
            </a:xfrm>
            <a:custGeom>
              <a:rect b="b" l="l" r="r" t="t"/>
              <a:pathLst>
                <a:path extrusionOk="0" h="1923" w="1036">
                  <a:moveTo>
                    <a:pt x="1036" y="0"/>
                  </a:moveTo>
                  <a:lnTo>
                    <a:pt x="0" y="629"/>
                  </a:lnTo>
                  <a:lnTo>
                    <a:pt x="0" y="1923"/>
                  </a:lnTo>
                  <a:lnTo>
                    <a:pt x="1036" y="1294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5"/>
            <p:cNvSpPr/>
            <p:nvPr/>
          </p:nvSpPr>
          <p:spPr>
            <a:xfrm>
              <a:off x="-988800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1035" y="0"/>
                  </a:moveTo>
                  <a:cubicBezTo>
                    <a:pt x="555" y="185"/>
                    <a:pt x="0" y="222"/>
                    <a:pt x="0" y="222"/>
                  </a:cubicBezTo>
                  <a:lnTo>
                    <a:pt x="0" y="1516"/>
                  </a:lnTo>
                  <a:cubicBezTo>
                    <a:pt x="518" y="1479"/>
                    <a:pt x="1035" y="1294"/>
                    <a:pt x="1035" y="1294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5"/>
            <p:cNvSpPr/>
            <p:nvPr/>
          </p:nvSpPr>
          <p:spPr>
            <a:xfrm>
              <a:off x="-925950" y="2324550"/>
              <a:ext cx="38825" cy="32375"/>
            </a:xfrm>
            <a:custGeom>
              <a:rect b="b" l="l" r="r" t="t"/>
              <a:pathLst>
                <a:path extrusionOk="0" h="1295" w="1553">
                  <a:moveTo>
                    <a:pt x="0" y="0"/>
                  </a:moveTo>
                  <a:lnTo>
                    <a:pt x="0" y="814"/>
                  </a:lnTo>
                  <a:lnTo>
                    <a:pt x="629" y="1220"/>
                  </a:lnTo>
                  <a:lnTo>
                    <a:pt x="629" y="1294"/>
                  </a:lnTo>
                  <a:lnTo>
                    <a:pt x="1516" y="1294"/>
                  </a:lnTo>
                  <a:lnTo>
                    <a:pt x="1553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5"/>
            <p:cNvSpPr/>
            <p:nvPr/>
          </p:nvSpPr>
          <p:spPr>
            <a:xfrm>
              <a:off x="-937050" y="2324550"/>
              <a:ext cx="11125" cy="20350"/>
            </a:xfrm>
            <a:custGeom>
              <a:rect b="b" l="l" r="r" t="t"/>
              <a:pathLst>
                <a:path extrusionOk="0" h="814" w="445">
                  <a:moveTo>
                    <a:pt x="444" y="0"/>
                  </a:moveTo>
                  <a:cubicBezTo>
                    <a:pt x="259" y="370"/>
                    <a:pt x="37" y="592"/>
                    <a:pt x="0" y="592"/>
                  </a:cubicBezTo>
                  <a:lnTo>
                    <a:pt x="444" y="814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5"/>
            <p:cNvSpPr/>
            <p:nvPr/>
          </p:nvSpPr>
          <p:spPr>
            <a:xfrm>
              <a:off x="-937050" y="2271850"/>
              <a:ext cx="28675" cy="31450"/>
            </a:xfrm>
            <a:custGeom>
              <a:rect b="b" l="l" r="r" t="t"/>
              <a:pathLst>
                <a:path extrusionOk="0" h="1258" w="1147">
                  <a:moveTo>
                    <a:pt x="1147" y="1"/>
                  </a:moveTo>
                  <a:lnTo>
                    <a:pt x="0" y="666"/>
                  </a:lnTo>
                  <a:cubicBezTo>
                    <a:pt x="333" y="999"/>
                    <a:pt x="444" y="1258"/>
                    <a:pt x="444" y="1258"/>
                  </a:cubicBezTo>
                  <a:lnTo>
                    <a:pt x="1147" y="1258"/>
                  </a:lnTo>
                  <a:lnTo>
                    <a:pt x="114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5"/>
            <p:cNvSpPr/>
            <p:nvPr/>
          </p:nvSpPr>
          <p:spPr>
            <a:xfrm>
              <a:off x="-1105275" y="2271850"/>
              <a:ext cx="27750" cy="30525"/>
            </a:xfrm>
            <a:custGeom>
              <a:rect b="b" l="l" r="r" t="t"/>
              <a:pathLst>
                <a:path extrusionOk="0" h="1221" w="1110">
                  <a:moveTo>
                    <a:pt x="1" y="1"/>
                  </a:moveTo>
                  <a:lnTo>
                    <a:pt x="1" y="1221"/>
                  </a:lnTo>
                  <a:lnTo>
                    <a:pt x="703" y="1221"/>
                  </a:lnTo>
                  <a:cubicBezTo>
                    <a:pt x="703" y="1221"/>
                    <a:pt x="777" y="925"/>
                    <a:pt x="1110" y="6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" name="Google Shape;902;p15"/>
          <p:cNvGrpSpPr/>
          <p:nvPr/>
        </p:nvGrpSpPr>
        <p:grpSpPr>
          <a:xfrm>
            <a:off x="8430784" y="856228"/>
            <a:ext cx="533898" cy="324192"/>
            <a:chOff x="-1150550" y="2245975"/>
            <a:chExt cx="284700" cy="172875"/>
          </a:xfrm>
        </p:grpSpPr>
        <p:sp>
          <p:nvSpPr>
            <p:cNvPr id="903" name="Google Shape;903;p15"/>
            <p:cNvSpPr/>
            <p:nvPr/>
          </p:nvSpPr>
          <p:spPr>
            <a:xfrm>
              <a:off x="-1150550" y="2269775"/>
              <a:ext cx="284700" cy="149075"/>
            </a:xfrm>
            <a:custGeom>
              <a:rect b="b" l="l" r="r" t="t"/>
              <a:pathLst>
                <a:path extrusionOk="0" h="5963" w="11388">
                  <a:moveTo>
                    <a:pt x="5694" y="1"/>
                  </a:moveTo>
                  <a:cubicBezTo>
                    <a:pt x="4372" y="1"/>
                    <a:pt x="3050" y="287"/>
                    <a:pt x="2034" y="860"/>
                  </a:cubicBezTo>
                  <a:cubicBezTo>
                    <a:pt x="0" y="2043"/>
                    <a:pt x="0" y="3929"/>
                    <a:pt x="2034" y="5075"/>
                  </a:cubicBezTo>
                  <a:cubicBezTo>
                    <a:pt x="3050" y="5667"/>
                    <a:pt x="4372" y="5962"/>
                    <a:pt x="5694" y="5962"/>
                  </a:cubicBezTo>
                  <a:cubicBezTo>
                    <a:pt x="7015" y="5962"/>
                    <a:pt x="8337" y="5667"/>
                    <a:pt x="9354" y="5075"/>
                  </a:cubicBezTo>
                  <a:cubicBezTo>
                    <a:pt x="11387" y="3929"/>
                    <a:pt x="11387" y="2043"/>
                    <a:pt x="9354" y="860"/>
                  </a:cubicBezTo>
                  <a:cubicBezTo>
                    <a:pt x="8337" y="287"/>
                    <a:pt x="7015" y="1"/>
                    <a:pt x="56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5"/>
            <p:cNvSpPr/>
            <p:nvPr/>
          </p:nvSpPr>
          <p:spPr>
            <a:xfrm>
              <a:off x="-1050725" y="2289650"/>
              <a:ext cx="86900" cy="40475"/>
            </a:xfrm>
            <a:custGeom>
              <a:rect b="b" l="l" r="r" t="t"/>
              <a:pathLst>
                <a:path extrusionOk="0" h="1619" w="3476">
                  <a:moveTo>
                    <a:pt x="1738" y="1"/>
                  </a:moveTo>
                  <a:cubicBezTo>
                    <a:pt x="1202" y="1"/>
                    <a:pt x="665" y="158"/>
                    <a:pt x="333" y="472"/>
                  </a:cubicBezTo>
                  <a:cubicBezTo>
                    <a:pt x="0" y="731"/>
                    <a:pt x="0" y="1137"/>
                    <a:pt x="333" y="1470"/>
                  </a:cubicBezTo>
                  <a:cubicBezTo>
                    <a:pt x="370" y="1507"/>
                    <a:pt x="444" y="1581"/>
                    <a:pt x="518" y="1618"/>
                  </a:cubicBezTo>
                  <a:cubicBezTo>
                    <a:pt x="824" y="1420"/>
                    <a:pt x="1246" y="1327"/>
                    <a:pt x="1674" y="1327"/>
                  </a:cubicBezTo>
                  <a:cubicBezTo>
                    <a:pt x="2123" y="1327"/>
                    <a:pt x="2580" y="1429"/>
                    <a:pt x="2921" y="1618"/>
                  </a:cubicBezTo>
                  <a:cubicBezTo>
                    <a:pt x="2995" y="1581"/>
                    <a:pt x="3032" y="1507"/>
                    <a:pt x="3106" y="1470"/>
                  </a:cubicBezTo>
                  <a:cubicBezTo>
                    <a:pt x="3475" y="1137"/>
                    <a:pt x="3475" y="768"/>
                    <a:pt x="3143" y="472"/>
                  </a:cubicBezTo>
                  <a:cubicBezTo>
                    <a:pt x="2810" y="158"/>
                    <a:pt x="2274" y="1"/>
                    <a:pt x="1738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5"/>
            <p:cNvSpPr/>
            <p:nvPr/>
          </p:nvSpPr>
          <p:spPr>
            <a:xfrm>
              <a:off x="-1127450" y="2245975"/>
              <a:ext cx="242175" cy="136825"/>
            </a:xfrm>
            <a:custGeom>
              <a:rect b="b" l="l" r="r" t="t"/>
              <a:pathLst>
                <a:path extrusionOk="0" h="5473" w="9687">
                  <a:moveTo>
                    <a:pt x="4816" y="1748"/>
                  </a:moveTo>
                  <a:cubicBezTo>
                    <a:pt x="5352" y="1748"/>
                    <a:pt x="5897" y="1905"/>
                    <a:pt x="6248" y="2219"/>
                  </a:cubicBezTo>
                  <a:cubicBezTo>
                    <a:pt x="6544" y="2515"/>
                    <a:pt x="6544" y="2884"/>
                    <a:pt x="6212" y="3217"/>
                  </a:cubicBezTo>
                  <a:cubicBezTo>
                    <a:pt x="6175" y="3254"/>
                    <a:pt x="6064" y="3328"/>
                    <a:pt x="6027" y="3365"/>
                  </a:cubicBezTo>
                  <a:cubicBezTo>
                    <a:pt x="5694" y="3568"/>
                    <a:pt x="5250" y="3670"/>
                    <a:pt x="4811" y="3670"/>
                  </a:cubicBezTo>
                  <a:cubicBezTo>
                    <a:pt x="4372" y="3670"/>
                    <a:pt x="3938" y="3568"/>
                    <a:pt x="3624" y="3365"/>
                  </a:cubicBezTo>
                  <a:cubicBezTo>
                    <a:pt x="3513" y="3328"/>
                    <a:pt x="3476" y="3254"/>
                    <a:pt x="3439" y="3217"/>
                  </a:cubicBezTo>
                  <a:cubicBezTo>
                    <a:pt x="3106" y="2884"/>
                    <a:pt x="3106" y="2515"/>
                    <a:pt x="3439" y="2219"/>
                  </a:cubicBezTo>
                  <a:cubicBezTo>
                    <a:pt x="3753" y="1905"/>
                    <a:pt x="4280" y="1748"/>
                    <a:pt x="4816" y="1748"/>
                  </a:cubicBezTo>
                  <a:close/>
                  <a:moveTo>
                    <a:pt x="4141" y="1"/>
                  </a:moveTo>
                  <a:lnTo>
                    <a:pt x="4141" y="851"/>
                  </a:lnTo>
                  <a:cubicBezTo>
                    <a:pt x="3698" y="851"/>
                    <a:pt x="3402" y="962"/>
                    <a:pt x="3069" y="1036"/>
                  </a:cubicBezTo>
                  <a:lnTo>
                    <a:pt x="1960" y="407"/>
                  </a:lnTo>
                  <a:lnTo>
                    <a:pt x="888" y="999"/>
                  </a:lnTo>
                  <a:lnTo>
                    <a:pt x="1997" y="1664"/>
                  </a:lnTo>
                  <a:lnTo>
                    <a:pt x="1960" y="1701"/>
                  </a:lnTo>
                  <a:cubicBezTo>
                    <a:pt x="1775" y="1886"/>
                    <a:pt x="1664" y="2034"/>
                    <a:pt x="1590" y="2219"/>
                  </a:cubicBezTo>
                  <a:lnTo>
                    <a:pt x="0" y="2219"/>
                  </a:lnTo>
                  <a:lnTo>
                    <a:pt x="0" y="3069"/>
                  </a:lnTo>
                  <a:lnTo>
                    <a:pt x="1590" y="3069"/>
                  </a:lnTo>
                  <a:cubicBezTo>
                    <a:pt x="1627" y="3180"/>
                    <a:pt x="1627" y="3217"/>
                    <a:pt x="1664" y="3328"/>
                  </a:cubicBezTo>
                  <a:cubicBezTo>
                    <a:pt x="1775" y="3439"/>
                    <a:pt x="1849" y="3587"/>
                    <a:pt x="1997" y="3698"/>
                  </a:cubicBezTo>
                  <a:lnTo>
                    <a:pt x="888" y="4326"/>
                  </a:lnTo>
                  <a:lnTo>
                    <a:pt x="1036" y="4437"/>
                  </a:lnTo>
                  <a:lnTo>
                    <a:pt x="1960" y="4992"/>
                  </a:lnTo>
                  <a:lnTo>
                    <a:pt x="3069" y="4326"/>
                  </a:lnTo>
                  <a:cubicBezTo>
                    <a:pt x="3143" y="4363"/>
                    <a:pt x="3254" y="4363"/>
                    <a:pt x="3402" y="4437"/>
                  </a:cubicBezTo>
                  <a:cubicBezTo>
                    <a:pt x="3624" y="4474"/>
                    <a:pt x="3845" y="4548"/>
                    <a:pt x="4067" y="4548"/>
                  </a:cubicBezTo>
                  <a:lnTo>
                    <a:pt x="4067" y="4844"/>
                  </a:lnTo>
                  <a:lnTo>
                    <a:pt x="4067" y="5472"/>
                  </a:lnTo>
                  <a:lnTo>
                    <a:pt x="5546" y="5472"/>
                  </a:lnTo>
                  <a:lnTo>
                    <a:pt x="5546" y="4844"/>
                  </a:lnTo>
                  <a:lnTo>
                    <a:pt x="5546" y="4548"/>
                  </a:lnTo>
                  <a:cubicBezTo>
                    <a:pt x="5805" y="4511"/>
                    <a:pt x="6064" y="4474"/>
                    <a:pt x="6285" y="4437"/>
                  </a:cubicBezTo>
                  <a:cubicBezTo>
                    <a:pt x="6396" y="4363"/>
                    <a:pt x="6470" y="4363"/>
                    <a:pt x="6618" y="4326"/>
                  </a:cubicBezTo>
                  <a:lnTo>
                    <a:pt x="7727" y="4992"/>
                  </a:lnTo>
                  <a:lnTo>
                    <a:pt x="8652" y="4474"/>
                  </a:lnTo>
                  <a:lnTo>
                    <a:pt x="8799" y="4437"/>
                  </a:lnTo>
                  <a:lnTo>
                    <a:pt x="7690" y="3772"/>
                  </a:lnTo>
                  <a:cubicBezTo>
                    <a:pt x="7838" y="3624"/>
                    <a:pt x="7912" y="3550"/>
                    <a:pt x="8023" y="3402"/>
                  </a:cubicBezTo>
                  <a:cubicBezTo>
                    <a:pt x="8060" y="3328"/>
                    <a:pt x="8097" y="3254"/>
                    <a:pt x="8097" y="3180"/>
                  </a:cubicBezTo>
                  <a:lnTo>
                    <a:pt x="9687" y="3180"/>
                  </a:lnTo>
                  <a:lnTo>
                    <a:pt x="9687" y="2293"/>
                  </a:lnTo>
                  <a:lnTo>
                    <a:pt x="8097" y="2293"/>
                  </a:lnTo>
                  <a:cubicBezTo>
                    <a:pt x="8023" y="2108"/>
                    <a:pt x="7912" y="1923"/>
                    <a:pt x="7727" y="1738"/>
                  </a:cubicBezTo>
                  <a:lnTo>
                    <a:pt x="7690" y="1701"/>
                  </a:lnTo>
                  <a:lnTo>
                    <a:pt x="8799" y="1036"/>
                  </a:lnTo>
                  <a:lnTo>
                    <a:pt x="7727" y="444"/>
                  </a:lnTo>
                  <a:lnTo>
                    <a:pt x="6618" y="1110"/>
                  </a:lnTo>
                  <a:cubicBezTo>
                    <a:pt x="6285" y="962"/>
                    <a:pt x="5990" y="925"/>
                    <a:pt x="5620" y="851"/>
                  </a:cubicBezTo>
                  <a:lnTo>
                    <a:pt x="562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5"/>
            <p:cNvSpPr/>
            <p:nvPr/>
          </p:nvSpPr>
          <p:spPr>
            <a:xfrm>
              <a:off x="-1105275" y="2354125"/>
              <a:ext cx="26825" cy="47150"/>
            </a:xfrm>
            <a:custGeom>
              <a:rect b="b" l="l" r="r" t="t"/>
              <a:pathLst>
                <a:path extrusionOk="0" h="1886" w="1073">
                  <a:moveTo>
                    <a:pt x="1" y="0"/>
                  </a:moveTo>
                  <a:lnTo>
                    <a:pt x="1" y="1294"/>
                  </a:lnTo>
                  <a:lnTo>
                    <a:pt x="1036" y="1886"/>
                  </a:lnTo>
                  <a:lnTo>
                    <a:pt x="1073" y="5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5"/>
            <p:cNvSpPr/>
            <p:nvPr/>
          </p:nvSpPr>
          <p:spPr>
            <a:xfrm>
              <a:off x="-1079400" y="2354125"/>
              <a:ext cx="27775" cy="47150"/>
            </a:xfrm>
            <a:custGeom>
              <a:rect b="b" l="l" r="r" t="t"/>
              <a:pathLst>
                <a:path extrusionOk="0" h="1886" w="1111">
                  <a:moveTo>
                    <a:pt x="1110" y="0"/>
                  </a:moveTo>
                  <a:lnTo>
                    <a:pt x="38" y="592"/>
                  </a:lnTo>
                  <a:lnTo>
                    <a:pt x="1" y="1886"/>
                  </a:lnTo>
                  <a:lnTo>
                    <a:pt x="1110" y="1294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5"/>
            <p:cNvSpPr/>
            <p:nvPr/>
          </p:nvSpPr>
          <p:spPr>
            <a:xfrm>
              <a:off x="-1026700" y="2382775"/>
              <a:ext cx="37000" cy="32375"/>
            </a:xfrm>
            <a:custGeom>
              <a:rect b="b" l="l" r="r" t="t"/>
              <a:pathLst>
                <a:path extrusionOk="0" h="1295" w="1480">
                  <a:moveTo>
                    <a:pt x="0" y="0"/>
                  </a:moveTo>
                  <a:lnTo>
                    <a:pt x="0" y="1294"/>
                  </a:lnTo>
                  <a:lnTo>
                    <a:pt x="1479" y="129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5"/>
            <p:cNvSpPr/>
            <p:nvPr/>
          </p:nvSpPr>
          <p:spPr>
            <a:xfrm>
              <a:off x="-1052575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0" y="0"/>
                  </a:moveTo>
                  <a:lnTo>
                    <a:pt x="0" y="1294"/>
                  </a:lnTo>
                  <a:cubicBezTo>
                    <a:pt x="518" y="1479"/>
                    <a:pt x="1035" y="1516"/>
                    <a:pt x="1035" y="1516"/>
                  </a:cubicBezTo>
                  <a:lnTo>
                    <a:pt x="1035" y="222"/>
                  </a:lnTo>
                  <a:cubicBezTo>
                    <a:pt x="1035" y="222"/>
                    <a:pt x="333" y="148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5"/>
            <p:cNvSpPr/>
            <p:nvPr/>
          </p:nvSpPr>
          <p:spPr>
            <a:xfrm>
              <a:off x="-1127450" y="2322700"/>
              <a:ext cx="39775" cy="32375"/>
            </a:xfrm>
            <a:custGeom>
              <a:rect b="b" l="l" r="r" t="t"/>
              <a:pathLst>
                <a:path extrusionOk="0" h="1295" w="1591">
                  <a:moveTo>
                    <a:pt x="0" y="0"/>
                  </a:moveTo>
                  <a:lnTo>
                    <a:pt x="0" y="1294"/>
                  </a:lnTo>
                  <a:lnTo>
                    <a:pt x="888" y="1294"/>
                  </a:lnTo>
                  <a:lnTo>
                    <a:pt x="888" y="1257"/>
                  </a:lnTo>
                  <a:lnTo>
                    <a:pt x="1553" y="888"/>
                  </a:lnTo>
                  <a:lnTo>
                    <a:pt x="1590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5"/>
            <p:cNvSpPr/>
            <p:nvPr/>
          </p:nvSpPr>
          <p:spPr>
            <a:xfrm>
              <a:off x="-1087700" y="2324550"/>
              <a:ext cx="10175" cy="20350"/>
            </a:xfrm>
            <a:custGeom>
              <a:rect b="b" l="l" r="r" t="t"/>
              <a:pathLst>
                <a:path extrusionOk="0" h="814" w="407">
                  <a:moveTo>
                    <a:pt x="0" y="0"/>
                  </a:moveTo>
                  <a:lnTo>
                    <a:pt x="0" y="814"/>
                  </a:lnTo>
                  <a:lnTo>
                    <a:pt x="407" y="592"/>
                  </a:lnTo>
                  <a:cubicBezTo>
                    <a:pt x="111" y="29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5"/>
            <p:cNvSpPr/>
            <p:nvPr/>
          </p:nvSpPr>
          <p:spPr>
            <a:xfrm>
              <a:off x="-962925" y="2354125"/>
              <a:ext cx="26825" cy="49000"/>
            </a:xfrm>
            <a:custGeom>
              <a:rect b="b" l="l" r="r" t="t"/>
              <a:pathLst>
                <a:path extrusionOk="0" h="1960" w="1073">
                  <a:moveTo>
                    <a:pt x="0" y="0"/>
                  </a:moveTo>
                  <a:lnTo>
                    <a:pt x="0" y="1294"/>
                  </a:lnTo>
                  <a:lnTo>
                    <a:pt x="1072" y="1960"/>
                  </a:lnTo>
                  <a:lnTo>
                    <a:pt x="1072" y="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5"/>
            <p:cNvSpPr/>
            <p:nvPr/>
          </p:nvSpPr>
          <p:spPr>
            <a:xfrm>
              <a:off x="-936125" y="2355050"/>
              <a:ext cx="25900" cy="48075"/>
            </a:xfrm>
            <a:custGeom>
              <a:rect b="b" l="l" r="r" t="t"/>
              <a:pathLst>
                <a:path extrusionOk="0" h="1923" w="1036">
                  <a:moveTo>
                    <a:pt x="1036" y="0"/>
                  </a:moveTo>
                  <a:lnTo>
                    <a:pt x="0" y="629"/>
                  </a:lnTo>
                  <a:lnTo>
                    <a:pt x="0" y="1923"/>
                  </a:lnTo>
                  <a:lnTo>
                    <a:pt x="1036" y="1294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-988800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1035" y="0"/>
                  </a:moveTo>
                  <a:cubicBezTo>
                    <a:pt x="555" y="185"/>
                    <a:pt x="0" y="222"/>
                    <a:pt x="0" y="222"/>
                  </a:cubicBezTo>
                  <a:lnTo>
                    <a:pt x="0" y="1516"/>
                  </a:lnTo>
                  <a:cubicBezTo>
                    <a:pt x="518" y="1479"/>
                    <a:pt x="1035" y="1294"/>
                    <a:pt x="1035" y="1294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-925950" y="2324550"/>
              <a:ext cx="38825" cy="32375"/>
            </a:xfrm>
            <a:custGeom>
              <a:rect b="b" l="l" r="r" t="t"/>
              <a:pathLst>
                <a:path extrusionOk="0" h="1295" w="1553">
                  <a:moveTo>
                    <a:pt x="0" y="0"/>
                  </a:moveTo>
                  <a:lnTo>
                    <a:pt x="0" y="814"/>
                  </a:lnTo>
                  <a:lnTo>
                    <a:pt x="629" y="1220"/>
                  </a:lnTo>
                  <a:lnTo>
                    <a:pt x="629" y="1294"/>
                  </a:lnTo>
                  <a:lnTo>
                    <a:pt x="1516" y="1294"/>
                  </a:lnTo>
                  <a:lnTo>
                    <a:pt x="1553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-937050" y="2324550"/>
              <a:ext cx="11125" cy="20350"/>
            </a:xfrm>
            <a:custGeom>
              <a:rect b="b" l="l" r="r" t="t"/>
              <a:pathLst>
                <a:path extrusionOk="0" h="814" w="445">
                  <a:moveTo>
                    <a:pt x="444" y="0"/>
                  </a:moveTo>
                  <a:cubicBezTo>
                    <a:pt x="259" y="370"/>
                    <a:pt x="37" y="592"/>
                    <a:pt x="0" y="592"/>
                  </a:cubicBezTo>
                  <a:lnTo>
                    <a:pt x="444" y="814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-937050" y="2271850"/>
              <a:ext cx="28675" cy="31450"/>
            </a:xfrm>
            <a:custGeom>
              <a:rect b="b" l="l" r="r" t="t"/>
              <a:pathLst>
                <a:path extrusionOk="0" h="1258" w="1147">
                  <a:moveTo>
                    <a:pt x="1147" y="1"/>
                  </a:moveTo>
                  <a:lnTo>
                    <a:pt x="0" y="666"/>
                  </a:lnTo>
                  <a:cubicBezTo>
                    <a:pt x="333" y="999"/>
                    <a:pt x="444" y="1258"/>
                    <a:pt x="444" y="1258"/>
                  </a:cubicBezTo>
                  <a:lnTo>
                    <a:pt x="1147" y="1258"/>
                  </a:lnTo>
                  <a:lnTo>
                    <a:pt x="114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-1105275" y="2271850"/>
              <a:ext cx="27750" cy="30525"/>
            </a:xfrm>
            <a:custGeom>
              <a:rect b="b" l="l" r="r" t="t"/>
              <a:pathLst>
                <a:path extrusionOk="0" h="1221" w="1110">
                  <a:moveTo>
                    <a:pt x="1" y="1"/>
                  </a:moveTo>
                  <a:lnTo>
                    <a:pt x="1" y="1221"/>
                  </a:lnTo>
                  <a:lnTo>
                    <a:pt x="703" y="1221"/>
                  </a:lnTo>
                  <a:cubicBezTo>
                    <a:pt x="703" y="1221"/>
                    <a:pt x="777" y="925"/>
                    <a:pt x="1110" y="6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_1"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6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2" name="Google Shape;922;p16"/>
          <p:cNvSpPr txBox="1"/>
          <p:nvPr>
            <p:ph idx="1" type="body"/>
          </p:nvPr>
        </p:nvSpPr>
        <p:spPr>
          <a:xfrm>
            <a:off x="720000" y="1017725"/>
            <a:ext cx="7704000" cy="3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923" name="Google Shape;923;p16"/>
          <p:cNvGrpSpPr/>
          <p:nvPr/>
        </p:nvGrpSpPr>
        <p:grpSpPr>
          <a:xfrm>
            <a:off x="130455" y="100357"/>
            <a:ext cx="652202" cy="439152"/>
            <a:chOff x="-3114075" y="2030777"/>
            <a:chExt cx="794206" cy="534769"/>
          </a:xfrm>
        </p:grpSpPr>
        <p:sp>
          <p:nvSpPr>
            <p:cNvPr id="924" name="Google Shape;924;p16"/>
            <p:cNvSpPr/>
            <p:nvPr/>
          </p:nvSpPr>
          <p:spPr>
            <a:xfrm>
              <a:off x="-3114075" y="2104801"/>
              <a:ext cx="794206" cy="460745"/>
            </a:xfrm>
            <a:custGeom>
              <a:rect b="b" l="l" r="r" t="t"/>
              <a:pathLst>
                <a:path extrusionOk="0" h="3218" w="5547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6"/>
            <p:cNvSpPr/>
            <p:nvPr/>
          </p:nvSpPr>
          <p:spPr>
            <a:xfrm>
              <a:off x="-2849480" y="2168372"/>
              <a:ext cx="264878" cy="127142"/>
            </a:xfrm>
            <a:custGeom>
              <a:rect b="b" l="l" r="r" t="t"/>
              <a:pathLst>
                <a:path extrusionOk="0" h="888" w="185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6"/>
            <p:cNvSpPr/>
            <p:nvPr/>
          </p:nvSpPr>
          <p:spPr>
            <a:xfrm>
              <a:off x="-3082289" y="2030777"/>
              <a:ext cx="730635" cy="423519"/>
            </a:xfrm>
            <a:custGeom>
              <a:rect b="b" l="l" r="r" t="t"/>
              <a:pathLst>
                <a:path extrusionOk="0" h="2958" w="5103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6"/>
            <p:cNvSpPr/>
            <p:nvPr/>
          </p:nvSpPr>
          <p:spPr>
            <a:xfrm>
              <a:off x="-3024158" y="2369538"/>
              <a:ext cx="84904" cy="143034"/>
            </a:xfrm>
            <a:custGeom>
              <a:rect b="b" l="l" r="r" t="t"/>
              <a:pathLst>
                <a:path extrusionOk="0" h="999" w="593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6"/>
            <p:cNvSpPr/>
            <p:nvPr/>
          </p:nvSpPr>
          <p:spPr>
            <a:xfrm>
              <a:off x="-2939396" y="2358943"/>
              <a:ext cx="79607" cy="153629"/>
            </a:xfrm>
            <a:custGeom>
              <a:rect b="b" l="l" r="r" t="t"/>
              <a:pathLst>
                <a:path extrusionOk="0" h="1073" w="556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6"/>
            <p:cNvSpPr/>
            <p:nvPr/>
          </p:nvSpPr>
          <p:spPr>
            <a:xfrm>
              <a:off x="-2780611" y="2454157"/>
              <a:ext cx="121844" cy="100797"/>
            </a:xfrm>
            <a:custGeom>
              <a:rect b="b" l="l" r="r" t="t"/>
              <a:pathLst>
                <a:path extrusionOk="0" h="704" w="851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6"/>
            <p:cNvSpPr/>
            <p:nvPr/>
          </p:nvSpPr>
          <p:spPr>
            <a:xfrm>
              <a:off x="-2859932" y="2369538"/>
              <a:ext cx="79464" cy="116546"/>
            </a:xfrm>
            <a:custGeom>
              <a:rect b="b" l="l" r="r" t="t"/>
              <a:pathLst>
                <a:path extrusionOk="0" h="814" w="555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6"/>
            <p:cNvSpPr/>
            <p:nvPr/>
          </p:nvSpPr>
          <p:spPr>
            <a:xfrm>
              <a:off x="-3087587" y="2268884"/>
              <a:ext cx="116546" cy="100797"/>
            </a:xfrm>
            <a:custGeom>
              <a:rect b="b" l="l" r="r" t="t"/>
              <a:pathLst>
                <a:path extrusionOk="0" h="704" w="814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6"/>
            <p:cNvSpPr/>
            <p:nvPr/>
          </p:nvSpPr>
          <p:spPr>
            <a:xfrm>
              <a:off x="-2971182" y="2268884"/>
              <a:ext cx="31929" cy="63714"/>
            </a:xfrm>
            <a:custGeom>
              <a:rect b="b" l="l" r="r" t="t"/>
              <a:pathLst>
                <a:path extrusionOk="0" h="445" w="223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6"/>
            <p:cNvSpPr/>
            <p:nvPr/>
          </p:nvSpPr>
          <p:spPr>
            <a:xfrm>
              <a:off x="-2579444" y="2369538"/>
              <a:ext cx="79607" cy="143034"/>
            </a:xfrm>
            <a:custGeom>
              <a:rect b="b" l="l" r="r" t="t"/>
              <a:pathLst>
                <a:path extrusionOk="0" h="999" w="556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-2499979" y="2369538"/>
              <a:ext cx="84761" cy="143034"/>
            </a:xfrm>
            <a:custGeom>
              <a:rect b="b" l="l" r="r" t="t"/>
              <a:pathLst>
                <a:path extrusionOk="0" h="999" w="592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-2658908" y="2369538"/>
              <a:ext cx="79607" cy="116546"/>
            </a:xfrm>
            <a:custGeom>
              <a:rect b="b" l="l" r="r" t="t"/>
              <a:pathLst>
                <a:path extrusionOk="0" h="814" w="556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-2468337" y="2274181"/>
              <a:ext cx="116690" cy="100797"/>
            </a:xfrm>
            <a:custGeom>
              <a:rect b="b" l="l" r="r" t="t"/>
              <a:pathLst>
                <a:path extrusionOk="0" h="704" w="815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-2499979" y="2274181"/>
              <a:ext cx="31785" cy="69012"/>
            </a:xfrm>
            <a:custGeom>
              <a:rect b="b" l="l" r="r" t="t"/>
              <a:pathLst>
                <a:path extrusionOk="0" h="482" w="222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-2499979" y="2115396"/>
              <a:ext cx="84761" cy="95499"/>
            </a:xfrm>
            <a:custGeom>
              <a:rect b="b" l="l" r="r" t="t"/>
              <a:pathLst>
                <a:path extrusionOk="0" h="667" w="592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-3024158" y="2110098"/>
              <a:ext cx="84904" cy="90202"/>
            </a:xfrm>
            <a:custGeom>
              <a:rect b="b" l="l" r="r" t="t"/>
              <a:pathLst>
                <a:path extrusionOk="0" h="630" w="593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17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3" name="Google Shape;943;p17"/>
          <p:cNvSpPr txBox="1"/>
          <p:nvPr>
            <p:ph idx="1" type="subTitle"/>
          </p:nvPr>
        </p:nvSpPr>
        <p:spPr>
          <a:xfrm>
            <a:off x="937625" y="2638525"/>
            <a:ext cx="2175300" cy="18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44" name="Google Shape;944;p17"/>
          <p:cNvSpPr txBox="1"/>
          <p:nvPr>
            <p:ph idx="2" type="subTitle"/>
          </p:nvPr>
        </p:nvSpPr>
        <p:spPr>
          <a:xfrm>
            <a:off x="3484347" y="2638525"/>
            <a:ext cx="2175300" cy="18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45" name="Google Shape;945;p17"/>
          <p:cNvSpPr txBox="1"/>
          <p:nvPr>
            <p:ph idx="3" type="subTitle"/>
          </p:nvPr>
        </p:nvSpPr>
        <p:spPr>
          <a:xfrm>
            <a:off x="6031075" y="2638525"/>
            <a:ext cx="2175300" cy="18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46" name="Google Shape;946;p17"/>
          <p:cNvSpPr txBox="1"/>
          <p:nvPr>
            <p:ph idx="4" type="subTitle"/>
          </p:nvPr>
        </p:nvSpPr>
        <p:spPr>
          <a:xfrm>
            <a:off x="937625" y="2065825"/>
            <a:ext cx="217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7" name="Google Shape;947;p17"/>
          <p:cNvSpPr txBox="1"/>
          <p:nvPr>
            <p:ph idx="5" type="subTitle"/>
          </p:nvPr>
        </p:nvSpPr>
        <p:spPr>
          <a:xfrm>
            <a:off x="3484350" y="2065825"/>
            <a:ext cx="217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8" name="Google Shape;948;p17"/>
          <p:cNvSpPr txBox="1"/>
          <p:nvPr>
            <p:ph idx="6" type="subTitle"/>
          </p:nvPr>
        </p:nvSpPr>
        <p:spPr>
          <a:xfrm>
            <a:off x="6031075" y="2065825"/>
            <a:ext cx="217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949" name="Google Shape;949;p17"/>
          <p:cNvGrpSpPr/>
          <p:nvPr/>
        </p:nvGrpSpPr>
        <p:grpSpPr>
          <a:xfrm>
            <a:off x="7681627" y="111568"/>
            <a:ext cx="1381981" cy="976859"/>
            <a:chOff x="5463500" y="4904275"/>
            <a:chExt cx="458475" cy="324075"/>
          </a:xfrm>
        </p:grpSpPr>
        <p:sp>
          <p:nvSpPr>
            <p:cNvPr id="950" name="Google Shape;950;p17"/>
            <p:cNvSpPr/>
            <p:nvPr/>
          </p:nvSpPr>
          <p:spPr>
            <a:xfrm>
              <a:off x="5514350" y="5007975"/>
              <a:ext cx="44375" cy="55775"/>
            </a:xfrm>
            <a:custGeom>
              <a:rect b="b" l="l" r="r" t="t"/>
              <a:pathLst>
                <a:path extrusionOk="0" h="2231" w="1775">
                  <a:moveTo>
                    <a:pt x="646" y="0"/>
                  </a:moveTo>
                  <a:cubicBezTo>
                    <a:pt x="573" y="0"/>
                    <a:pt x="505" y="18"/>
                    <a:pt x="444" y="49"/>
                  </a:cubicBezTo>
                  <a:lnTo>
                    <a:pt x="0" y="345"/>
                  </a:lnTo>
                  <a:lnTo>
                    <a:pt x="1109" y="2230"/>
                  </a:lnTo>
                  <a:lnTo>
                    <a:pt x="1553" y="1971"/>
                  </a:lnTo>
                  <a:cubicBezTo>
                    <a:pt x="1701" y="1860"/>
                    <a:pt x="1775" y="1749"/>
                    <a:pt x="1775" y="1454"/>
                  </a:cubicBezTo>
                  <a:cubicBezTo>
                    <a:pt x="1775" y="936"/>
                    <a:pt x="1479" y="382"/>
                    <a:pt x="998" y="123"/>
                  </a:cubicBezTo>
                  <a:cubicBezTo>
                    <a:pt x="868" y="36"/>
                    <a:pt x="751" y="0"/>
                    <a:pt x="646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7"/>
            <p:cNvSpPr/>
            <p:nvPr/>
          </p:nvSpPr>
          <p:spPr>
            <a:xfrm>
              <a:off x="5509725" y="5016450"/>
              <a:ext cx="38825" cy="50200"/>
            </a:xfrm>
            <a:custGeom>
              <a:rect b="b" l="l" r="r" t="t"/>
              <a:pathLst>
                <a:path extrusionOk="0" h="2008" w="1553">
                  <a:moveTo>
                    <a:pt x="426" y="0"/>
                  </a:moveTo>
                  <a:cubicBezTo>
                    <a:pt x="180" y="0"/>
                    <a:pt x="0" y="199"/>
                    <a:pt x="0" y="560"/>
                  </a:cubicBezTo>
                  <a:cubicBezTo>
                    <a:pt x="0" y="1078"/>
                    <a:pt x="370" y="1669"/>
                    <a:pt x="777" y="1891"/>
                  </a:cubicBezTo>
                  <a:cubicBezTo>
                    <a:pt x="911" y="1970"/>
                    <a:pt x="1035" y="2007"/>
                    <a:pt x="1143" y="2007"/>
                  </a:cubicBezTo>
                  <a:cubicBezTo>
                    <a:pt x="1391" y="2007"/>
                    <a:pt x="1553" y="1808"/>
                    <a:pt x="1553" y="1447"/>
                  </a:cubicBezTo>
                  <a:cubicBezTo>
                    <a:pt x="1553" y="930"/>
                    <a:pt x="1183" y="338"/>
                    <a:pt x="777" y="117"/>
                  </a:cubicBezTo>
                  <a:cubicBezTo>
                    <a:pt x="653" y="38"/>
                    <a:pt x="533" y="0"/>
                    <a:pt x="426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7"/>
            <p:cNvSpPr/>
            <p:nvPr/>
          </p:nvSpPr>
          <p:spPr>
            <a:xfrm>
              <a:off x="5473675" y="5009600"/>
              <a:ext cx="80425" cy="83725"/>
            </a:xfrm>
            <a:custGeom>
              <a:rect b="b" l="l" r="r" t="t"/>
              <a:pathLst>
                <a:path extrusionOk="0" h="3349" w="3217">
                  <a:moveTo>
                    <a:pt x="1898" y="1"/>
                  </a:moveTo>
                  <a:cubicBezTo>
                    <a:pt x="1808" y="1"/>
                    <a:pt x="1729" y="30"/>
                    <a:pt x="1664" y="95"/>
                  </a:cubicBezTo>
                  <a:lnTo>
                    <a:pt x="0" y="1056"/>
                  </a:lnTo>
                  <a:lnTo>
                    <a:pt x="1294" y="3348"/>
                  </a:lnTo>
                  <a:lnTo>
                    <a:pt x="2958" y="2350"/>
                  </a:lnTo>
                  <a:cubicBezTo>
                    <a:pt x="3143" y="2276"/>
                    <a:pt x="3217" y="2054"/>
                    <a:pt x="3217" y="1758"/>
                  </a:cubicBezTo>
                  <a:cubicBezTo>
                    <a:pt x="3217" y="1167"/>
                    <a:pt x="2810" y="427"/>
                    <a:pt x="2292" y="132"/>
                  </a:cubicBezTo>
                  <a:cubicBezTo>
                    <a:pt x="2147" y="49"/>
                    <a:pt x="2013" y="1"/>
                    <a:pt x="1898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7"/>
            <p:cNvSpPr/>
            <p:nvPr/>
          </p:nvSpPr>
          <p:spPr>
            <a:xfrm>
              <a:off x="5465600" y="5033325"/>
              <a:ext cx="46925" cy="60300"/>
            </a:xfrm>
            <a:custGeom>
              <a:rect b="b" l="l" r="r" t="t"/>
              <a:pathLst>
                <a:path extrusionOk="0" h="2412" w="1877">
                  <a:moveTo>
                    <a:pt x="562" y="0"/>
                  </a:moveTo>
                  <a:cubicBezTo>
                    <a:pt x="244" y="0"/>
                    <a:pt x="1" y="235"/>
                    <a:pt x="28" y="662"/>
                  </a:cubicBezTo>
                  <a:cubicBezTo>
                    <a:pt x="28" y="1290"/>
                    <a:pt x="471" y="2029"/>
                    <a:pt x="952" y="2288"/>
                  </a:cubicBezTo>
                  <a:cubicBezTo>
                    <a:pt x="1098" y="2372"/>
                    <a:pt x="1236" y="2411"/>
                    <a:pt x="1357" y="2411"/>
                  </a:cubicBezTo>
                  <a:cubicBezTo>
                    <a:pt x="1667" y="2411"/>
                    <a:pt x="1876" y="2158"/>
                    <a:pt x="1876" y="1734"/>
                  </a:cubicBezTo>
                  <a:cubicBezTo>
                    <a:pt x="1876" y="1142"/>
                    <a:pt x="1469" y="403"/>
                    <a:pt x="952" y="107"/>
                  </a:cubicBezTo>
                  <a:cubicBezTo>
                    <a:pt x="818" y="35"/>
                    <a:pt x="684" y="0"/>
                    <a:pt x="562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7"/>
            <p:cNvSpPr/>
            <p:nvPr/>
          </p:nvSpPr>
          <p:spPr>
            <a:xfrm>
              <a:off x="5470900" y="5027625"/>
              <a:ext cx="48075" cy="68475"/>
            </a:xfrm>
            <a:custGeom>
              <a:rect b="b" l="l" r="r" t="t"/>
              <a:pathLst>
                <a:path extrusionOk="0" h="2739" w="1923">
                  <a:moveTo>
                    <a:pt x="393" y="0"/>
                  </a:moveTo>
                  <a:cubicBezTo>
                    <a:pt x="287" y="0"/>
                    <a:pt x="192" y="28"/>
                    <a:pt x="111" y="76"/>
                  </a:cubicBezTo>
                  <a:lnTo>
                    <a:pt x="0" y="113"/>
                  </a:lnTo>
                  <a:lnTo>
                    <a:pt x="1479" y="2738"/>
                  </a:lnTo>
                  <a:lnTo>
                    <a:pt x="1590" y="2701"/>
                  </a:lnTo>
                  <a:cubicBezTo>
                    <a:pt x="1775" y="2627"/>
                    <a:pt x="1923" y="2331"/>
                    <a:pt x="1923" y="1999"/>
                  </a:cubicBezTo>
                  <a:cubicBezTo>
                    <a:pt x="1923" y="1333"/>
                    <a:pt x="1442" y="520"/>
                    <a:pt x="851" y="150"/>
                  </a:cubicBezTo>
                  <a:cubicBezTo>
                    <a:pt x="684" y="46"/>
                    <a:pt x="529" y="0"/>
                    <a:pt x="393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7"/>
            <p:cNvSpPr/>
            <p:nvPr/>
          </p:nvSpPr>
          <p:spPr>
            <a:xfrm>
              <a:off x="5463500" y="5029925"/>
              <a:ext cx="52700" cy="69025"/>
            </a:xfrm>
            <a:custGeom>
              <a:rect b="b" l="l" r="r" t="t"/>
              <a:pathLst>
                <a:path extrusionOk="0" h="2761" w="2108">
                  <a:moveTo>
                    <a:pt x="540" y="1"/>
                  </a:moveTo>
                  <a:cubicBezTo>
                    <a:pt x="213" y="1"/>
                    <a:pt x="1" y="275"/>
                    <a:pt x="1" y="761"/>
                  </a:cubicBezTo>
                  <a:cubicBezTo>
                    <a:pt x="1" y="1463"/>
                    <a:pt x="444" y="2276"/>
                    <a:pt x="1036" y="2609"/>
                  </a:cubicBezTo>
                  <a:cubicBezTo>
                    <a:pt x="1228" y="2711"/>
                    <a:pt x="1403" y="2761"/>
                    <a:pt x="1554" y="2761"/>
                  </a:cubicBezTo>
                  <a:cubicBezTo>
                    <a:pt x="1894" y="2761"/>
                    <a:pt x="2108" y="2505"/>
                    <a:pt x="2108" y="2018"/>
                  </a:cubicBezTo>
                  <a:cubicBezTo>
                    <a:pt x="2108" y="1315"/>
                    <a:pt x="1664" y="502"/>
                    <a:pt x="1036" y="169"/>
                  </a:cubicBezTo>
                  <a:cubicBezTo>
                    <a:pt x="854" y="55"/>
                    <a:pt x="685" y="1"/>
                    <a:pt x="540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7"/>
            <p:cNvSpPr/>
            <p:nvPr/>
          </p:nvSpPr>
          <p:spPr>
            <a:xfrm>
              <a:off x="5475525" y="5043700"/>
              <a:ext cx="29600" cy="40375"/>
            </a:xfrm>
            <a:custGeom>
              <a:rect b="b" l="l" r="r" t="t"/>
              <a:pathLst>
                <a:path extrusionOk="0" h="1615" w="1184">
                  <a:moveTo>
                    <a:pt x="231" y="0"/>
                  </a:moveTo>
                  <a:cubicBezTo>
                    <a:pt x="172" y="0"/>
                    <a:pt x="120" y="9"/>
                    <a:pt x="74" y="25"/>
                  </a:cubicBezTo>
                  <a:lnTo>
                    <a:pt x="0" y="62"/>
                  </a:lnTo>
                  <a:lnTo>
                    <a:pt x="925" y="1614"/>
                  </a:lnTo>
                  <a:lnTo>
                    <a:pt x="998" y="1541"/>
                  </a:lnTo>
                  <a:cubicBezTo>
                    <a:pt x="1072" y="1504"/>
                    <a:pt x="1183" y="1356"/>
                    <a:pt x="1183" y="1134"/>
                  </a:cubicBezTo>
                  <a:cubicBezTo>
                    <a:pt x="1183" y="727"/>
                    <a:pt x="888" y="247"/>
                    <a:pt x="518" y="62"/>
                  </a:cubicBezTo>
                  <a:cubicBezTo>
                    <a:pt x="410" y="18"/>
                    <a:pt x="314" y="0"/>
                    <a:pt x="231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7"/>
            <p:cNvSpPr/>
            <p:nvPr/>
          </p:nvSpPr>
          <p:spPr>
            <a:xfrm>
              <a:off x="5470900" y="5044950"/>
              <a:ext cx="32375" cy="39100"/>
            </a:xfrm>
            <a:custGeom>
              <a:rect b="b" l="l" r="r" t="t"/>
              <a:pathLst>
                <a:path extrusionOk="0" h="1564" w="1295">
                  <a:moveTo>
                    <a:pt x="384" y="0"/>
                  </a:moveTo>
                  <a:cubicBezTo>
                    <a:pt x="192" y="0"/>
                    <a:pt x="52" y="148"/>
                    <a:pt x="0" y="455"/>
                  </a:cubicBezTo>
                  <a:cubicBezTo>
                    <a:pt x="0" y="825"/>
                    <a:pt x="333" y="1306"/>
                    <a:pt x="666" y="1491"/>
                  </a:cubicBezTo>
                  <a:cubicBezTo>
                    <a:pt x="765" y="1540"/>
                    <a:pt x="856" y="1563"/>
                    <a:pt x="936" y="1563"/>
                  </a:cubicBezTo>
                  <a:cubicBezTo>
                    <a:pt x="1156" y="1563"/>
                    <a:pt x="1294" y="1391"/>
                    <a:pt x="1294" y="1121"/>
                  </a:cubicBezTo>
                  <a:cubicBezTo>
                    <a:pt x="1294" y="751"/>
                    <a:pt x="999" y="270"/>
                    <a:pt x="666" y="86"/>
                  </a:cubicBezTo>
                  <a:cubicBezTo>
                    <a:pt x="564" y="29"/>
                    <a:pt x="469" y="0"/>
                    <a:pt x="384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7"/>
            <p:cNvSpPr/>
            <p:nvPr/>
          </p:nvSpPr>
          <p:spPr>
            <a:xfrm>
              <a:off x="5589200" y="5052250"/>
              <a:ext cx="45325" cy="55850"/>
            </a:xfrm>
            <a:custGeom>
              <a:rect b="b" l="l" r="r" t="t"/>
              <a:pathLst>
                <a:path extrusionOk="0" h="2234" w="1813">
                  <a:moveTo>
                    <a:pt x="666" y="1"/>
                  </a:moveTo>
                  <a:cubicBezTo>
                    <a:pt x="585" y="1"/>
                    <a:pt x="511" y="19"/>
                    <a:pt x="444" y="52"/>
                  </a:cubicBezTo>
                  <a:lnTo>
                    <a:pt x="1" y="348"/>
                  </a:lnTo>
                  <a:lnTo>
                    <a:pt x="1110" y="2234"/>
                  </a:lnTo>
                  <a:lnTo>
                    <a:pt x="1553" y="1938"/>
                  </a:lnTo>
                  <a:cubicBezTo>
                    <a:pt x="1701" y="1864"/>
                    <a:pt x="1812" y="1716"/>
                    <a:pt x="1812" y="1420"/>
                  </a:cubicBezTo>
                  <a:cubicBezTo>
                    <a:pt x="1812" y="940"/>
                    <a:pt x="1479" y="385"/>
                    <a:pt x="999" y="89"/>
                  </a:cubicBezTo>
                  <a:cubicBezTo>
                    <a:pt x="877" y="28"/>
                    <a:pt x="766" y="1"/>
                    <a:pt x="666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7"/>
            <p:cNvSpPr/>
            <p:nvPr/>
          </p:nvSpPr>
          <p:spPr>
            <a:xfrm>
              <a:off x="5584575" y="5060075"/>
              <a:ext cx="38850" cy="50325"/>
            </a:xfrm>
            <a:custGeom>
              <a:rect b="b" l="l" r="r" t="t"/>
              <a:pathLst>
                <a:path extrusionOk="0" h="2013" w="1554">
                  <a:moveTo>
                    <a:pt x="446" y="1"/>
                  </a:moveTo>
                  <a:cubicBezTo>
                    <a:pt x="190" y="1"/>
                    <a:pt x="1" y="220"/>
                    <a:pt x="1" y="590"/>
                  </a:cubicBezTo>
                  <a:cubicBezTo>
                    <a:pt x="1" y="1070"/>
                    <a:pt x="370" y="1699"/>
                    <a:pt x="777" y="1921"/>
                  </a:cubicBezTo>
                  <a:cubicBezTo>
                    <a:pt x="912" y="1983"/>
                    <a:pt x="1032" y="2013"/>
                    <a:pt x="1135" y="2013"/>
                  </a:cubicBezTo>
                  <a:cubicBezTo>
                    <a:pt x="1400" y="2013"/>
                    <a:pt x="1554" y="1813"/>
                    <a:pt x="1554" y="1440"/>
                  </a:cubicBezTo>
                  <a:cubicBezTo>
                    <a:pt x="1554" y="959"/>
                    <a:pt x="1184" y="331"/>
                    <a:pt x="777" y="109"/>
                  </a:cubicBezTo>
                  <a:cubicBezTo>
                    <a:pt x="661" y="35"/>
                    <a:pt x="548" y="1"/>
                    <a:pt x="446" y="1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7"/>
            <p:cNvSpPr/>
            <p:nvPr/>
          </p:nvSpPr>
          <p:spPr>
            <a:xfrm>
              <a:off x="5548525" y="5052800"/>
              <a:ext cx="81375" cy="83025"/>
            </a:xfrm>
            <a:custGeom>
              <a:rect b="b" l="l" r="r" t="t"/>
              <a:pathLst>
                <a:path extrusionOk="0" h="3321" w="3255">
                  <a:moveTo>
                    <a:pt x="1889" y="0"/>
                  </a:moveTo>
                  <a:cubicBezTo>
                    <a:pt x="1801" y="0"/>
                    <a:pt x="1727" y="21"/>
                    <a:pt x="1665" y="67"/>
                  </a:cubicBezTo>
                  <a:lnTo>
                    <a:pt x="1" y="1029"/>
                  </a:lnTo>
                  <a:lnTo>
                    <a:pt x="1295" y="3321"/>
                  </a:lnTo>
                  <a:lnTo>
                    <a:pt x="2959" y="2323"/>
                  </a:lnTo>
                  <a:cubicBezTo>
                    <a:pt x="3143" y="2249"/>
                    <a:pt x="3254" y="2027"/>
                    <a:pt x="3254" y="1731"/>
                  </a:cubicBezTo>
                  <a:cubicBezTo>
                    <a:pt x="3254" y="1140"/>
                    <a:pt x="2811" y="400"/>
                    <a:pt x="2330" y="104"/>
                  </a:cubicBezTo>
                  <a:cubicBezTo>
                    <a:pt x="2158" y="40"/>
                    <a:pt x="2011" y="0"/>
                    <a:pt x="1889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7"/>
            <p:cNvSpPr/>
            <p:nvPr/>
          </p:nvSpPr>
          <p:spPr>
            <a:xfrm>
              <a:off x="5540750" y="5076875"/>
              <a:ext cx="47550" cy="60700"/>
            </a:xfrm>
            <a:custGeom>
              <a:rect b="b" l="l" r="r" t="t"/>
              <a:pathLst>
                <a:path extrusionOk="0" h="2428" w="1902">
                  <a:moveTo>
                    <a:pt x="554" y="1"/>
                  </a:moveTo>
                  <a:cubicBezTo>
                    <a:pt x="230" y="1"/>
                    <a:pt x="0" y="272"/>
                    <a:pt x="53" y="694"/>
                  </a:cubicBezTo>
                  <a:cubicBezTo>
                    <a:pt x="53" y="1286"/>
                    <a:pt x="460" y="2025"/>
                    <a:pt x="977" y="2321"/>
                  </a:cubicBezTo>
                  <a:cubicBezTo>
                    <a:pt x="1111" y="2393"/>
                    <a:pt x="1242" y="2428"/>
                    <a:pt x="1361" y="2428"/>
                  </a:cubicBezTo>
                  <a:cubicBezTo>
                    <a:pt x="1670" y="2428"/>
                    <a:pt x="1902" y="2193"/>
                    <a:pt x="1902" y="1766"/>
                  </a:cubicBezTo>
                  <a:cubicBezTo>
                    <a:pt x="1902" y="1138"/>
                    <a:pt x="1458" y="398"/>
                    <a:pt x="977" y="140"/>
                  </a:cubicBezTo>
                  <a:cubicBezTo>
                    <a:pt x="829" y="44"/>
                    <a:pt x="684" y="1"/>
                    <a:pt x="554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7"/>
            <p:cNvSpPr/>
            <p:nvPr/>
          </p:nvSpPr>
          <p:spPr>
            <a:xfrm>
              <a:off x="5545775" y="5070875"/>
              <a:ext cx="48075" cy="68650"/>
            </a:xfrm>
            <a:custGeom>
              <a:rect b="b" l="l" r="r" t="t"/>
              <a:pathLst>
                <a:path extrusionOk="0" h="2746" w="1923">
                  <a:moveTo>
                    <a:pt x="357" y="1"/>
                  </a:moveTo>
                  <a:cubicBezTo>
                    <a:pt x="265" y="1"/>
                    <a:pt x="183" y="18"/>
                    <a:pt x="111" y="47"/>
                  </a:cubicBezTo>
                  <a:lnTo>
                    <a:pt x="0" y="84"/>
                  </a:lnTo>
                  <a:lnTo>
                    <a:pt x="1516" y="2746"/>
                  </a:lnTo>
                  <a:lnTo>
                    <a:pt x="1590" y="2672"/>
                  </a:lnTo>
                  <a:cubicBezTo>
                    <a:pt x="1775" y="2598"/>
                    <a:pt x="1922" y="2302"/>
                    <a:pt x="1922" y="2006"/>
                  </a:cubicBezTo>
                  <a:cubicBezTo>
                    <a:pt x="1922" y="1304"/>
                    <a:pt x="1442" y="527"/>
                    <a:pt x="850" y="158"/>
                  </a:cubicBezTo>
                  <a:cubicBezTo>
                    <a:pt x="669" y="45"/>
                    <a:pt x="502" y="1"/>
                    <a:pt x="357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7"/>
            <p:cNvSpPr/>
            <p:nvPr/>
          </p:nvSpPr>
          <p:spPr>
            <a:xfrm>
              <a:off x="5538375" y="5073200"/>
              <a:ext cx="52700" cy="68275"/>
            </a:xfrm>
            <a:custGeom>
              <a:rect b="b" l="l" r="r" t="t"/>
              <a:pathLst>
                <a:path extrusionOk="0" h="2731" w="2108">
                  <a:moveTo>
                    <a:pt x="588" y="1"/>
                  </a:moveTo>
                  <a:cubicBezTo>
                    <a:pt x="228" y="1"/>
                    <a:pt x="0" y="280"/>
                    <a:pt x="0" y="730"/>
                  </a:cubicBezTo>
                  <a:cubicBezTo>
                    <a:pt x="0" y="1433"/>
                    <a:pt x="444" y="2283"/>
                    <a:pt x="1072" y="2579"/>
                  </a:cubicBezTo>
                  <a:cubicBezTo>
                    <a:pt x="1254" y="2681"/>
                    <a:pt x="1421" y="2731"/>
                    <a:pt x="1566" y="2731"/>
                  </a:cubicBezTo>
                  <a:cubicBezTo>
                    <a:pt x="1894" y="2731"/>
                    <a:pt x="2108" y="2475"/>
                    <a:pt x="2108" y="1987"/>
                  </a:cubicBezTo>
                  <a:cubicBezTo>
                    <a:pt x="2108" y="1285"/>
                    <a:pt x="1664" y="471"/>
                    <a:pt x="1072" y="139"/>
                  </a:cubicBezTo>
                  <a:cubicBezTo>
                    <a:pt x="894" y="44"/>
                    <a:pt x="731" y="1"/>
                    <a:pt x="588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7"/>
            <p:cNvSpPr/>
            <p:nvPr/>
          </p:nvSpPr>
          <p:spPr>
            <a:xfrm>
              <a:off x="5551300" y="5087200"/>
              <a:ext cx="28675" cy="40325"/>
            </a:xfrm>
            <a:custGeom>
              <a:rect b="b" l="l" r="r" t="t"/>
              <a:pathLst>
                <a:path extrusionOk="0" h="1613" w="1147">
                  <a:moveTo>
                    <a:pt x="191" y="0"/>
                  </a:moveTo>
                  <a:cubicBezTo>
                    <a:pt x="141" y="0"/>
                    <a:pt x="92" y="9"/>
                    <a:pt x="38" y="22"/>
                  </a:cubicBezTo>
                  <a:lnTo>
                    <a:pt x="1" y="96"/>
                  </a:lnTo>
                  <a:lnTo>
                    <a:pt x="925" y="1612"/>
                  </a:lnTo>
                  <a:lnTo>
                    <a:pt x="962" y="1575"/>
                  </a:lnTo>
                  <a:cubicBezTo>
                    <a:pt x="1036" y="1501"/>
                    <a:pt x="1147" y="1390"/>
                    <a:pt x="1147" y="1168"/>
                  </a:cubicBezTo>
                  <a:cubicBezTo>
                    <a:pt x="1147" y="725"/>
                    <a:pt x="851" y="281"/>
                    <a:pt x="481" y="96"/>
                  </a:cubicBezTo>
                  <a:cubicBezTo>
                    <a:pt x="364" y="26"/>
                    <a:pt x="277" y="0"/>
                    <a:pt x="191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7"/>
            <p:cNvSpPr/>
            <p:nvPr/>
          </p:nvSpPr>
          <p:spPr>
            <a:xfrm>
              <a:off x="5546675" y="5088150"/>
              <a:ext cx="31450" cy="40250"/>
            </a:xfrm>
            <a:custGeom>
              <a:rect b="b" l="l" r="r" t="t"/>
              <a:pathLst>
                <a:path extrusionOk="0" h="1610" w="1258">
                  <a:moveTo>
                    <a:pt x="360" y="0"/>
                  </a:moveTo>
                  <a:cubicBezTo>
                    <a:pt x="164" y="0"/>
                    <a:pt x="27" y="177"/>
                    <a:pt x="1" y="465"/>
                  </a:cubicBezTo>
                  <a:cubicBezTo>
                    <a:pt x="1" y="835"/>
                    <a:pt x="297" y="1352"/>
                    <a:pt x="629" y="1537"/>
                  </a:cubicBezTo>
                  <a:cubicBezTo>
                    <a:pt x="729" y="1587"/>
                    <a:pt x="820" y="1610"/>
                    <a:pt x="900" y="1610"/>
                  </a:cubicBezTo>
                  <a:cubicBezTo>
                    <a:pt x="1119" y="1610"/>
                    <a:pt x="1258" y="1438"/>
                    <a:pt x="1258" y="1167"/>
                  </a:cubicBezTo>
                  <a:cubicBezTo>
                    <a:pt x="1258" y="798"/>
                    <a:pt x="962" y="280"/>
                    <a:pt x="629" y="95"/>
                  </a:cubicBezTo>
                  <a:cubicBezTo>
                    <a:pt x="532" y="30"/>
                    <a:pt x="441" y="0"/>
                    <a:pt x="360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7"/>
            <p:cNvSpPr/>
            <p:nvPr/>
          </p:nvSpPr>
          <p:spPr>
            <a:xfrm>
              <a:off x="5664075" y="5094850"/>
              <a:ext cx="45300" cy="55775"/>
            </a:xfrm>
            <a:custGeom>
              <a:rect b="b" l="l" r="r" t="t"/>
              <a:pathLst>
                <a:path extrusionOk="0" h="2231" w="1812">
                  <a:moveTo>
                    <a:pt x="657" y="1"/>
                  </a:moveTo>
                  <a:cubicBezTo>
                    <a:pt x="585" y="1"/>
                    <a:pt x="527" y="18"/>
                    <a:pt x="481" y="49"/>
                  </a:cubicBezTo>
                  <a:lnTo>
                    <a:pt x="0" y="345"/>
                  </a:lnTo>
                  <a:lnTo>
                    <a:pt x="1109" y="2230"/>
                  </a:lnTo>
                  <a:lnTo>
                    <a:pt x="1590" y="1972"/>
                  </a:lnTo>
                  <a:cubicBezTo>
                    <a:pt x="1701" y="1861"/>
                    <a:pt x="1812" y="1713"/>
                    <a:pt x="1812" y="1454"/>
                  </a:cubicBezTo>
                  <a:cubicBezTo>
                    <a:pt x="1812" y="936"/>
                    <a:pt x="1479" y="382"/>
                    <a:pt x="1035" y="123"/>
                  </a:cubicBezTo>
                  <a:cubicBezTo>
                    <a:pt x="884" y="36"/>
                    <a:pt x="758" y="1"/>
                    <a:pt x="657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7"/>
            <p:cNvSpPr/>
            <p:nvPr/>
          </p:nvSpPr>
          <p:spPr>
            <a:xfrm>
              <a:off x="5658525" y="5103000"/>
              <a:ext cx="38850" cy="49950"/>
            </a:xfrm>
            <a:custGeom>
              <a:rect b="b" l="l" r="r" t="t"/>
              <a:pathLst>
                <a:path extrusionOk="0" h="1998" w="1554">
                  <a:moveTo>
                    <a:pt x="451" y="0"/>
                  </a:moveTo>
                  <a:cubicBezTo>
                    <a:pt x="192" y="0"/>
                    <a:pt x="0" y="201"/>
                    <a:pt x="0" y="573"/>
                  </a:cubicBezTo>
                  <a:cubicBezTo>
                    <a:pt x="0" y="1091"/>
                    <a:pt x="370" y="1683"/>
                    <a:pt x="777" y="1904"/>
                  </a:cubicBezTo>
                  <a:cubicBezTo>
                    <a:pt x="913" y="1967"/>
                    <a:pt x="1035" y="1997"/>
                    <a:pt x="1139" y="1997"/>
                  </a:cubicBezTo>
                  <a:cubicBezTo>
                    <a:pt x="1401" y="1997"/>
                    <a:pt x="1553" y="1805"/>
                    <a:pt x="1553" y="1461"/>
                  </a:cubicBezTo>
                  <a:cubicBezTo>
                    <a:pt x="1553" y="943"/>
                    <a:pt x="1183" y="352"/>
                    <a:pt x="777" y="93"/>
                  </a:cubicBezTo>
                  <a:cubicBezTo>
                    <a:pt x="663" y="31"/>
                    <a:pt x="552" y="0"/>
                    <a:pt x="451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7"/>
            <p:cNvSpPr/>
            <p:nvPr/>
          </p:nvSpPr>
          <p:spPr>
            <a:xfrm>
              <a:off x="5623400" y="5096475"/>
              <a:ext cx="81350" cy="82800"/>
            </a:xfrm>
            <a:custGeom>
              <a:rect b="b" l="l" r="r" t="t"/>
              <a:pathLst>
                <a:path extrusionOk="0" h="3312" w="3254">
                  <a:moveTo>
                    <a:pt x="1901" y="1"/>
                  </a:moveTo>
                  <a:cubicBezTo>
                    <a:pt x="1808" y="1"/>
                    <a:pt x="1729" y="30"/>
                    <a:pt x="1664" y="95"/>
                  </a:cubicBezTo>
                  <a:lnTo>
                    <a:pt x="1" y="1056"/>
                  </a:lnTo>
                  <a:lnTo>
                    <a:pt x="1295" y="3311"/>
                  </a:lnTo>
                  <a:lnTo>
                    <a:pt x="2958" y="2350"/>
                  </a:lnTo>
                  <a:cubicBezTo>
                    <a:pt x="3143" y="2276"/>
                    <a:pt x="3254" y="2017"/>
                    <a:pt x="3254" y="1759"/>
                  </a:cubicBezTo>
                  <a:cubicBezTo>
                    <a:pt x="3254" y="1130"/>
                    <a:pt x="2847" y="428"/>
                    <a:pt x="2330" y="132"/>
                  </a:cubicBezTo>
                  <a:cubicBezTo>
                    <a:pt x="2164" y="49"/>
                    <a:pt x="2021" y="1"/>
                    <a:pt x="1901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7"/>
            <p:cNvSpPr/>
            <p:nvPr/>
          </p:nvSpPr>
          <p:spPr>
            <a:xfrm>
              <a:off x="5616000" y="5120200"/>
              <a:ext cx="46250" cy="59900"/>
            </a:xfrm>
            <a:custGeom>
              <a:rect b="b" l="l" r="r" t="t"/>
              <a:pathLst>
                <a:path extrusionOk="0" h="2396" w="1850">
                  <a:moveTo>
                    <a:pt x="525" y="0"/>
                  </a:moveTo>
                  <a:cubicBezTo>
                    <a:pt x="213" y="0"/>
                    <a:pt x="1" y="235"/>
                    <a:pt x="1" y="662"/>
                  </a:cubicBezTo>
                  <a:cubicBezTo>
                    <a:pt x="1" y="1253"/>
                    <a:pt x="407" y="1993"/>
                    <a:pt x="925" y="2288"/>
                  </a:cubicBezTo>
                  <a:cubicBezTo>
                    <a:pt x="1059" y="2360"/>
                    <a:pt x="1190" y="2395"/>
                    <a:pt x="1309" y="2395"/>
                  </a:cubicBezTo>
                  <a:cubicBezTo>
                    <a:pt x="1618" y="2395"/>
                    <a:pt x="1849" y="2161"/>
                    <a:pt x="1849" y="1734"/>
                  </a:cubicBezTo>
                  <a:cubicBezTo>
                    <a:pt x="1849" y="1142"/>
                    <a:pt x="1406" y="403"/>
                    <a:pt x="925" y="107"/>
                  </a:cubicBezTo>
                  <a:cubicBezTo>
                    <a:pt x="781" y="35"/>
                    <a:pt x="646" y="0"/>
                    <a:pt x="525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7"/>
            <p:cNvSpPr/>
            <p:nvPr/>
          </p:nvSpPr>
          <p:spPr>
            <a:xfrm>
              <a:off x="5620625" y="5114500"/>
              <a:ext cx="47175" cy="68475"/>
            </a:xfrm>
            <a:custGeom>
              <a:rect b="b" l="l" r="r" t="t"/>
              <a:pathLst>
                <a:path extrusionOk="0" h="2739" w="1887">
                  <a:moveTo>
                    <a:pt x="368" y="1"/>
                  </a:moveTo>
                  <a:cubicBezTo>
                    <a:pt x="257" y="1"/>
                    <a:pt x="155" y="28"/>
                    <a:pt x="75" y="76"/>
                  </a:cubicBezTo>
                  <a:lnTo>
                    <a:pt x="1" y="113"/>
                  </a:lnTo>
                  <a:lnTo>
                    <a:pt x="1479" y="2738"/>
                  </a:lnTo>
                  <a:lnTo>
                    <a:pt x="1553" y="2701"/>
                  </a:lnTo>
                  <a:cubicBezTo>
                    <a:pt x="1738" y="2590"/>
                    <a:pt x="1886" y="2332"/>
                    <a:pt x="1886" y="1999"/>
                  </a:cubicBezTo>
                  <a:cubicBezTo>
                    <a:pt x="1886" y="1296"/>
                    <a:pt x="1406" y="520"/>
                    <a:pt x="814" y="150"/>
                  </a:cubicBezTo>
                  <a:cubicBezTo>
                    <a:pt x="668" y="46"/>
                    <a:pt x="511" y="1"/>
                    <a:pt x="368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7"/>
            <p:cNvSpPr/>
            <p:nvPr/>
          </p:nvSpPr>
          <p:spPr>
            <a:xfrm>
              <a:off x="5612300" y="5116150"/>
              <a:ext cx="52725" cy="68150"/>
            </a:xfrm>
            <a:custGeom>
              <a:rect b="b" l="l" r="r" t="t"/>
              <a:pathLst>
                <a:path extrusionOk="0" h="2726" w="2109">
                  <a:moveTo>
                    <a:pt x="631" y="0"/>
                  </a:moveTo>
                  <a:cubicBezTo>
                    <a:pt x="272" y="0"/>
                    <a:pt x="1" y="269"/>
                    <a:pt x="1" y="750"/>
                  </a:cubicBezTo>
                  <a:cubicBezTo>
                    <a:pt x="1" y="1415"/>
                    <a:pt x="445" y="2266"/>
                    <a:pt x="1073" y="2598"/>
                  </a:cubicBezTo>
                  <a:cubicBezTo>
                    <a:pt x="1244" y="2684"/>
                    <a:pt x="1402" y="2726"/>
                    <a:pt x="1541" y="2726"/>
                  </a:cubicBezTo>
                  <a:cubicBezTo>
                    <a:pt x="1884" y="2726"/>
                    <a:pt x="2108" y="2470"/>
                    <a:pt x="2108" y="1970"/>
                  </a:cubicBezTo>
                  <a:cubicBezTo>
                    <a:pt x="2108" y="1304"/>
                    <a:pt x="1665" y="454"/>
                    <a:pt x="1073" y="121"/>
                  </a:cubicBezTo>
                  <a:cubicBezTo>
                    <a:pt x="919" y="39"/>
                    <a:pt x="769" y="0"/>
                    <a:pt x="631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17"/>
            <p:cNvSpPr/>
            <p:nvPr/>
          </p:nvSpPr>
          <p:spPr>
            <a:xfrm>
              <a:off x="5625250" y="5130575"/>
              <a:ext cx="28675" cy="39450"/>
            </a:xfrm>
            <a:custGeom>
              <a:rect b="b" l="l" r="r" t="t"/>
              <a:pathLst>
                <a:path extrusionOk="0" h="1578" w="1147">
                  <a:moveTo>
                    <a:pt x="210" y="1"/>
                  </a:moveTo>
                  <a:cubicBezTo>
                    <a:pt x="154" y="1"/>
                    <a:pt x="99" y="10"/>
                    <a:pt x="37" y="25"/>
                  </a:cubicBezTo>
                  <a:lnTo>
                    <a:pt x="0" y="62"/>
                  </a:lnTo>
                  <a:lnTo>
                    <a:pt x="925" y="1578"/>
                  </a:lnTo>
                  <a:lnTo>
                    <a:pt x="962" y="1541"/>
                  </a:lnTo>
                  <a:cubicBezTo>
                    <a:pt x="1036" y="1504"/>
                    <a:pt x="1147" y="1356"/>
                    <a:pt x="1147" y="1134"/>
                  </a:cubicBezTo>
                  <a:cubicBezTo>
                    <a:pt x="1147" y="727"/>
                    <a:pt x="851" y="247"/>
                    <a:pt x="481" y="62"/>
                  </a:cubicBezTo>
                  <a:cubicBezTo>
                    <a:pt x="373" y="19"/>
                    <a:pt x="290" y="1"/>
                    <a:pt x="210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17"/>
            <p:cNvSpPr/>
            <p:nvPr/>
          </p:nvSpPr>
          <p:spPr>
            <a:xfrm>
              <a:off x="5621550" y="5131075"/>
              <a:ext cx="32375" cy="40000"/>
            </a:xfrm>
            <a:custGeom>
              <a:rect b="b" l="l" r="r" t="t"/>
              <a:pathLst>
                <a:path extrusionOk="0" h="1600" w="1295">
                  <a:moveTo>
                    <a:pt x="342" y="0"/>
                  </a:moveTo>
                  <a:cubicBezTo>
                    <a:pt x="132" y="0"/>
                    <a:pt x="1" y="159"/>
                    <a:pt x="1" y="449"/>
                  </a:cubicBezTo>
                  <a:cubicBezTo>
                    <a:pt x="1" y="818"/>
                    <a:pt x="333" y="1336"/>
                    <a:pt x="629" y="1521"/>
                  </a:cubicBezTo>
                  <a:cubicBezTo>
                    <a:pt x="735" y="1574"/>
                    <a:pt x="835" y="1599"/>
                    <a:pt x="924" y="1599"/>
                  </a:cubicBezTo>
                  <a:cubicBezTo>
                    <a:pt x="1144" y="1599"/>
                    <a:pt x="1295" y="1441"/>
                    <a:pt x="1295" y="1151"/>
                  </a:cubicBezTo>
                  <a:cubicBezTo>
                    <a:pt x="1295" y="781"/>
                    <a:pt x="962" y="264"/>
                    <a:pt x="629" y="79"/>
                  </a:cubicBezTo>
                  <a:cubicBezTo>
                    <a:pt x="523" y="26"/>
                    <a:pt x="426" y="0"/>
                    <a:pt x="342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7"/>
            <p:cNvSpPr/>
            <p:nvPr/>
          </p:nvSpPr>
          <p:spPr>
            <a:xfrm>
              <a:off x="5740775" y="5138450"/>
              <a:ext cx="44400" cy="56525"/>
            </a:xfrm>
            <a:custGeom>
              <a:rect b="b" l="l" r="r" t="t"/>
              <a:pathLst>
                <a:path extrusionOk="0" h="2261" w="1776">
                  <a:moveTo>
                    <a:pt x="674" y="1"/>
                  </a:moveTo>
                  <a:cubicBezTo>
                    <a:pt x="590" y="1"/>
                    <a:pt x="513" y="28"/>
                    <a:pt x="444" y="80"/>
                  </a:cubicBezTo>
                  <a:lnTo>
                    <a:pt x="1" y="338"/>
                  </a:lnTo>
                  <a:lnTo>
                    <a:pt x="1110" y="2261"/>
                  </a:lnTo>
                  <a:lnTo>
                    <a:pt x="1554" y="1965"/>
                  </a:lnTo>
                  <a:cubicBezTo>
                    <a:pt x="1701" y="1891"/>
                    <a:pt x="1775" y="1743"/>
                    <a:pt x="1775" y="1448"/>
                  </a:cubicBezTo>
                  <a:cubicBezTo>
                    <a:pt x="1775" y="930"/>
                    <a:pt x="1480" y="375"/>
                    <a:pt x="999" y="117"/>
                  </a:cubicBezTo>
                  <a:cubicBezTo>
                    <a:pt x="880" y="37"/>
                    <a:pt x="772" y="1"/>
                    <a:pt x="674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7"/>
            <p:cNvSpPr/>
            <p:nvPr/>
          </p:nvSpPr>
          <p:spPr>
            <a:xfrm>
              <a:off x="5734325" y="5147350"/>
              <a:ext cx="39750" cy="49950"/>
            </a:xfrm>
            <a:custGeom>
              <a:rect b="b" l="l" r="r" t="t"/>
              <a:pathLst>
                <a:path extrusionOk="0" h="1998" w="1590">
                  <a:moveTo>
                    <a:pt x="473" y="0"/>
                  </a:moveTo>
                  <a:cubicBezTo>
                    <a:pt x="220" y="0"/>
                    <a:pt x="53" y="193"/>
                    <a:pt x="0" y="537"/>
                  </a:cubicBezTo>
                  <a:cubicBezTo>
                    <a:pt x="0" y="1055"/>
                    <a:pt x="370" y="1646"/>
                    <a:pt x="813" y="1905"/>
                  </a:cubicBezTo>
                  <a:cubicBezTo>
                    <a:pt x="938" y="1967"/>
                    <a:pt x="1053" y="1997"/>
                    <a:pt x="1155" y="1997"/>
                  </a:cubicBezTo>
                  <a:cubicBezTo>
                    <a:pt x="1417" y="1997"/>
                    <a:pt x="1590" y="1797"/>
                    <a:pt x="1590" y="1424"/>
                  </a:cubicBezTo>
                  <a:cubicBezTo>
                    <a:pt x="1590" y="907"/>
                    <a:pt x="1220" y="315"/>
                    <a:pt x="813" y="93"/>
                  </a:cubicBezTo>
                  <a:cubicBezTo>
                    <a:pt x="688" y="30"/>
                    <a:pt x="574" y="0"/>
                    <a:pt x="473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7"/>
            <p:cNvSpPr/>
            <p:nvPr/>
          </p:nvSpPr>
          <p:spPr>
            <a:xfrm>
              <a:off x="5700125" y="5140675"/>
              <a:ext cx="80425" cy="82975"/>
            </a:xfrm>
            <a:custGeom>
              <a:rect b="b" l="l" r="r" t="t"/>
              <a:pathLst>
                <a:path extrusionOk="0" h="3319" w="3217">
                  <a:moveTo>
                    <a:pt x="1871" y="0"/>
                  </a:moveTo>
                  <a:cubicBezTo>
                    <a:pt x="1792" y="0"/>
                    <a:pt x="1722" y="21"/>
                    <a:pt x="1664" y="65"/>
                  </a:cubicBezTo>
                  <a:lnTo>
                    <a:pt x="0" y="1063"/>
                  </a:lnTo>
                  <a:lnTo>
                    <a:pt x="1294" y="3318"/>
                  </a:lnTo>
                  <a:lnTo>
                    <a:pt x="2958" y="2357"/>
                  </a:lnTo>
                  <a:cubicBezTo>
                    <a:pt x="3143" y="2246"/>
                    <a:pt x="3217" y="2024"/>
                    <a:pt x="3217" y="1728"/>
                  </a:cubicBezTo>
                  <a:cubicBezTo>
                    <a:pt x="3217" y="1137"/>
                    <a:pt x="2810" y="397"/>
                    <a:pt x="2292" y="139"/>
                  </a:cubicBezTo>
                  <a:cubicBezTo>
                    <a:pt x="2136" y="49"/>
                    <a:pt x="1992" y="0"/>
                    <a:pt x="1871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7"/>
            <p:cNvSpPr/>
            <p:nvPr/>
          </p:nvSpPr>
          <p:spPr>
            <a:xfrm>
              <a:off x="5691800" y="5164000"/>
              <a:ext cx="46225" cy="60100"/>
            </a:xfrm>
            <a:custGeom>
              <a:rect b="b" l="l" r="r" t="t"/>
              <a:pathLst>
                <a:path extrusionOk="0" h="2404" w="1849">
                  <a:moveTo>
                    <a:pt x="503" y="0"/>
                  </a:moveTo>
                  <a:cubicBezTo>
                    <a:pt x="202" y="0"/>
                    <a:pt x="0" y="241"/>
                    <a:pt x="0" y="684"/>
                  </a:cubicBezTo>
                  <a:cubicBezTo>
                    <a:pt x="0" y="1276"/>
                    <a:pt x="407" y="2015"/>
                    <a:pt x="925" y="2274"/>
                  </a:cubicBezTo>
                  <a:cubicBezTo>
                    <a:pt x="1077" y="2361"/>
                    <a:pt x="1220" y="2404"/>
                    <a:pt x="1346" y="2404"/>
                  </a:cubicBezTo>
                  <a:cubicBezTo>
                    <a:pt x="1647" y="2404"/>
                    <a:pt x="1849" y="2163"/>
                    <a:pt x="1849" y="1720"/>
                  </a:cubicBezTo>
                  <a:cubicBezTo>
                    <a:pt x="1849" y="1128"/>
                    <a:pt x="1442" y="426"/>
                    <a:pt x="925" y="130"/>
                  </a:cubicBezTo>
                  <a:cubicBezTo>
                    <a:pt x="772" y="43"/>
                    <a:pt x="629" y="0"/>
                    <a:pt x="503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7"/>
            <p:cNvSpPr/>
            <p:nvPr/>
          </p:nvSpPr>
          <p:spPr>
            <a:xfrm>
              <a:off x="5696425" y="5158675"/>
              <a:ext cx="47150" cy="68650"/>
            </a:xfrm>
            <a:custGeom>
              <a:rect b="b" l="l" r="r" t="t"/>
              <a:pathLst>
                <a:path extrusionOk="0" h="2746" w="1886">
                  <a:moveTo>
                    <a:pt x="346" y="1"/>
                  </a:moveTo>
                  <a:cubicBezTo>
                    <a:pt x="252" y="1"/>
                    <a:pt x="160" y="18"/>
                    <a:pt x="74" y="47"/>
                  </a:cubicBezTo>
                  <a:lnTo>
                    <a:pt x="0" y="84"/>
                  </a:lnTo>
                  <a:lnTo>
                    <a:pt x="1479" y="2746"/>
                  </a:lnTo>
                  <a:lnTo>
                    <a:pt x="1590" y="2672"/>
                  </a:lnTo>
                  <a:cubicBezTo>
                    <a:pt x="1738" y="2598"/>
                    <a:pt x="1886" y="2302"/>
                    <a:pt x="1886" y="2007"/>
                  </a:cubicBezTo>
                  <a:cubicBezTo>
                    <a:pt x="1886" y="1304"/>
                    <a:pt x="1442" y="528"/>
                    <a:pt x="814" y="158"/>
                  </a:cubicBezTo>
                  <a:cubicBezTo>
                    <a:pt x="655" y="45"/>
                    <a:pt x="497" y="1"/>
                    <a:pt x="346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7"/>
            <p:cNvSpPr/>
            <p:nvPr/>
          </p:nvSpPr>
          <p:spPr>
            <a:xfrm>
              <a:off x="5688100" y="5160075"/>
              <a:ext cx="53625" cy="68275"/>
            </a:xfrm>
            <a:custGeom>
              <a:rect b="b" l="l" r="r" t="t"/>
              <a:pathLst>
                <a:path extrusionOk="0" h="2731" w="2145">
                  <a:moveTo>
                    <a:pt x="605" y="1"/>
                  </a:moveTo>
                  <a:cubicBezTo>
                    <a:pt x="247" y="1"/>
                    <a:pt x="0" y="280"/>
                    <a:pt x="0" y="730"/>
                  </a:cubicBezTo>
                  <a:cubicBezTo>
                    <a:pt x="0" y="1433"/>
                    <a:pt x="481" y="2246"/>
                    <a:pt x="1073" y="2579"/>
                  </a:cubicBezTo>
                  <a:cubicBezTo>
                    <a:pt x="1254" y="2681"/>
                    <a:pt x="1425" y="2731"/>
                    <a:pt x="1574" y="2731"/>
                  </a:cubicBezTo>
                  <a:cubicBezTo>
                    <a:pt x="1913" y="2731"/>
                    <a:pt x="2145" y="2475"/>
                    <a:pt x="2145" y="1987"/>
                  </a:cubicBezTo>
                  <a:cubicBezTo>
                    <a:pt x="2145" y="1285"/>
                    <a:pt x="1664" y="472"/>
                    <a:pt x="1073" y="139"/>
                  </a:cubicBezTo>
                  <a:cubicBezTo>
                    <a:pt x="905" y="45"/>
                    <a:pt x="746" y="1"/>
                    <a:pt x="605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7"/>
            <p:cNvSpPr/>
            <p:nvPr/>
          </p:nvSpPr>
          <p:spPr>
            <a:xfrm>
              <a:off x="5701050" y="5174075"/>
              <a:ext cx="28675" cy="40325"/>
            </a:xfrm>
            <a:custGeom>
              <a:rect b="b" l="l" r="r" t="t"/>
              <a:pathLst>
                <a:path extrusionOk="0" h="1613" w="1147">
                  <a:moveTo>
                    <a:pt x="201" y="0"/>
                  </a:moveTo>
                  <a:cubicBezTo>
                    <a:pt x="145" y="0"/>
                    <a:pt x="91" y="9"/>
                    <a:pt x="37" y="23"/>
                  </a:cubicBezTo>
                  <a:lnTo>
                    <a:pt x="0" y="97"/>
                  </a:lnTo>
                  <a:lnTo>
                    <a:pt x="924" y="1612"/>
                  </a:lnTo>
                  <a:lnTo>
                    <a:pt x="961" y="1575"/>
                  </a:lnTo>
                  <a:cubicBezTo>
                    <a:pt x="1072" y="1501"/>
                    <a:pt x="1146" y="1391"/>
                    <a:pt x="1146" y="1132"/>
                  </a:cubicBezTo>
                  <a:cubicBezTo>
                    <a:pt x="1146" y="725"/>
                    <a:pt x="887" y="281"/>
                    <a:pt x="518" y="97"/>
                  </a:cubicBezTo>
                  <a:cubicBezTo>
                    <a:pt x="400" y="26"/>
                    <a:pt x="298" y="0"/>
                    <a:pt x="201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7"/>
            <p:cNvSpPr/>
            <p:nvPr/>
          </p:nvSpPr>
          <p:spPr>
            <a:xfrm>
              <a:off x="5696425" y="5175575"/>
              <a:ext cx="32375" cy="39875"/>
            </a:xfrm>
            <a:custGeom>
              <a:rect b="b" l="l" r="r" t="t"/>
              <a:pathLst>
                <a:path extrusionOk="0" h="1595" w="1295">
                  <a:moveTo>
                    <a:pt x="405" y="1"/>
                  </a:moveTo>
                  <a:cubicBezTo>
                    <a:pt x="179" y="1"/>
                    <a:pt x="0" y="173"/>
                    <a:pt x="0" y="443"/>
                  </a:cubicBezTo>
                  <a:cubicBezTo>
                    <a:pt x="0" y="813"/>
                    <a:pt x="333" y="1331"/>
                    <a:pt x="666" y="1515"/>
                  </a:cubicBezTo>
                  <a:cubicBezTo>
                    <a:pt x="761" y="1568"/>
                    <a:pt x="854" y="1594"/>
                    <a:pt x="937" y="1594"/>
                  </a:cubicBezTo>
                  <a:cubicBezTo>
                    <a:pt x="1144" y="1594"/>
                    <a:pt x="1294" y="1436"/>
                    <a:pt x="1294" y="1146"/>
                  </a:cubicBezTo>
                  <a:cubicBezTo>
                    <a:pt x="1294" y="776"/>
                    <a:pt x="961" y="258"/>
                    <a:pt x="666" y="73"/>
                  </a:cubicBezTo>
                  <a:cubicBezTo>
                    <a:pt x="577" y="24"/>
                    <a:pt x="487" y="1"/>
                    <a:pt x="405" y="1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7"/>
            <p:cNvSpPr/>
            <p:nvPr/>
          </p:nvSpPr>
          <p:spPr>
            <a:xfrm>
              <a:off x="5576275" y="4904275"/>
              <a:ext cx="345700" cy="239875"/>
            </a:xfrm>
            <a:custGeom>
              <a:rect b="b" l="l" r="r" t="t"/>
              <a:pathLst>
                <a:path extrusionOk="0" h="9595" w="13828">
                  <a:moveTo>
                    <a:pt x="4298" y="1"/>
                  </a:moveTo>
                  <a:cubicBezTo>
                    <a:pt x="4242" y="1"/>
                    <a:pt x="4196" y="19"/>
                    <a:pt x="4178" y="56"/>
                  </a:cubicBezTo>
                  <a:lnTo>
                    <a:pt x="0" y="2459"/>
                  </a:lnTo>
                  <a:lnTo>
                    <a:pt x="9575" y="9595"/>
                  </a:lnTo>
                  <a:lnTo>
                    <a:pt x="13716" y="7191"/>
                  </a:lnTo>
                  <a:cubicBezTo>
                    <a:pt x="13790" y="7044"/>
                    <a:pt x="13827" y="6933"/>
                    <a:pt x="13827" y="6822"/>
                  </a:cubicBezTo>
                  <a:lnTo>
                    <a:pt x="13827" y="5971"/>
                  </a:lnTo>
                  <a:cubicBezTo>
                    <a:pt x="13827" y="5713"/>
                    <a:pt x="13605" y="5343"/>
                    <a:pt x="13346" y="5195"/>
                  </a:cubicBezTo>
                  <a:lnTo>
                    <a:pt x="4473" y="56"/>
                  </a:lnTo>
                  <a:cubicBezTo>
                    <a:pt x="4418" y="19"/>
                    <a:pt x="4353" y="1"/>
                    <a:pt x="4298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7"/>
            <p:cNvSpPr/>
            <p:nvPr/>
          </p:nvSpPr>
          <p:spPr>
            <a:xfrm>
              <a:off x="5669625" y="4917675"/>
              <a:ext cx="86900" cy="49025"/>
            </a:xfrm>
            <a:custGeom>
              <a:rect b="b" l="l" r="r" t="t"/>
              <a:pathLst>
                <a:path extrusionOk="0" h="1961" w="3476">
                  <a:moveTo>
                    <a:pt x="629" y="1"/>
                  </a:moveTo>
                  <a:lnTo>
                    <a:pt x="0" y="296"/>
                  </a:lnTo>
                  <a:lnTo>
                    <a:pt x="2884" y="1960"/>
                  </a:lnTo>
                  <a:lnTo>
                    <a:pt x="3475" y="1664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7"/>
            <p:cNvSpPr/>
            <p:nvPr/>
          </p:nvSpPr>
          <p:spPr>
            <a:xfrm>
              <a:off x="5574425" y="4963350"/>
              <a:ext cx="244950" cy="178550"/>
            </a:xfrm>
            <a:custGeom>
              <a:rect b="b" l="l" r="r" t="t"/>
              <a:pathLst>
                <a:path extrusionOk="0" h="7142" w="9798">
                  <a:moveTo>
                    <a:pt x="266" y="0"/>
                  </a:moveTo>
                  <a:cubicBezTo>
                    <a:pt x="117" y="0"/>
                    <a:pt x="0" y="130"/>
                    <a:pt x="0" y="318"/>
                  </a:cubicBezTo>
                  <a:lnTo>
                    <a:pt x="0" y="1168"/>
                  </a:lnTo>
                  <a:cubicBezTo>
                    <a:pt x="0" y="1427"/>
                    <a:pt x="185" y="1797"/>
                    <a:pt x="444" y="1945"/>
                  </a:cubicBezTo>
                  <a:lnTo>
                    <a:pt x="9317" y="7084"/>
                  </a:lnTo>
                  <a:cubicBezTo>
                    <a:pt x="9376" y="7123"/>
                    <a:pt x="9438" y="7142"/>
                    <a:pt x="9497" y="7142"/>
                  </a:cubicBezTo>
                  <a:cubicBezTo>
                    <a:pt x="9659" y="7142"/>
                    <a:pt x="9797" y="7004"/>
                    <a:pt x="9797" y="6788"/>
                  </a:cubicBezTo>
                  <a:lnTo>
                    <a:pt x="9797" y="5975"/>
                  </a:lnTo>
                  <a:cubicBezTo>
                    <a:pt x="9797" y="5679"/>
                    <a:pt x="9612" y="5309"/>
                    <a:pt x="9317" y="5198"/>
                  </a:cubicBezTo>
                  <a:lnTo>
                    <a:pt x="444" y="59"/>
                  </a:lnTo>
                  <a:cubicBezTo>
                    <a:pt x="383" y="19"/>
                    <a:pt x="322" y="0"/>
                    <a:pt x="266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7"/>
            <p:cNvSpPr/>
            <p:nvPr/>
          </p:nvSpPr>
          <p:spPr>
            <a:xfrm>
              <a:off x="5580875" y="4970025"/>
              <a:ext cx="232025" cy="163800"/>
            </a:xfrm>
            <a:custGeom>
              <a:rect b="b" l="l" r="r" t="t"/>
              <a:pathLst>
                <a:path extrusionOk="0" h="6552" w="9281">
                  <a:moveTo>
                    <a:pt x="176" y="0"/>
                  </a:moveTo>
                  <a:cubicBezTo>
                    <a:pt x="71" y="0"/>
                    <a:pt x="1" y="83"/>
                    <a:pt x="1" y="236"/>
                  </a:cubicBezTo>
                  <a:lnTo>
                    <a:pt x="1" y="901"/>
                  </a:lnTo>
                  <a:cubicBezTo>
                    <a:pt x="1" y="1123"/>
                    <a:pt x="149" y="1419"/>
                    <a:pt x="334" y="1493"/>
                  </a:cubicBezTo>
                  <a:lnTo>
                    <a:pt x="8985" y="6484"/>
                  </a:lnTo>
                  <a:cubicBezTo>
                    <a:pt x="9043" y="6530"/>
                    <a:pt x="9094" y="6551"/>
                    <a:pt x="9136" y="6551"/>
                  </a:cubicBezTo>
                  <a:cubicBezTo>
                    <a:pt x="9228" y="6551"/>
                    <a:pt x="9281" y="6451"/>
                    <a:pt x="9281" y="6299"/>
                  </a:cubicBezTo>
                  <a:lnTo>
                    <a:pt x="9281" y="5671"/>
                  </a:lnTo>
                  <a:cubicBezTo>
                    <a:pt x="9281" y="5412"/>
                    <a:pt x="9170" y="5153"/>
                    <a:pt x="8985" y="5042"/>
                  </a:cubicBezTo>
                  <a:lnTo>
                    <a:pt x="334" y="51"/>
                  </a:lnTo>
                  <a:cubicBezTo>
                    <a:pt x="276" y="17"/>
                    <a:pt x="223" y="0"/>
                    <a:pt x="1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7"/>
            <p:cNvSpPr/>
            <p:nvPr/>
          </p:nvSpPr>
          <p:spPr>
            <a:xfrm>
              <a:off x="5713975" y="5050600"/>
              <a:ext cx="12975" cy="31800"/>
            </a:xfrm>
            <a:custGeom>
              <a:rect b="b" l="l" r="r" t="t"/>
              <a:pathLst>
                <a:path extrusionOk="0" h="1272" w="519">
                  <a:moveTo>
                    <a:pt x="117" y="0"/>
                  </a:moveTo>
                  <a:cubicBezTo>
                    <a:pt x="40" y="0"/>
                    <a:pt x="1" y="95"/>
                    <a:pt x="1" y="229"/>
                  </a:cubicBezTo>
                  <a:lnTo>
                    <a:pt x="1" y="710"/>
                  </a:lnTo>
                  <a:cubicBezTo>
                    <a:pt x="1" y="895"/>
                    <a:pt x="75" y="1080"/>
                    <a:pt x="223" y="1191"/>
                  </a:cubicBezTo>
                  <a:lnTo>
                    <a:pt x="259" y="1228"/>
                  </a:lnTo>
                  <a:cubicBezTo>
                    <a:pt x="300" y="1258"/>
                    <a:pt x="338" y="1272"/>
                    <a:pt x="372" y="1272"/>
                  </a:cubicBezTo>
                  <a:cubicBezTo>
                    <a:pt x="460" y="1272"/>
                    <a:pt x="518" y="1177"/>
                    <a:pt x="518" y="1043"/>
                  </a:cubicBezTo>
                  <a:lnTo>
                    <a:pt x="518" y="525"/>
                  </a:lnTo>
                  <a:cubicBezTo>
                    <a:pt x="518" y="340"/>
                    <a:pt x="407" y="155"/>
                    <a:pt x="259" y="81"/>
                  </a:cubicBezTo>
                  <a:lnTo>
                    <a:pt x="223" y="44"/>
                  </a:lnTo>
                  <a:cubicBezTo>
                    <a:pt x="182" y="14"/>
                    <a:pt x="147" y="0"/>
                    <a:pt x="117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7"/>
            <p:cNvSpPr/>
            <p:nvPr/>
          </p:nvSpPr>
          <p:spPr>
            <a:xfrm>
              <a:off x="5729700" y="5062075"/>
              <a:ext cx="12950" cy="29575"/>
            </a:xfrm>
            <a:custGeom>
              <a:rect b="b" l="l" r="r" t="t"/>
              <a:pathLst>
                <a:path extrusionOk="0" h="1183" w="518">
                  <a:moveTo>
                    <a:pt x="153" y="1"/>
                  </a:moveTo>
                  <a:cubicBezTo>
                    <a:pt x="61" y="1"/>
                    <a:pt x="0" y="77"/>
                    <a:pt x="0" y="214"/>
                  </a:cubicBezTo>
                  <a:lnTo>
                    <a:pt x="0" y="621"/>
                  </a:lnTo>
                  <a:cubicBezTo>
                    <a:pt x="0" y="806"/>
                    <a:pt x="111" y="990"/>
                    <a:pt x="259" y="1101"/>
                  </a:cubicBezTo>
                  <a:lnTo>
                    <a:pt x="296" y="1138"/>
                  </a:lnTo>
                  <a:cubicBezTo>
                    <a:pt x="337" y="1169"/>
                    <a:pt x="372" y="1183"/>
                    <a:pt x="401" y="1183"/>
                  </a:cubicBezTo>
                  <a:cubicBezTo>
                    <a:pt x="479" y="1183"/>
                    <a:pt x="518" y="1087"/>
                    <a:pt x="518" y="953"/>
                  </a:cubicBezTo>
                  <a:lnTo>
                    <a:pt x="518" y="547"/>
                  </a:lnTo>
                  <a:cubicBezTo>
                    <a:pt x="518" y="362"/>
                    <a:pt x="444" y="177"/>
                    <a:pt x="296" y="66"/>
                  </a:cubicBezTo>
                  <a:lnTo>
                    <a:pt x="259" y="29"/>
                  </a:lnTo>
                  <a:cubicBezTo>
                    <a:pt x="221" y="10"/>
                    <a:pt x="185" y="1"/>
                    <a:pt x="153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7"/>
            <p:cNvSpPr/>
            <p:nvPr/>
          </p:nvSpPr>
          <p:spPr>
            <a:xfrm>
              <a:off x="5746325" y="5074625"/>
              <a:ext cx="12975" cy="26275"/>
            </a:xfrm>
            <a:custGeom>
              <a:rect b="b" l="l" r="r" t="t"/>
              <a:pathLst>
                <a:path extrusionOk="0" h="1051" w="519">
                  <a:moveTo>
                    <a:pt x="117" y="0"/>
                  </a:moveTo>
                  <a:cubicBezTo>
                    <a:pt x="39" y="0"/>
                    <a:pt x="1" y="96"/>
                    <a:pt x="1" y="230"/>
                  </a:cubicBezTo>
                  <a:lnTo>
                    <a:pt x="1" y="488"/>
                  </a:lnTo>
                  <a:cubicBezTo>
                    <a:pt x="1" y="673"/>
                    <a:pt x="75" y="858"/>
                    <a:pt x="222" y="969"/>
                  </a:cubicBezTo>
                  <a:lnTo>
                    <a:pt x="259" y="1006"/>
                  </a:lnTo>
                  <a:cubicBezTo>
                    <a:pt x="300" y="1036"/>
                    <a:pt x="338" y="1050"/>
                    <a:pt x="372" y="1050"/>
                  </a:cubicBezTo>
                  <a:cubicBezTo>
                    <a:pt x="460" y="1050"/>
                    <a:pt x="518" y="955"/>
                    <a:pt x="518" y="821"/>
                  </a:cubicBezTo>
                  <a:lnTo>
                    <a:pt x="518" y="525"/>
                  </a:lnTo>
                  <a:cubicBezTo>
                    <a:pt x="518" y="377"/>
                    <a:pt x="407" y="156"/>
                    <a:pt x="259" y="82"/>
                  </a:cubicBezTo>
                  <a:lnTo>
                    <a:pt x="222" y="45"/>
                  </a:lnTo>
                  <a:cubicBezTo>
                    <a:pt x="182" y="14"/>
                    <a:pt x="147" y="0"/>
                    <a:pt x="117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7"/>
            <p:cNvSpPr/>
            <p:nvPr/>
          </p:nvSpPr>
          <p:spPr>
            <a:xfrm>
              <a:off x="5762975" y="5088500"/>
              <a:ext cx="12950" cy="22550"/>
            </a:xfrm>
            <a:custGeom>
              <a:rect b="b" l="l" r="r" t="t"/>
              <a:pathLst>
                <a:path extrusionOk="0" h="902" w="518">
                  <a:moveTo>
                    <a:pt x="147" y="0"/>
                  </a:moveTo>
                  <a:cubicBezTo>
                    <a:pt x="58" y="0"/>
                    <a:pt x="0" y="95"/>
                    <a:pt x="0" y="229"/>
                  </a:cubicBezTo>
                  <a:lnTo>
                    <a:pt x="0" y="377"/>
                  </a:lnTo>
                  <a:cubicBezTo>
                    <a:pt x="0" y="525"/>
                    <a:pt x="111" y="747"/>
                    <a:pt x="259" y="821"/>
                  </a:cubicBezTo>
                  <a:lnTo>
                    <a:pt x="296" y="858"/>
                  </a:lnTo>
                  <a:cubicBezTo>
                    <a:pt x="337" y="888"/>
                    <a:pt x="372" y="902"/>
                    <a:pt x="401" y="902"/>
                  </a:cubicBezTo>
                  <a:cubicBezTo>
                    <a:pt x="479" y="902"/>
                    <a:pt x="518" y="807"/>
                    <a:pt x="518" y="673"/>
                  </a:cubicBezTo>
                  <a:lnTo>
                    <a:pt x="518" y="562"/>
                  </a:lnTo>
                  <a:cubicBezTo>
                    <a:pt x="518" y="377"/>
                    <a:pt x="444" y="192"/>
                    <a:pt x="296" y="81"/>
                  </a:cubicBezTo>
                  <a:lnTo>
                    <a:pt x="259" y="44"/>
                  </a:lnTo>
                  <a:cubicBezTo>
                    <a:pt x="218" y="14"/>
                    <a:pt x="180" y="0"/>
                    <a:pt x="147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7"/>
            <p:cNvSpPr/>
            <p:nvPr/>
          </p:nvSpPr>
          <p:spPr>
            <a:xfrm>
              <a:off x="5779600" y="5099975"/>
              <a:ext cx="12975" cy="20325"/>
            </a:xfrm>
            <a:custGeom>
              <a:rect b="b" l="l" r="r" t="t"/>
              <a:pathLst>
                <a:path extrusionOk="0" h="813" w="519">
                  <a:moveTo>
                    <a:pt x="138" y="1"/>
                  </a:moveTo>
                  <a:cubicBezTo>
                    <a:pt x="62" y="1"/>
                    <a:pt x="1" y="77"/>
                    <a:pt x="1" y="214"/>
                  </a:cubicBezTo>
                  <a:lnTo>
                    <a:pt x="1" y="288"/>
                  </a:lnTo>
                  <a:cubicBezTo>
                    <a:pt x="1" y="436"/>
                    <a:pt x="112" y="657"/>
                    <a:pt x="222" y="731"/>
                  </a:cubicBezTo>
                  <a:lnTo>
                    <a:pt x="296" y="768"/>
                  </a:lnTo>
                  <a:cubicBezTo>
                    <a:pt x="327" y="799"/>
                    <a:pt x="357" y="813"/>
                    <a:pt x="386" y="813"/>
                  </a:cubicBezTo>
                  <a:cubicBezTo>
                    <a:pt x="460" y="813"/>
                    <a:pt x="518" y="717"/>
                    <a:pt x="518" y="583"/>
                  </a:cubicBezTo>
                  <a:cubicBezTo>
                    <a:pt x="518" y="362"/>
                    <a:pt x="370" y="140"/>
                    <a:pt x="296" y="103"/>
                  </a:cubicBezTo>
                  <a:lnTo>
                    <a:pt x="222" y="29"/>
                  </a:lnTo>
                  <a:cubicBezTo>
                    <a:pt x="194" y="10"/>
                    <a:pt x="165" y="1"/>
                    <a:pt x="138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7"/>
            <p:cNvSpPr/>
            <p:nvPr/>
          </p:nvSpPr>
          <p:spPr>
            <a:xfrm>
              <a:off x="5796250" y="5109225"/>
              <a:ext cx="12025" cy="20325"/>
            </a:xfrm>
            <a:custGeom>
              <a:rect b="b" l="l" r="r" t="t"/>
              <a:pathLst>
                <a:path extrusionOk="0" h="813" w="481">
                  <a:moveTo>
                    <a:pt x="122" y="0"/>
                  </a:moveTo>
                  <a:cubicBezTo>
                    <a:pt x="41" y="0"/>
                    <a:pt x="0" y="76"/>
                    <a:pt x="0" y="213"/>
                  </a:cubicBezTo>
                  <a:lnTo>
                    <a:pt x="0" y="250"/>
                  </a:lnTo>
                  <a:cubicBezTo>
                    <a:pt x="0" y="435"/>
                    <a:pt x="74" y="620"/>
                    <a:pt x="222" y="731"/>
                  </a:cubicBezTo>
                  <a:lnTo>
                    <a:pt x="259" y="768"/>
                  </a:lnTo>
                  <a:cubicBezTo>
                    <a:pt x="300" y="799"/>
                    <a:pt x="335" y="812"/>
                    <a:pt x="364" y="812"/>
                  </a:cubicBezTo>
                  <a:cubicBezTo>
                    <a:pt x="442" y="812"/>
                    <a:pt x="481" y="717"/>
                    <a:pt x="481" y="583"/>
                  </a:cubicBezTo>
                  <a:cubicBezTo>
                    <a:pt x="481" y="361"/>
                    <a:pt x="407" y="140"/>
                    <a:pt x="259" y="66"/>
                  </a:cubicBezTo>
                  <a:lnTo>
                    <a:pt x="222" y="29"/>
                  </a:lnTo>
                  <a:cubicBezTo>
                    <a:pt x="184" y="10"/>
                    <a:pt x="150" y="0"/>
                    <a:pt x="122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7"/>
            <p:cNvSpPr/>
            <p:nvPr/>
          </p:nvSpPr>
          <p:spPr>
            <a:xfrm>
              <a:off x="5665000" y="5021425"/>
              <a:ext cx="12950" cy="33250"/>
            </a:xfrm>
            <a:custGeom>
              <a:rect b="b" l="l" r="r" t="t"/>
              <a:pathLst>
                <a:path extrusionOk="0" h="1330" w="518">
                  <a:moveTo>
                    <a:pt x="153" y="0"/>
                  </a:moveTo>
                  <a:cubicBezTo>
                    <a:pt x="61" y="0"/>
                    <a:pt x="0" y="76"/>
                    <a:pt x="0" y="213"/>
                  </a:cubicBezTo>
                  <a:lnTo>
                    <a:pt x="0" y="768"/>
                  </a:lnTo>
                  <a:cubicBezTo>
                    <a:pt x="0" y="953"/>
                    <a:pt x="111" y="1211"/>
                    <a:pt x="259" y="1248"/>
                  </a:cubicBezTo>
                  <a:lnTo>
                    <a:pt x="296" y="1285"/>
                  </a:lnTo>
                  <a:cubicBezTo>
                    <a:pt x="337" y="1316"/>
                    <a:pt x="372" y="1330"/>
                    <a:pt x="401" y="1330"/>
                  </a:cubicBezTo>
                  <a:cubicBezTo>
                    <a:pt x="479" y="1330"/>
                    <a:pt x="518" y="1235"/>
                    <a:pt x="518" y="1101"/>
                  </a:cubicBezTo>
                  <a:lnTo>
                    <a:pt x="518" y="546"/>
                  </a:lnTo>
                  <a:cubicBezTo>
                    <a:pt x="518" y="361"/>
                    <a:pt x="444" y="139"/>
                    <a:pt x="296" y="102"/>
                  </a:cubicBezTo>
                  <a:lnTo>
                    <a:pt x="259" y="28"/>
                  </a:lnTo>
                  <a:cubicBezTo>
                    <a:pt x="221" y="9"/>
                    <a:pt x="185" y="0"/>
                    <a:pt x="153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7"/>
            <p:cNvSpPr/>
            <p:nvPr/>
          </p:nvSpPr>
          <p:spPr>
            <a:xfrm>
              <a:off x="5649275" y="5015875"/>
              <a:ext cx="12975" cy="29550"/>
            </a:xfrm>
            <a:custGeom>
              <a:rect b="b" l="l" r="r" t="t"/>
              <a:pathLst>
                <a:path extrusionOk="0" h="1182" w="519">
                  <a:moveTo>
                    <a:pt x="123" y="0"/>
                  </a:moveTo>
                  <a:cubicBezTo>
                    <a:pt x="41" y="0"/>
                    <a:pt x="1" y="76"/>
                    <a:pt x="1" y="213"/>
                  </a:cubicBezTo>
                  <a:lnTo>
                    <a:pt x="1" y="620"/>
                  </a:lnTo>
                  <a:cubicBezTo>
                    <a:pt x="1" y="805"/>
                    <a:pt x="75" y="1027"/>
                    <a:pt x="223" y="1101"/>
                  </a:cubicBezTo>
                  <a:lnTo>
                    <a:pt x="260" y="1138"/>
                  </a:lnTo>
                  <a:cubicBezTo>
                    <a:pt x="300" y="1168"/>
                    <a:pt x="338" y="1182"/>
                    <a:pt x="372" y="1182"/>
                  </a:cubicBezTo>
                  <a:cubicBezTo>
                    <a:pt x="460" y="1182"/>
                    <a:pt x="518" y="1087"/>
                    <a:pt x="518" y="953"/>
                  </a:cubicBezTo>
                  <a:lnTo>
                    <a:pt x="518" y="546"/>
                  </a:lnTo>
                  <a:cubicBezTo>
                    <a:pt x="518" y="361"/>
                    <a:pt x="407" y="140"/>
                    <a:pt x="260" y="66"/>
                  </a:cubicBezTo>
                  <a:lnTo>
                    <a:pt x="223" y="29"/>
                  </a:lnTo>
                  <a:cubicBezTo>
                    <a:pt x="184" y="9"/>
                    <a:pt x="151" y="0"/>
                    <a:pt x="123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7"/>
            <p:cNvSpPr/>
            <p:nvPr/>
          </p:nvSpPr>
          <p:spPr>
            <a:xfrm>
              <a:off x="5631725" y="5009000"/>
              <a:ext cx="12950" cy="27200"/>
            </a:xfrm>
            <a:custGeom>
              <a:rect b="b" l="l" r="r" t="t"/>
              <a:pathLst>
                <a:path extrusionOk="0" h="1088" w="518">
                  <a:moveTo>
                    <a:pt x="184" y="1"/>
                  </a:moveTo>
                  <a:cubicBezTo>
                    <a:pt x="96" y="1"/>
                    <a:pt x="37" y="96"/>
                    <a:pt x="37" y="230"/>
                  </a:cubicBezTo>
                  <a:lnTo>
                    <a:pt x="37" y="525"/>
                  </a:lnTo>
                  <a:lnTo>
                    <a:pt x="0" y="525"/>
                  </a:lnTo>
                  <a:cubicBezTo>
                    <a:pt x="0" y="710"/>
                    <a:pt x="111" y="969"/>
                    <a:pt x="222" y="1006"/>
                  </a:cubicBezTo>
                  <a:lnTo>
                    <a:pt x="296" y="1043"/>
                  </a:lnTo>
                  <a:cubicBezTo>
                    <a:pt x="327" y="1074"/>
                    <a:pt x="357" y="1087"/>
                    <a:pt x="385" y="1087"/>
                  </a:cubicBezTo>
                  <a:cubicBezTo>
                    <a:pt x="460" y="1087"/>
                    <a:pt x="518" y="992"/>
                    <a:pt x="518" y="858"/>
                  </a:cubicBezTo>
                  <a:lnTo>
                    <a:pt x="518" y="599"/>
                  </a:lnTo>
                  <a:cubicBezTo>
                    <a:pt x="518" y="415"/>
                    <a:pt x="407" y="156"/>
                    <a:pt x="296" y="119"/>
                  </a:cubicBezTo>
                  <a:lnTo>
                    <a:pt x="296" y="45"/>
                  </a:lnTo>
                  <a:cubicBezTo>
                    <a:pt x="255" y="14"/>
                    <a:pt x="217" y="1"/>
                    <a:pt x="184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7"/>
            <p:cNvSpPr/>
            <p:nvPr/>
          </p:nvSpPr>
          <p:spPr>
            <a:xfrm>
              <a:off x="5616000" y="5004375"/>
              <a:ext cx="12050" cy="22575"/>
            </a:xfrm>
            <a:custGeom>
              <a:rect b="b" l="l" r="r" t="t"/>
              <a:pathLst>
                <a:path extrusionOk="0" h="903" w="482">
                  <a:moveTo>
                    <a:pt x="117" y="1"/>
                  </a:moveTo>
                  <a:cubicBezTo>
                    <a:pt x="40" y="1"/>
                    <a:pt x="1" y="96"/>
                    <a:pt x="1" y="230"/>
                  </a:cubicBezTo>
                  <a:lnTo>
                    <a:pt x="1" y="341"/>
                  </a:lnTo>
                  <a:cubicBezTo>
                    <a:pt x="1" y="526"/>
                    <a:pt x="75" y="784"/>
                    <a:pt x="223" y="821"/>
                  </a:cubicBezTo>
                  <a:lnTo>
                    <a:pt x="260" y="858"/>
                  </a:lnTo>
                  <a:cubicBezTo>
                    <a:pt x="300" y="889"/>
                    <a:pt x="335" y="903"/>
                    <a:pt x="365" y="903"/>
                  </a:cubicBezTo>
                  <a:cubicBezTo>
                    <a:pt x="443" y="903"/>
                    <a:pt x="481" y="807"/>
                    <a:pt x="481" y="673"/>
                  </a:cubicBezTo>
                  <a:lnTo>
                    <a:pt x="481" y="526"/>
                  </a:lnTo>
                  <a:cubicBezTo>
                    <a:pt x="481" y="341"/>
                    <a:pt x="407" y="119"/>
                    <a:pt x="260" y="82"/>
                  </a:cubicBezTo>
                  <a:lnTo>
                    <a:pt x="223" y="45"/>
                  </a:lnTo>
                  <a:cubicBezTo>
                    <a:pt x="182" y="14"/>
                    <a:pt x="147" y="1"/>
                    <a:pt x="117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7"/>
            <p:cNvSpPr/>
            <p:nvPr/>
          </p:nvSpPr>
          <p:spPr>
            <a:xfrm>
              <a:off x="5599375" y="4996950"/>
              <a:ext cx="12950" cy="20750"/>
            </a:xfrm>
            <a:custGeom>
              <a:rect b="b" l="l" r="r" t="t"/>
              <a:pathLst>
                <a:path extrusionOk="0" h="830" w="518">
                  <a:moveTo>
                    <a:pt x="169" y="0"/>
                  </a:moveTo>
                  <a:cubicBezTo>
                    <a:pt x="78" y="0"/>
                    <a:pt x="0" y="82"/>
                    <a:pt x="0" y="268"/>
                  </a:cubicBezTo>
                  <a:cubicBezTo>
                    <a:pt x="0" y="453"/>
                    <a:pt x="111" y="712"/>
                    <a:pt x="222" y="749"/>
                  </a:cubicBezTo>
                  <a:lnTo>
                    <a:pt x="296" y="786"/>
                  </a:lnTo>
                  <a:cubicBezTo>
                    <a:pt x="327" y="816"/>
                    <a:pt x="357" y="830"/>
                    <a:pt x="385" y="830"/>
                  </a:cubicBezTo>
                  <a:cubicBezTo>
                    <a:pt x="460" y="830"/>
                    <a:pt x="518" y="735"/>
                    <a:pt x="518" y="601"/>
                  </a:cubicBezTo>
                  <a:lnTo>
                    <a:pt x="518" y="527"/>
                  </a:lnTo>
                  <a:cubicBezTo>
                    <a:pt x="518" y="342"/>
                    <a:pt x="407" y="83"/>
                    <a:pt x="296" y="46"/>
                  </a:cubicBezTo>
                  <a:lnTo>
                    <a:pt x="222" y="9"/>
                  </a:lnTo>
                  <a:cubicBezTo>
                    <a:pt x="204" y="3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7"/>
            <p:cNvSpPr/>
            <p:nvPr/>
          </p:nvSpPr>
          <p:spPr>
            <a:xfrm>
              <a:off x="5583650" y="4987700"/>
              <a:ext cx="12050" cy="19450"/>
            </a:xfrm>
            <a:custGeom>
              <a:rect b="b" l="l" r="r" t="t"/>
              <a:pathLst>
                <a:path extrusionOk="0" h="778" w="482">
                  <a:moveTo>
                    <a:pt x="155" y="0"/>
                  </a:moveTo>
                  <a:cubicBezTo>
                    <a:pt x="52" y="0"/>
                    <a:pt x="1" y="77"/>
                    <a:pt x="1" y="231"/>
                  </a:cubicBezTo>
                  <a:cubicBezTo>
                    <a:pt x="1" y="416"/>
                    <a:pt x="75" y="638"/>
                    <a:pt x="223" y="712"/>
                  </a:cubicBezTo>
                  <a:lnTo>
                    <a:pt x="260" y="749"/>
                  </a:lnTo>
                  <a:cubicBezTo>
                    <a:pt x="298" y="768"/>
                    <a:pt x="331" y="777"/>
                    <a:pt x="359" y="777"/>
                  </a:cubicBezTo>
                  <a:cubicBezTo>
                    <a:pt x="441" y="777"/>
                    <a:pt x="481" y="701"/>
                    <a:pt x="481" y="564"/>
                  </a:cubicBezTo>
                  <a:lnTo>
                    <a:pt x="481" y="527"/>
                  </a:lnTo>
                  <a:cubicBezTo>
                    <a:pt x="481" y="342"/>
                    <a:pt x="407" y="83"/>
                    <a:pt x="260" y="46"/>
                  </a:cubicBezTo>
                  <a:lnTo>
                    <a:pt x="223" y="10"/>
                  </a:lnTo>
                  <a:cubicBezTo>
                    <a:pt x="198" y="3"/>
                    <a:pt x="175" y="0"/>
                    <a:pt x="155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7"/>
            <p:cNvSpPr/>
            <p:nvPr/>
          </p:nvSpPr>
          <p:spPr>
            <a:xfrm>
              <a:off x="5682550" y="5029525"/>
              <a:ext cx="27750" cy="46225"/>
            </a:xfrm>
            <a:custGeom>
              <a:rect b="b" l="l" r="r" t="t"/>
              <a:pathLst>
                <a:path extrusionOk="0" h="1849" w="1110">
                  <a:moveTo>
                    <a:pt x="1" y="0"/>
                  </a:moveTo>
                  <a:lnTo>
                    <a:pt x="1" y="1183"/>
                  </a:lnTo>
                  <a:lnTo>
                    <a:pt x="1110" y="1849"/>
                  </a:lnTo>
                  <a:lnTo>
                    <a:pt x="1110" y="6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74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7"/>
            <p:cNvSpPr/>
            <p:nvPr/>
          </p:nvSpPr>
          <p:spPr>
            <a:xfrm>
              <a:off x="5685325" y="5037825"/>
              <a:ext cx="950" cy="7425"/>
            </a:xfrm>
            <a:custGeom>
              <a:rect b="b" l="l" r="r" t="t"/>
              <a:pathLst>
                <a:path extrusionOk="0" h="297" w="38">
                  <a:moveTo>
                    <a:pt x="1" y="1"/>
                  </a:moveTo>
                  <a:lnTo>
                    <a:pt x="1" y="38"/>
                  </a:lnTo>
                  <a:lnTo>
                    <a:pt x="1" y="223"/>
                  </a:lnTo>
                  <a:lnTo>
                    <a:pt x="1" y="297"/>
                  </a:lnTo>
                  <a:lnTo>
                    <a:pt x="38" y="260"/>
                  </a:lnTo>
                  <a:lnTo>
                    <a:pt x="38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7"/>
            <p:cNvSpPr/>
            <p:nvPr/>
          </p:nvSpPr>
          <p:spPr>
            <a:xfrm>
              <a:off x="5691800" y="5042450"/>
              <a:ext cx="950" cy="6500"/>
            </a:xfrm>
            <a:custGeom>
              <a:rect b="b" l="l" r="r" t="t"/>
              <a:pathLst>
                <a:path extrusionOk="0" h="260" w="38">
                  <a:moveTo>
                    <a:pt x="0" y="1"/>
                  </a:moveTo>
                  <a:lnTo>
                    <a:pt x="0" y="223"/>
                  </a:lnTo>
                  <a:lnTo>
                    <a:pt x="0" y="260"/>
                  </a:lnTo>
                  <a:lnTo>
                    <a:pt x="37" y="260"/>
                  </a:lnTo>
                  <a:lnTo>
                    <a:pt x="37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7"/>
            <p:cNvSpPr/>
            <p:nvPr/>
          </p:nvSpPr>
          <p:spPr>
            <a:xfrm>
              <a:off x="5685325" y="5045225"/>
              <a:ext cx="950" cy="8350"/>
            </a:xfrm>
            <a:custGeom>
              <a:rect b="b" l="l" r="r" t="t"/>
              <a:pathLst>
                <a:path extrusionOk="0" h="334" w="38">
                  <a:moveTo>
                    <a:pt x="1" y="1"/>
                  </a:moveTo>
                  <a:lnTo>
                    <a:pt x="1" y="75"/>
                  </a:lnTo>
                  <a:lnTo>
                    <a:pt x="1" y="296"/>
                  </a:lnTo>
                  <a:lnTo>
                    <a:pt x="1" y="333"/>
                  </a:lnTo>
                  <a:lnTo>
                    <a:pt x="38" y="333"/>
                  </a:lnTo>
                  <a:lnTo>
                    <a:pt x="38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7"/>
            <p:cNvSpPr/>
            <p:nvPr/>
          </p:nvSpPr>
          <p:spPr>
            <a:xfrm>
              <a:off x="5691800" y="5049850"/>
              <a:ext cx="950" cy="8350"/>
            </a:xfrm>
            <a:custGeom>
              <a:rect b="b" l="l" r="r" t="t"/>
              <a:pathLst>
                <a:path extrusionOk="0" h="334" w="38">
                  <a:moveTo>
                    <a:pt x="0" y="1"/>
                  </a:moveTo>
                  <a:lnTo>
                    <a:pt x="0" y="259"/>
                  </a:lnTo>
                  <a:lnTo>
                    <a:pt x="0" y="333"/>
                  </a:lnTo>
                  <a:lnTo>
                    <a:pt x="37" y="296"/>
                  </a:lnTo>
                  <a:lnTo>
                    <a:pt x="37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7"/>
            <p:cNvSpPr/>
            <p:nvPr/>
          </p:nvSpPr>
          <p:spPr>
            <a:xfrm>
              <a:off x="5685325" y="5053550"/>
              <a:ext cx="6500" cy="4650"/>
            </a:xfrm>
            <a:custGeom>
              <a:rect b="b" l="l" r="r" t="t"/>
              <a:pathLst>
                <a:path extrusionOk="0" h="186" w="260">
                  <a:moveTo>
                    <a:pt x="1" y="0"/>
                  </a:moveTo>
                  <a:lnTo>
                    <a:pt x="38" y="111"/>
                  </a:lnTo>
                  <a:lnTo>
                    <a:pt x="259" y="185"/>
                  </a:lnTo>
                  <a:lnTo>
                    <a:pt x="259" y="11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7"/>
            <p:cNvSpPr/>
            <p:nvPr/>
          </p:nvSpPr>
          <p:spPr>
            <a:xfrm>
              <a:off x="5685325" y="5035975"/>
              <a:ext cx="6500" cy="6500"/>
            </a:xfrm>
            <a:custGeom>
              <a:rect b="b" l="l" r="r" t="t"/>
              <a:pathLst>
                <a:path extrusionOk="0" h="260" w="260">
                  <a:moveTo>
                    <a:pt x="38" y="1"/>
                  </a:moveTo>
                  <a:lnTo>
                    <a:pt x="1" y="75"/>
                  </a:lnTo>
                  <a:lnTo>
                    <a:pt x="38" y="112"/>
                  </a:lnTo>
                  <a:lnTo>
                    <a:pt x="259" y="260"/>
                  </a:lnTo>
                  <a:lnTo>
                    <a:pt x="259" y="186"/>
                  </a:lnTo>
                  <a:lnTo>
                    <a:pt x="259" y="149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7"/>
            <p:cNvSpPr/>
            <p:nvPr/>
          </p:nvSpPr>
          <p:spPr>
            <a:xfrm>
              <a:off x="5699200" y="5045225"/>
              <a:ext cx="1875" cy="8350"/>
            </a:xfrm>
            <a:custGeom>
              <a:rect b="b" l="l" r="r" t="t"/>
              <a:pathLst>
                <a:path extrusionOk="0" h="334" w="75">
                  <a:moveTo>
                    <a:pt x="37" y="1"/>
                  </a:moveTo>
                  <a:lnTo>
                    <a:pt x="0" y="75"/>
                  </a:lnTo>
                  <a:lnTo>
                    <a:pt x="0" y="296"/>
                  </a:lnTo>
                  <a:lnTo>
                    <a:pt x="37" y="333"/>
                  </a:lnTo>
                  <a:lnTo>
                    <a:pt x="74" y="333"/>
                  </a:lnTo>
                  <a:lnTo>
                    <a:pt x="74" y="11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17"/>
            <p:cNvSpPr/>
            <p:nvPr/>
          </p:nvSpPr>
          <p:spPr>
            <a:xfrm>
              <a:off x="5700125" y="5053550"/>
              <a:ext cx="6475" cy="4650"/>
            </a:xfrm>
            <a:custGeom>
              <a:rect b="b" l="l" r="r" t="t"/>
              <a:pathLst>
                <a:path extrusionOk="0" h="186" w="259">
                  <a:moveTo>
                    <a:pt x="0" y="0"/>
                  </a:moveTo>
                  <a:lnTo>
                    <a:pt x="37" y="111"/>
                  </a:lnTo>
                  <a:lnTo>
                    <a:pt x="222" y="185"/>
                  </a:lnTo>
                  <a:lnTo>
                    <a:pt x="259" y="185"/>
                  </a:lnTo>
                  <a:lnTo>
                    <a:pt x="222" y="11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7"/>
            <p:cNvSpPr/>
            <p:nvPr/>
          </p:nvSpPr>
          <p:spPr>
            <a:xfrm>
              <a:off x="5705650" y="5058175"/>
              <a:ext cx="2800" cy="8325"/>
            </a:xfrm>
            <a:custGeom>
              <a:rect b="b" l="l" r="r" t="t"/>
              <a:pathLst>
                <a:path extrusionOk="0" h="333" w="112">
                  <a:moveTo>
                    <a:pt x="1" y="0"/>
                  </a:moveTo>
                  <a:lnTo>
                    <a:pt x="1" y="222"/>
                  </a:lnTo>
                  <a:lnTo>
                    <a:pt x="38" y="333"/>
                  </a:lnTo>
                  <a:lnTo>
                    <a:pt x="112" y="296"/>
                  </a:lnTo>
                  <a:lnTo>
                    <a:pt x="112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7"/>
            <p:cNvSpPr/>
            <p:nvPr/>
          </p:nvSpPr>
          <p:spPr>
            <a:xfrm>
              <a:off x="5700125" y="5061875"/>
              <a:ext cx="6475" cy="4625"/>
            </a:xfrm>
            <a:custGeom>
              <a:rect b="b" l="l" r="r" t="t"/>
              <a:pathLst>
                <a:path extrusionOk="0" h="185" w="259">
                  <a:moveTo>
                    <a:pt x="0" y="0"/>
                  </a:moveTo>
                  <a:lnTo>
                    <a:pt x="37" y="74"/>
                  </a:lnTo>
                  <a:lnTo>
                    <a:pt x="222" y="185"/>
                  </a:lnTo>
                  <a:lnTo>
                    <a:pt x="259" y="185"/>
                  </a:lnTo>
                  <a:lnTo>
                    <a:pt x="222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7"/>
            <p:cNvSpPr/>
            <p:nvPr/>
          </p:nvSpPr>
          <p:spPr>
            <a:xfrm>
              <a:off x="5700125" y="5045225"/>
              <a:ext cx="6475" cy="4650"/>
            </a:xfrm>
            <a:custGeom>
              <a:rect b="b" l="l" r="r" t="t"/>
              <a:pathLst>
                <a:path extrusionOk="0" h="186" w="259">
                  <a:moveTo>
                    <a:pt x="0" y="1"/>
                  </a:moveTo>
                  <a:lnTo>
                    <a:pt x="37" y="112"/>
                  </a:lnTo>
                  <a:lnTo>
                    <a:pt x="222" y="186"/>
                  </a:lnTo>
                  <a:lnTo>
                    <a:pt x="259" y="186"/>
                  </a:lnTo>
                  <a:lnTo>
                    <a:pt x="222" y="11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7"/>
            <p:cNvSpPr/>
            <p:nvPr/>
          </p:nvSpPr>
          <p:spPr>
            <a:xfrm>
              <a:off x="5695500" y="5058175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0" y="0"/>
                  </a:moveTo>
                  <a:lnTo>
                    <a:pt x="0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7"/>
            <p:cNvSpPr/>
            <p:nvPr/>
          </p:nvSpPr>
          <p:spPr>
            <a:xfrm>
              <a:off x="5714900" y="5000875"/>
              <a:ext cx="101700" cy="84125"/>
            </a:xfrm>
            <a:custGeom>
              <a:rect b="b" l="l" r="r" t="t"/>
              <a:pathLst>
                <a:path extrusionOk="0" h="3365" w="4068">
                  <a:moveTo>
                    <a:pt x="1" y="0"/>
                  </a:moveTo>
                  <a:lnTo>
                    <a:pt x="1" y="1035"/>
                  </a:lnTo>
                  <a:lnTo>
                    <a:pt x="4067" y="3364"/>
                  </a:lnTo>
                  <a:lnTo>
                    <a:pt x="4067" y="23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17"/>
            <p:cNvSpPr/>
            <p:nvPr/>
          </p:nvSpPr>
          <p:spPr>
            <a:xfrm>
              <a:off x="5816575" y="5010100"/>
              <a:ext cx="85975" cy="74900"/>
            </a:xfrm>
            <a:custGeom>
              <a:rect b="b" l="l" r="r" t="t"/>
              <a:pathLst>
                <a:path extrusionOk="0" h="2996" w="3439">
                  <a:moveTo>
                    <a:pt x="3439" y="1"/>
                  </a:moveTo>
                  <a:lnTo>
                    <a:pt x="0" y="1960"/>
                  </a:lnTo>
                  <a:lnTo>
                    <a:pt x="0" y="2995"/>
                  </a:lnTo>
                  <a:lnTo>
                    <a:pt x="3439" y="999"/>
                  </a:lnTo>
                  <a:lnTo>
                    <a:pt x="3439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17"/>
            <p:cNvSpPr/>
            <p:nvPr/>
          </p:nvSpPr>
          <p:spPr>
            <a:xfrm>
              <a:off x="5714900" y="4950950"/>
              <a:ext cx="187650" cy="108175"/>
            </a:xfrm>
            <a:custGeom>
              <a:rect b="b" l="l" r="r" t="t"/>
              <a:pathLst>
                <a:path extrusionOk="0" h="4327" w="7506">
                  <a:moveTo>
                    <a:pt x="3476" y="1"/>
                  </a:moveTo>
                  <a:lnTo>
                    <a:pt x="1" y="1997"/>
                  </a:lnTo>
                  <a:lnTo>
                    <a:pt x="4067" y="4326"/>
                  </a:lnTo>
                  <a:lnTo>
                    <a:pt x="7506" y="2367"/>
                  </a:lnTo>
                  <a:lnTo>
                    <a:pt x="3476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17"/>
            <p:cNvSpPr/>
            <p:nvPr/>
          </p:nvSpPr>
          <p:spPr>
            <a:xfrm>
              <a:off x="5778675" y="4988150"/>
              <a:ext cx="61025" cy="33775"/>
            </a:xfrm>
            <a:custGeom>
              <a:rect b="b" l="l" r="r" t="t"/>
              <a:pathLst>
                <a:path extrusionOk="0" h="1351" w="2441">
                  <a:moveTo>
                    <a:pt x="273" y="1"/>
                  </a:moveTo>
                  <a:cubicBezTo>
                    <a:pt x="204" y="1"/>
                    <a:pt x="130" y="10"/>
                    <a:pt x="75" y="28"/>
                  </a:cubicBezTo>
                  <a:cubicBezTo>
                    <a:pt x="1" y="139"/>
                    <a:pt x="1" y="213"/>
                    <a:pt x="75" y="250"/>
                  </a:cubicBezTo>
                  <a:lnTo>
                    <a:pt x="1923" y="1322"/>
                  </a:lnTo>
                  <a:cubicBezTo>
                    <a:pt x="1979" y="1341"/>
                    <a:pt x="2053" y="1350"/>
                    <a:pt x="2122" y="1350"/>
                  </a:cubicBezTo>
                  <a:cubicBezTo>
                    <a:pt x="2191" y="1350"/>
                    <a:pt x="2256" y="1341"/>
                    <a:pt x="2293" y="1322"/>
                  </a:cubicBezTo>
                  <a:cubicBezTo>
                    <a:pt x="2441" y="1285"/>
                    <a:pt x="2441" y="1138"/>
                    <a:pt x="2293" y="1101"/>
                  </a:cubicBezTo>
                  <a:lnTo>
                    <a:pt x="444" y="28"/>
                  </a:lnTo>
                  <a:cubicBezTo>
                    <a:pt x="407" y="10"/>
                    <a:pt x="343" y="1"/>
                    <a:pt x="273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7"/>
            <p:cNvSpPr/>
            <p:nvPr/>
          </p:nvSpPr>
          <p:spPr>
            <a:xfrm>
              <a:off x="5738925" y="5028600"/>
              <a:ext cx="18525" cy="10175"/>
            </a:xfrm>
            <a:custGeom>
              <a:rect b="b" l="l" r="r" t="t"/>
              <a:pathLst>
                <a:path extrusionOk="0" h="407" w="741">
                  <a:moveTo>
                    <a:pt x="260" y="0"/>
                  </a:moveTo>
                  <a:lnTo>
                    <a:pt x="1" y="111"/>
                  </a:lnTo>
                  <a:lnTo>
                    <a:pt x="518" y="407"/>
                  </a:lnTo>
                  <a:lnTo>
                    <a:pt x="740" y="259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17"/>
            <p:cNvSpPr/>
            <p:nvPr/>
          </p:nvSpPr>
          <p:spPr>
            <a:xfrm>
              <a:off x="5751875" y="5035075"/>
              <a:ext cx="5575" cy="14800"/>
            </a:xfrm>
            <a:custGeom>
              <a:rect b="b" l="l" r="r" t="t"/>
              <a:pathLst>
                <a:path extrusionOk="0" h="592" w="223">
                  <a:moveTo>
                    <a:pt x="222" y="0"/>
                  </a:moveTo>
                  <a:lnTo>
                    <a:pt x="0" y="148"/>
                  </a:lnTo>
                  <a:lnTo>
                    <a:pt x="0" y="592"/>
                  </a:lnTo>
                  <a:lnTo>
                    <a:pt x="222" y="48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7"/>
            <p:cNvSpPr/>
            <p:nvPr/>
          </p:nvSpPr>
          <p:spPr>
            <a:xfrm>
              <a:off x="5738925" y="5031375"/>
              <a:ext cx="12975" cy="18500"/>
            </a:xfrm>
            <a:custGeom>
              <a:rect b="b" l="l" r="r" t="t"/>
              <a:pathLst>
                <a:path extrusionOk="0" h="740" w="519">
                  <a:moveTo>
                    <a:pt x="1" y="0"/>
                  </a:moveTo>
                  <a:lnTo>
                    <a:pt x="1" y="481"/>
                  </a:lnTo>
                  <a:lnTo>
                    <a:pt x="518" y="740"/>
                  </a:lnTo>
                  <a:lnTo>
                    <a:pt x="518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7"/>
            <p:cNvSpPr/>
            <p:nvPr/>
          </p:nvSpPr>
          <p:spPr>
            <a:xfrm>
              <a:off x="5740775" y="5035975"/>
              <a:ext cx="10200" cy="12050"/>
            </a:xfrm>
            <a:custGeom>
              <a:rect b="b" l="l" r="r" t="t"/>
              <a:pathLst>
                <a:path extrusionOk="0" h="482" w="408">
                  <a:moveTo>
                    <a:pt x="1" y="1"/>
                  </a:moveTo>
                  <a:lnTo>
                    <a:pt x="1" y="260"/>
                  </a:lnTo>
                  <a:lnTo>
                    <a:pt x="408" y="482"/>
                  </a:lnTo>
                  <a:lnTo>
                    <a:pt x="408" y="260"/>
                  </a:lnTo>
                  <a:lnTo>
                    <a:pt x="297" y="186"/>
                  </a:lnTo>
                  <a:lnTo>
                    <a:pt x="297" y="149"/>
                  </a:lnTo>
                  <a:lnTo>
                    <a:pt x="75" y="1"/>
                  </a:lnTo>
                  <a:lnTo>
                    <a:pt x="75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7"/>
            <p:cNvSpPr/>
            <p:nvPr/>
          </p:nvSpPr>
          <p:spPr>
            <a:xfrm>
              <a:off x="5747250" y="5023975"/>
              <a:ext cx="950" cy="2575"/>
            </a:xfrm>
            <a:custGeom>
              <a:rect b="b" l="l" r="r" t="t"/>
              <a:pathLst>
                <a:path extrusionOk="0" h="103" w="38">
                  <a:moveTo>
                    <a:pt x="1" y="0"/>
                  </a:moveTo>
                  <a:lnTo>
                    <a:pt x="1" y="74"/>
                  </a:lnTo>
                  <a:cubicBezTo>
                    <a:pt x="19" y="93"/>
                    <a:pt x="28" y="102"/>
                    <a:pt x="33" y="102"/>
                  </a:cubicBezTo>
                  <a:cubicBezTo>
                    <a:pt x="38" y="102"/>
                    <a:pt x="38" y="93"/>
                    <a:pt x="38" y="74"/>
                  </a:cubicBezTo>
                  <a:cubicBezTo>
                    <a:pt x="38" y="37"/>
                    <a:pt x="38" y="37"/>
                    <a:pt x="1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7"/>
            <p:cNvSpPr/>
            <p:nvPr/>
          </p:nvSpPr>
          <p:spPr>
            <a:xfrm>
              <a:off x="5748175" y="5025825"/>
              <a:ext cx="2800" cy="2800"/>
            </a:xfrm>
            <a:custGeom>
              <a:rect b="b" l="l" r="r" t="t"/>
              <a:pathLst>
                <a:path extrusionOk="0" h="112" w="112">
                  <a:moveTo>
                    <a:pt x="1" y="0"/>
                  </a:moveTo>
                  <a:cubicBezTo>
                    <a:pt x="1" y="37"/>
                    <a:pt x="75" y="111"/>
                    <a:pt x="75" y="111"/>
                  </a:cubicBezTo>
                  <a:cubicBezTo>
                    <a:pt x="112" y="111"/>
                    <a:pt x="112" y="111"/>
                    <a:pt x="112" y="37"/>
                  </a:cubicBezTo>
                  <a:cubicBezTo>
                    <a:pt x="112" y="0"/>
                    <a:pt x="75" y="0"/>
                    <a:pt x="1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7"/>
            <p:cNvSpPr/>
            <p:nvPr/>
          </p:nvSpPr>
          <p:spPr>
            <a:xfrm>
              <a:off x="5750025" y="5025825"/>
              <a:ext cx="1875" cy="3725"/>
            </a:xfrm>
            <a:custGeom>
              <a:rect b="b" l="l" r="r" t="t"/>
              <a:pathLst>
                <a:path extrusionOk="0" h="149" w="75">
                  <a:moveTo>
                    <a:pt x="38" y="0"/>
                  </a:moveTo>
                  <a:lnTo>
                    <a:pt x="1" y="111"/>
                  </a:lnTo>
                  <a:lnTo>
                    <a:pt x="38" y="111"/>
                  </a:lnTo>
                  <a:lnTo>
                    <a:pt x="38" y="148"/>
                  </a:lnTo>
                  <a:lnTo>
                    <a:pt x="74" y="148"/>
                  </a:lnTo>
                  <a:lnTo>
                    <a:pt x="74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7"/>
            <p:cNvSpPr/>
            <p:nvPr/>
          </p:nvSpPr>
          <p:spPr>
            <a:xfrm>
              <a:off x="5754650" y="5028600"/>
              <a:ext cx="950" cy="950"/>
            </a:xfrm>
            <a:custGeom>
              <a:rect b="b" l="l" r="r" t="t"/>
              <a:pathLst>
                <a:path extrusionOk="0" h="38" w="38">
                  <a:moveTo>
                    <a:pt x="0" y="0"/>
                  </a:moveTo>
                  <a:lnTo>
                    <a:pt x="0" y="37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7"/>
            <p:cNvSpPr/>
            <p:nvPr/>
          </p:nvSpPr>
          <p:spPr>
            <a:xfrm>
              <a:off x="5756500" y="5029525"/>
              <a:ext cx="950" cy="1875"/>
            </a:xfrm>
            <a:custGeom>
              <a:rect b="b" l="l" r="r" t="t"/>
              <a:pathLst>
                <a:path extrusionOk="0" h="75" w="38">
                  <a:moveTo>
                    <a:pt x="0" y="0"/>
                  </a:moveTo>
                  <a:cubicBezTo>
                    <a:pt x="37" y="37"/>
                    <a:pt x="37" y="37"/>
                    <a:pt x="37" y="74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7"/>
            <p:cNvSpPr/>
            <p:nvPr/>
          </p:nvSpPr>
          <p:spPr>
            <a:xfrm>
              <a:off x="5765750" y="5043375"/>
              <a:ext cx="5550" cy="14825"/>
            </a:xfrm>
            <a:custGeom>
              <a:rect b="b" l="l" r="r" t="t"/>
              <a:pathLst>
                <a:path extrusionOk="0" h="593" w="222">
                  <a:moveTo>
                    <a:pt x="222" y="1"/>
                  </a:moveTo>
                  <a:lnTo>
                    <a:pt x="0" y="149"/>
                  </a:lnTo>
                  <a:lnTo>
                    <a:pt x="0" y="592"/>
                  </a:lnTo>
                  <a:lnTo>
                    <a:pt x="222" y="444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7"/>
            <p:cNvSpPr/>
            <p:nvPr/>
          </p:nvSpPr>
          <p:spPr>
            <a:xfrm>
              <a:off x="5756500" y="5037825"/>
              <a:ext cx="14800" cy="9275"/>
            </a:xfrm>
            <a:custGeom>
              <a:rect b="b" l="l" r="r" t="t"/>
              <a:pathLst>
                <a:path extrusionOk="0" h="371" w="592">
                  <a:moveTo>
                    <a:pt x="222" y="1"/>
                  </a:moveTo>
                  <a:lnTo>
                    <a:pt x="0" y="112"/>
                  </a:lnTo>
                  <a:lnTo>
                    <a:pt x="370" y="371"/>
                  </a:lnTo>
                  <a:lnTo>
                    <a:pt x="592" y="223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7"/>
            <p:cNvSpPr/>
            <p:nvPr/>
          </p:nvSpPr>
          <p:spPr>
            <a:xfrm>
              <a:off x="5756500" y="5040600"/>
              <a:ext cx="9275" cy="17600"/>
            </a:xfrm>
            <a:custGeom>
              <a:rect b="b" l="l" r="r" t="t"/>
              <a:pathLst>
                <a:path extrusionOk="0" h="704" w="371">
                  <a:moveTo>
                    <a:pt x="0" y="1"/>
                  </a:moveTo>
                  <a:lnTo>
                    <a:pt x="0" y="481"/>
                  </a:lnTo>
                  <a:lnTo>
                    <a:pt x="370" y="703"/>
                  </a:lnTo>
                  <a:lnTo>
                    <a:pt x="370" y="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7"/>
            <p:cNvSpPr/>
            <p:nvPr/>
          </p:nvSpPr>
          <p:spPr>
            <a:xfrm>
              <a:off x="5757425" y="5045225"/>
              <a:ext cx="7425" cy="11125"/>
            </a:xfrm>
            <a:custGeom>
              <a:rect b="b" l="l" r="r" t="t"/>
              <a:pathLst>
                <a:path extrusionOk="0" h="445" w="297">
                  <a:moveTo>
                    <a:pt x="0" y="1"/>
                  </a:moveTo>
                  <a:lnTo>
                    <a:pt x="0" y="259"/>
                  </a:lnTo>
                  <a:lnTo>
                    <a:pt x="296" y="444"/>
                  </a:lnTo>
                  <a:lnTo>
                    <a:pt x="296" y="186"/>
                  </a:lnTo>
                  <a:lnTo>
                    <a:pt x="185" y="149"/>
                  </a:lnTo>
                  <a:lnTo>
                    <a:pt x="185" y="112"/>
                  </a:lnTo>
                  <a:lnTo>
                    <a:pt x="74" y="1"/>
                  </a:lnTo>
                  <a:lnTo>
                    <a:pt x="74" y="1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7"/>
            <p:cNvSpPr/>
            <p:nvPr/>
          </p:nvSpPr>
          <p:spPr>
            <a:xfrm>
              <a:off x="5765750" y="5033225"/>
              <a:ext cx="3700" cy="5550"/>
            </a:xfrm>
            <a:custGeom>
              <a:rect b="b" l="l" r="r" t="t"/>
              <a:pathLst>
                <a:path extrusionOk="0" h="222" w="148">
                  <a:moveTo>
                    <a:pt x="37" y="0"/>
                  </a:moveTo>
                  <a:lnTo>
                    <a:pt x="0" y="185"/>
                  </a:lnTo>
                  <a:lnTo>
                    <a:pt x="37" y="185"/>
                  </a:lnTo>
                  <a:lnTo>
                    <a:pt x="37" y="111"/>
                  </a:lnTo>
                  <a:lnTo>
                    <a:pt x="37" y="74"/>
                  </a:lnTo>
                  <a:cubicBezTo>
                    <a:pt x="37" y="74"/>
                    <a:pt x="111" y="111"/>
                    <a:pt x="37" y="111"/>
                  </a:cubicBezTo>
                  <a:lnTo>
                    <a:pt x="111" y="185"/>
                  </a:lnTo>
                  <a:lnTo>
                    <a:pt x="111" y="222"/>
                  </a:lnTo>
                  <a:lnTo>
                    <a:pt x="148" y="222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7"/>
            <p:cNvSpPr/>
            <p:nvPr/>
          </p:nvSpPr>
          <p:spPr>
            <a:xfrm>
              <a:off x="5779600" y="5051700"/>
              <a:ext cx="5575" cy="14800"/>
            </a:xfrm>
            <a:custGeom>
              <a:rect b="b" l="l" r="r" t="t"/>
              <a:pathLst>
                <a:path extrusionOk="0" h="592" w="223">
                  <a:moveTo>
                    <a:pt x="222" y="0"/>
                  </a:moveTo>
                  <a:lnTo>
                    <a:pt x="1" y="111"/>
                  </a:lnTo>
                  <a:lnTo>
                    <a:pt x="1" y="592"/>
                  </a:lnTo>
                  <a:lnTo>
                    <a:pt x="222" y="444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7"/>
            <p:cNvSpPr/>
            <p:nvPr/>
          </p:nvSpPr>
          <p:spPr>
            <a:xfrm>
              <a:off x="5769425" y="5045225"/>
              <a:ext cx="15750" cy="9275"/>
            </a:xfrm>
            <a:custGeom>
              <a:rect b="b" l="l" r="r" t="t"/>
              <a:pathLst>
                <a:path extrusionOk="0" h="371" w="630">
                  <a:moveTo>
                    <a:pt x="223" y="1"/>
                  </a:moveTo>
                  <a:lnTo>
                    <a:pt x="1" y="149"/>
                  </a:lnTo>
                  <a:lnTo>
                    <a:pt x="408" y="370"/>
                  </a:lnTo>
                  <a:lnTo>
                    <a:pt x="629" y="259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7"/>
            <p:cNvSpPr/>
            <p:nvPr/>
          </p:nvSpPr>
          <p:spPr>
            <a:xfrm>
              <a:off x="5769425" y="5048925"/>
              <a:ext cx="10200" cy="17575"/>
            </a:xfrm>
            <a:custGeom>
              <a:rect b="b" l="l" r="r" t="t"/>
              <a:pathLst>
                <a:path extrusionOk="0" h="703" w="408">
                  <a:moveTo>
                    <a:pt x="1" y="1"/>
                  </a:moveTo>
                  <a:lnTo>
                    <a:pt x="1" y="481"/>
                  </a:lnTo>
                  <a:lnTo>
                    <a:pt x="408" y="703"/>
                  </a:lnTo>
                  <a:lnTo>
                    <a:pt x="408" y="2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7"/>
            <p:cNvSpPr/>
            <p:nvPr/>
          </p:nvSpPr>
          <p:spPr>
            <a:xfrm>
              <a:off x="5770350" y="5053550"/>
              <a:ext cx="8350" cy="9275"/>
            </a:xfrm>
            <a:custGeom>
              <a:rect b="b" l="l" r="r" t="t"/>
              <a:pathLst>
                <a:path extrusionOk="0" h="371" w="334">
                  <a:moveTo>
                    <a:pt x="1" y="0"/>
                  </a:moveTo>
                  <a:lnTo>
                    <a:pt x="1" y="222"/>
                  </a:lnTo>
                  <a:lnTo>
                    <a:pt x="334" y="370"/>
                  </a:lnTo>
                  <a:lnTo>
                    <a:pt x="334" y="185"/>
                  </a:lnTo>
                  <a:lnTo>
                    <a:pt x="223" y="148"/>
                  </a:lnTo>
                  <a:lnTo>
                    <a:pt x="223" y="111"/>
                  </a:lnTo>
                  <a:lnTo>
                    <a:pt x="112" y="0"/>
                  </a:lnTo>
                  <a:lnTo>
                    <a:pt x="112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7"/>
            <p:cNvSpPr/>
            <p:nvPr/>
          </p:nvSpPr>
          <p:spPr>
            <a:xfrm>
              <a:off x="5779600" y="5040600"/>
              <a:ext cx="3725" cy="7200"/>
            </a:xfrm>
            <a:custGeom>
              <a:rect b="b" l="l" r="r" t="t"/>
              <a:pathLst>
                <a:path extrusionOk="0" h="288" w="149">
                  <a:moveTo>
                    <a:pt x="1" y="1"/>
                  </a:moveTo>
                  <a:lnTo>
                    <a:pt x="38" y="75"/>
                  </a:lnTo>
                  <a:lnTo>
                    <a:pt x="38" y="1"/>
                  </a:lnTo>
                  <a:close/>
                  <a:moveTo>
                    <a:pt x="38" y="75"/>
                  </a:moveTo>
                  <a:lnTo>
                    <a:pt x="38" y="149"/>
                  </a:lnTo>
                  <a:cubicBezTo>
                    <a:pt x="38" y="149"/>
                    <a:pt x="112" y="186"/>
                    <a:pt x="38" y="186"/>
                  </a:cubicBezTo>
                  <a:lnTo>
                    <a:pt x="112" y="260"/>
                  </a:lnTo>
                  <a:cubicBezTo>
                    <a:pt x="112" y="278"/>
                    <a:pt x="121" y="287"/>
                    <a:pt x="130" y="287"/>
                  </a:cubicBezTo>
                  <a:cubicBezTo>
                    <a:pt x="139" y="287"/>
                    <a:pt x="148" y="278"/>
                    <a:pt x="148" y="260"/>
                  </a:cubicBezTo>
                  <a:lnTo>
                    <a:pt x="112" y="186"/>
                  </a:lnTo>
                  <a:lnTo>
                    <a:pt x="112" y="149"/>
                  </a:lnTo>
                  <a:cubicBezTo>
                    <a:pt x="112" y="112"/>
                    <a:pt x="112" y="75"/>
                    <a:pt x="38" y="75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7"/>
            <p:cNvSpPr/>
            <p:nvPr/>
          </p:nvSpPr>
          <p:spPr>
            <a:xfrm>
              <a:off x="5792550" y="5059100"/>
              <a:ext cx="5550" cy="13875"/>
            </a:xfrm>
            <a:custGeom>
              <a:rect b="b" l="l" r="r" t="t"/>
              <a:pathLst>
                <a:path extrusionOk="0" h="555" w="222">
                  <a:moveTo>
                    <a:pt x="222" y="0"/>
                  </a:moveTo>
                  <a:lnTo>
                    <a:pt x="0" y="148"/>
                  </a:lnTo>
                  <a:lnTo>
                    <a:pt x="0" y="555"/>
                  </a:lnTo>
                  <a:lnTo>
                    <a:pt x="222" y="444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7"/>
            <p:cNvSpPr/>
            <p:nvPr/>
          </p:nvSpPr>
          <p:spPr>
            <a:xfrm>
              <a:off x="5783300" y="5053550"/>
              <a:ext cx="14800" cy="9275"/>
            </a:xfrm>
            <a:custGeom>
              <a:rect b="b" l="l" r="r" t="t"/>
              <a:pathLst>
                <a:path extrusionOk="0" h="371" w="592">
                  <a:moveTo>
                    <a:pt x="222" y="0"/>
                  </a:moveTo>
                  <a:lnTo>
                    <a:pt x="0" y="148"/>
                  </a:lnTo>
                  <a:lnTo>
                    <a:pt x="370" y="370"/>
                  </a:lnTo>
                  <a:lnTo>
                    <a:pt x="592" y="222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7"/>
            <p:cNvSpPr/>
            <p:nvPr/>
          </p:nvSpPr>
          <p:spPr>
            <a:xfrm>
              <a:off x="5783300" y="5057250"/>
              <a:ext cx="9275" cy="15725"/>
            </a:xfrm>
            <a:custGeom>
              <a:rect b="b" l="l" r="r" t="t"/>
              <a:pathLst>
                <a:path extrusionOk="0" h="629" w="371">
                  <a:moveTo>
                    <a:pt x="0" y="0"/>
                  </a:moveTo>
                  <a:lnTo>
                    <a:pt x="0" y="407"/>
                  </a:lnTo>
                  <a:lnTo>
                    <a:pt x="370" y="629"/>
                  </a:lnTo>
                  <a:lnTo>
                    <a:pt x="370" y="2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7"/>
            <p:cNvSpPr/>
            <p:nvPr/>
          </p:nvSpPr>
          <p:spPr>
            <a:xfrm>
              <a:off x="5784225" y="5061875"/>
              <a:ext cx="7425" cy="9250"/>
            </a:xfrm>
            <a:custGeom>
              <a:rect b="b" l="l" r="r" t="t"/>
              <a:pathLst>
                <a:path extrusionOk="0" h="370" w="297">
                  <a:moveTo>
                    <a:pt x="0" y="0"/>
                  </a:moveTo>
                  <a:lnTo>
                    <a:pt x="0" y="185"/>
                  </a:lnTo>
                  <a:lnTo>
                    <a:pt x="296" y="370"/>
                  </a:lnTo>
                  <a:lnTo>
                    <a:pt x="296" y="185"/>
                  </a:lnTo>
                  <a:lnTo>
                    <a:pt x="222" y="148"/>
                  </a:lnTo>
                  <a:lnTo>
                    <a:pt x="222" y="37"/>
                  </a:lnTo>
                  <a:lnTo>
                    <a:pt x="111" y="0"/>
                  </a:lnTo>
                  <a:lnTo>
                    <a:pt x="111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7"/>
            <p:cNvSpPr/>
            <p:nvPr/>
          </p:nvSpPr>
          <p:spPr>
            <a:xfrm>
              <a:off x="5792550" y="5048550"/>
              <a:ext cx="3725" cy="5025"/>
            </a:xfrm>
            <a:custGeom>
              <a:rect b="b" l="l" r="r" t="t"/>
              <a:pathLst>
                <a:path extrusionOk="0" h="201" w="149">
                  <a:moveTo>
                    <a:pt x="43" y="0"/>
                  </a:moveTo>
                  <a:cubicBezTo>
                    <a:pt x="19" y="0"/>
                    <a:pt x="0" y="26"/>
                    <a:pt x="0" y="53"/>
                  </a:cubicBezTo>
                  <a:cubicBezTo>
                    <a:pt x="37" y="53"/>
                    <a:pt x="74" y="53"/>
                    <a:pt x="74" y="16"/>
                  </a:cubicBezTo>
                  <a:cubicBezTo>
                    <a:pt x="63" y="5"/>
                    <a:pt x="52" y="0"/>
                    <a:pt x="43" y="0"/>
                  </a:cubicBezTo>
                  <a:close/>
                  <a:moveTo>
                    <a:pt x="74" y="16"/>
                  </a:moveTo>
                  <a:lnTo>
                    <a:pt x="148" y="53"/>
                  </a:lnTo>
                  <a:cubicBezTo>
                    <a:pt x="148" y="53"/>
                    <a:pt x="148" y="16"/>
                    <a:pt x="74" y="16"/>
                  </a:cubicBezTo>
                  <a:close/>
                  <a:moveTo>
                    <a:pt x="0" y="53"/>
                  </a:moveTo>
                  <a:cubicBezTo>
                    <a:pt x="0" y="163"/>
                    <a:pt x="37" y="200"/>
                    <a:pt x="74" y="200"/>
                  </a:cubicBezTo>
                  <a:lnTo>
                    <a:pt x="148" y="200"/>
                  </a:lnTo>
                  <a:lnTo>
                    <a:pt x="148" y="163"/>
                  </a:lnTo>
                  <a:lnTo>
                    <a:pt x="74" y="163"/>
                  </a:lnTo>
                  <a:cubicBezTo>
                    <a:pt x="37" y="163"/>
                    <a:pt x="37" y="126"/>
                    <a:pt x="0" y="53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7"/>
            <p:cNvSpPr/>
            <p:nvPr/>
          </p:nvSpPr>
          <p:spPr>
            <a:xfrm>
              <a:off x="5806400" y="5066500"/>
              <a:ext cx="5575" cy="14800"/>
            </a:xfrm>
            <a:custGeom>
              <a:rect b="b" l="l" r="r" t="t"/>
              <a:pathLst>
                <a:path extrusionOk="0" h="592" w="223">
                  <a:moveTo>
                    <a:pt x="223" y="0"/>
                  </a:moveTo>
                  <a:lnTo>
                    <a:pt x="1" y="148"/>
                  </a:lnTo>
                  <a:lnTo>
                    <a:pt x="1" y="592"/>
                  </a:lnTo>
                  <a:lnTo>
                    <a:pt x="223" y="444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7"/>
            <p:cNvSpPr/>
            <p:nvPr/>
          </p:nvSpPr>
          <p:spPr>
            <a:xfrm>
              <a:off x="5797175" y="5061875"/>
              <a:ext cx="14800" cy="8325"/>
            </a:xfrm>
            <a:custGeom>
              <a:rect b="b" l="l" r="r" t="t"/>
              <a:pathLst>
                <a:path extrusionOk="0" h="333" w="592">
                  <a:moveTo>
                    <a:pt x="222" y="0"/>
                  </a:moveTo>
                  <a:lnTo>
                    <a:pt x="0" y="74"/>
                  </a:lnTo>
                  <a:lnTo>
                    <a:pt x="370" y="333"/>
                  </a:lnTo>
                  <a:lnTo>
                    <a:pt x="592" y="185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7"/>
            <p:cNvSpPr/>
            <p:nvPr/>
          </p:nvSpPr>
          <p:spPr>
            <a:xfrm>
              <a:off x="5797175" y="5063725"/>
              <a:ext cx="9250" cy="17575"/>
            </a:xfrm>
            <a:custGeom>
              <a:rect b="b" l="l" r="r" t="t"/>
              <a:pathLst>
                <a:path extrusionOk="0" h="703" w="370">
                  <a:moveTo>
                    <a:pt x="0" y="0"/>
                  </a:moveTo>
                  <a:lnTo>
                    <a:pt x="0" y="481"/>
                  </a:lnTo>
                  <a:lnTo>
                    <a:pt x="370" y="703"/>
                  </a:lnTo>
                  <a:lnTo>
                    <a:pt x="370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7"/>
            <p:cNvSpPr/>
            <p:nvPr/>
          </p:nvSpPr>
          <p:spPr>
            <a:xfrm>
              <a:off x="5798100" y="5068325"/>
              <a:ext cx="7400" cy="11125"/>
            </a:xfrm>
            <a:custGeom>
              <a:rect b="b" l="l" r="r" t="t"/>
              <a:pathLst>
                <a:path extrusionOk="0" h="445" w="296">
                  <a:moveTo>
                    <a:pt x="37" y="1"/>
                  </a:moveTo>
                  <a:lnTo>
                    <a:pt x="37" y="112"/>
                  </a:lnTo>
                  <a:lnTo>
                    <a:pt x="0" y="75"/>
                  </a:lnTo>
                  <a:lnTo>
                    <a:pt x="0" y="260"/>
                  </a:lnTo>
                  <a:lnTo>
                    <a:pt x="296" y="445"/>
                  </a:lnTo>
                  <a:lnTo>
                    <a:pt x="296" y="260"/>
                  </a:lnTo>
                  <a:lnTo>
                    <a:pt x="185" y="186"/>
                  </a:lnTo>
                  <a:lnTo>
                    <a:pt x="185" y="11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7"/>
            <p:cNvSpPr/>
            <p:nvPr/>
          </p:nvSpPr>
          <p:spPr>
            <a:xfrm>
              <a:off x="5806400" y="5056325"/>
              <a:ext cx="3725" cy="5000"/>
            </a:xfrm>
            <a:custGeom>
              <a:rect b="b" l="l" r="r" t="t"/>
              <a:pathLst>
                <a:path extrusionOk="0" h="200" w="149">
                  <a:moveTo>
                    <a:pt x="1" y="0"/>
                  </a:moveTo>
                  <a:lnTo>
                    <a:pt x="1" y="111"/>
                  </a:lnTo>
                  <a:lnTo>
                    <a:pt x="38" y="185"/>
                  </a:lnTo>
                  <a:lnTo>
                    <a:pt x="38" y="74"/>
                  </a:lnTo>
                  <a:cubicBezTo>
                    <a:pt x="75" y="74"/>
                    <a:pt x="75" y="74"/>
                    <a:pt x="38" y="185"/>
                  </a:cubicBezTo>
                  <a:cubicBezTo>
                    <a:pt x="48" y="195"/>
                    <a:pt x="60" y="200"/>
                    <a:pt x="73" y="200"/>
                  </a:cubicBezTo>
                  <a:cubicBezTo>
                    <a:pt x="109" y="200"/>
                    <a:pt x="149" y="165"/>
                    <a:pt x="149" y="111"/>
                  </a:cubicBezTo>
                  <a:cubicBezTo>
                    <a:pt x="149" y="74"/>
                    <a:pt x="75" y="37"/>
                    <a:pt x="1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8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7" name="Google Shape;1047;p18"/>
          <p:cNvSpPr txBox="1"/>
          <p:nvPr>
            <p:ph idx="1" type="subTitle"/>
          </p:nvPr>
        </p:nvSpPr>
        <p:spPr>
          <a:xfrm>
            <a:off x="1001574" y="1735625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048" name="Google Shape;1048;p18"/>
          <p:cNvSpPr txBox="1"/>
          <p:nvPr>
            <p:ph idx="2" type="subTitle"/>
          </p:nvPr>
        </p:nvSpPr>
        <p:spPr>
          <a:xfrm>
            <a:off x="4828026" y="1735625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049" name="Google Shape;1049;p18"/>
          <p:cNvSpPr txBox="1"/>
          <p:nvPr>
            <p:ph idx="3" type="subTitle"/>
          </p:nvPr>
        </p:nvSpPr>
        <p:spPr>
          <a:xfrm>
            <a:off x="1001574" y="3396200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050" name="Google Shape;1050;p18"/>
          <p:cNvSpPr txBox="1"/>
          <p:nvPr>
            <p:ph idx="4" type="subTitle"/>
          </p:nvPr>
        </p:nvSpPr>
        <p:spPr>
          <a:xfrm>
            <a:off x="4828026" y="3396200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051" name="Google Shape;1051;p18"/>
          <p:cNvSpPr txBox="1"/>
          <p:nvPr>
            <p:ph idx="5" type="subTitle"/>
          </p:nvPr>
        </p:nvSpPr>
        <p:spPr>
          <a:xfrm>
            <a:off x="1001575" y="1170475"/>
            <a:ext cx="3314400" cy="572700"/>
          </a:xfrm>
          <a:prstGeom prst="rect">
            <a:avLst/>
          </a:prstGeom>
          <a:solidFill>
            <a:schemeClr val="accent6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2" name="Google Shape;1052;p18"/>
          <p:cNvSpPr txBox="1"/>
          <p:nvPr>
            <p:ph idx="6" type="subTitle"/>
          </p:nvPr>
        </p:nvSpPr>
        <p:spPr>
          <a:xfrm>
            <a:off x="1001575" y="2831175"/>
            <a:ext cx="3314400" cy="572700"/>
          </a:xfrm>
          <a:prstGeom prst="rect">
            <a:avLst/>
          </a:prstGeom>
          <a:solidFill>
            <a:schemeClr val="accent6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3" name="Google Shape;1053;p18"/>
          <p:cNvSpPr txBox="1"/>
          <p:nvPr>
            <p:ph idx="7" type="subTitle"/>
          </p:nvPr>
        </p:nvSpPr>
        <p:spPr>
          <a:xfrm>
            <a:off x="4827999" y="1170475"/>
            <a:ext cx="3314400" cy="572700"/>
          </a:xfrm>
          <a:prstGeom prst="rect">
            <a:avLst/>
          </a:prstGeom>
          <a:solidFill>
            <a:schemeClr val="accent6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4" name="Google Shape;1054;p18"/>
          <p:cNvSpPr txBox="1"/>
          <p:nvPr>
            <p:ph idx="8" type="subTitle"/>
          </p:nvPr>
        </p:nvSpPr>
        <p:spPr>
          <a:xfrm>
            <a:off x="4827999" y="2831175"/>
            <a:ext cx="3314400" cy="572700"/>
          </a:xfrm>
          <a:prstGeom prst="rect">
            <a:avLst/>
          </a:prstGeom>
          <a:solidFill>
            <a:schemeClr val="accent6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055" name="Google Shape;1055;p18"/>
          <p:cNvGrpSpPr/>
          <p:nvPr/>
        </p:nvGrpSpPr>
        <p:grpSpPr>
          <a:xfrm>
            <a:off x="7812086" y="88420"/>
            <a:ext cx="1237380" cy="1115319"/>
            <a:chOff x="2003050" y="4800300"/>
            <a:chExt cx="487100" cy="439050"/>
          </a:xfrm>
        </p:grpSpPr>
        <p:sp>
          <p:nvSpPr>
            <p:cNvPr id="1056" name="Google Shape;1056;p18"/>
            <p:cNvSpPr/>
            <p:nvPr/>
          </p:nvSpPr>
          <p:spPr>
            <a:xfrm>
              <a:off x="2003050" y="4960200"/>
              <a:ext cx="487100" cy="279150"/>
            </a:xfrm>
            <a:custGeom>
              <a:rect b="b" l="l" r="r" t="t"/>
              <a:pathLst>
                <a:path extrusionOk="0" h="11166" w="19484">
                  <a:moveTo>
                    <a:pt x="11055" y="0"/>
                  </a:moveTo>
                  <a:lnTo>
                    <a:pt x="0" y="6322"/>
                  </a:lnTo>
                  <a:lnTo>
                    <a:pt x="8467" y="11166"/>
                  </a:lnTo>
                  <a:lnTo>
                    <a:pt x="19484" y="4881"/>
                  </a:lnTo>
                  <a:lnTo>
                    <a:pt x="1105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8"/>
            <p:cNvSpPr/>
            <p:nvPr/>
          </p:nvSpPr>
          <p:spPr>
            <a:xfrm>
              <a:off x="2196225" y="4940775"/>
              <a:ext cx="245875" cy="269925"/>
            </a:xfrm>
            <a:custGeom>
              <a:rect b="b" l="l" r="r" t="t"/>
              <a:pathLst>
                <a:path extrusionOk="0" h="10797" w="9835">
                  <a:moveTo>
                    <a:pt x="9834" y="1"/>
                  </a:moveTo>
                  <a:lnTo>
                    <a:pt x="0" y="5621"/>
                  </a:lnTo>
                  <a:lnTo>
                    <a:pt x="0" y="10796"/>
                  </a:lnTo>
                  <a:lnTo>
                    <a:pt x="9834" y="5177"/>
                  </a:lnTo>
                  <a:lnTo>
                    <a:pt x="9834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8"/>
            <p:cNvSpPr/>
            <p:nvPr/>
          </p:nvSpPr>
          <p:spPr>
            <a:xfrm>
              <a:off x="2212850" y="5006400"/>
              <a:ext cx="212600" cy="180275"/>
            </a:xfrm>
            <a:custGeom>
              <a:rect b="b" l="l" r="r" t="t"/>
              <a:pathLst>
                <a:path extrusionOk="0" h="7211" w="8504">
                  <a:moveTo>
                    <a:pt x="8504" y="1"/>
                  </a:moveTo>
                  <a:lnTo>
                    <a:pt x="8282" y="149"/>
                  </a:lnTo>
                  <a:lnTo>
                    <a:pt x="8282" y="2182"/>
                  </a:lnTo>
                  <a:lnTo>
                    <a:pt x="1" y="6914"/>
                  </a:lnTo>
                  <a:lnTo>
                    <a:pt x="1" y="7210"/>
                  </a:lnTo>
                  <a:lnTo>
                    <a:pt x="8504" y="2256"/>
                  </a:lnTo>
                  <a:lnTo>
                    <a:pt x="8504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8"/>
            <p:cNvSpPr/>
            <p:nvPr/>
          </p:nvSpPr>
          <p:spPr>
            <a:xfrm>
              <a:off x="2212850" y="5010100"/>
              <a:ext cx="207075" cy="169175"/>
            </a:xfrm>
            <a:custGeom>
              <a:rect b="b" l="l" r="r" t="t"/>
              <a:pathLst>
                <a:path extrusionOk="0" h="6767" w="8283">
                  <a:moveTo>
                    <a:pt x="8282" y="1"/>
                  </a:moveTo>
                  <a:lnTo>
                    <a:pt x="1" y="4807"/>
                  </a:lnTo>
                  <a:lnTo>
                    <a:pt x="1" y="6766"/>
                  </a:lnTo>
                  <a:lnTo>
                    <a:pt x="8282" y="2034"/>
                  </a:lnTo>
                  <a:lnTo>
                    <a:pt x="8282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8"/>
            <p:cNvSpPr/>
            <p:nvPr/>
          </p:nvSpPr>
          <p:spPr>
            <a:xfrm>
              <a:off x="2196225" y="4940775"/>
              <a:ext cx="245875" cy="162700"/>
            </a:xfrm>
            <a:custGeom>
              <a:rect b="b" l="l" r="r" t="t"/>
              <a:pathLst>
                <a:path extrusionOk="0" h="6508" w="9835">
                  <a:moveTo>
                    <a:pt x="9834" y="1"/>
                  </a:moveTo>
                  <a:lnTo>
                    <a:pt x="0" y="5621"/>
                  </a:lnTo>
                  <a:lnTo>
                    <a:pt x="0" y="6508"/>
                  </a:lnTo>
                  <a:lnTo>
                    <a:pt x="9834" y="851"/>
                  </a:lnTo>
                  <a:lnTo>
                    <a:pt x="98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8"/>
            <p:cNvSpPr/>
            <p:nvPr/>
          </p:nvSpPr>
          <p:spPr>
            <a:xfrm>
              <a:off x="2053875" y="4999025"/>
              <a:ext cx="142375" cy="211675"/>
            </a:xfrm>
            <a:custGeom>
              <a:rect b="b" l="l" r="r" t="t"/>
              <a:pathLst>
                <a:path extrusionOk="0" h="8467" w="5695">
                  <a:moveTo>
                    <a:pt x="1" y="0"/>
                  </a:moveTo>
                  <a:lnTo>
                    <a:pt x="1" y="5176"/>
                  </a:lnTo>
                  <a:lnTo>
                    <a:pt x="5694" y="8466"/>
                  </a:lnTo>
                  <a:lnTo>
                    <a:pt x="5694" y="32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8"/>
            <p:cNvSpPr/>
            <p:nvPr/>
          </p:nvSpPr>
          <p:spPr>
            <a:xfrm>
              <a:off x="2053875" y="4999025"/>
              <a:ext cx="142375" cy="104450"/>
            </a:xfrm>
            <a:custGeom>
              <a:rect b="b" l="l" r="r" t="t"/>
              <a:pathLst>
                <a:path extrusionOk="0" h="4178" w="5695">
                  <a:moveTo>
                    <a:pt x="1" y="0"/>
                  </a:moveTo>
                  <a:lnTo>
                    <a:pt x="1" y="887"/>
                  </a:lnTo>
                  <a:lnTo>
                    <a:pt x="5694" y="4178"/>
                  </a:lnTo>
                  <a:lnTo>
                    <a:pt x="5694" y="32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8"/>
            <p:cNvSpPr/>
            <p:nvPr/>
          </p:nvSpPr>
          <p:spPr>
            <a:xfrm>
              <a:off x="2193450" y="4899200"/>
              <a:ext cx="261575" cy="191350"/>
            </a:xfrm>
            <a:custGeom>
              <a:rect b="b" l="l" r="r" t="t"/>
              <a:pathLst>
                <a:path extrusionOk="0" h="7654" w="10463">
                  <a:moveTo>
                    <a:pt x="10463" y="0"/>
                  </a:moveTo>
                  <a:lnTo>
                    <a:pt x="0" y="5990"/>
                  </a:lnTo>
                  <a:lnTo>
                    <a:pt x="0" y="7653"/>
                  </a:lnTo>
                  <a:lnTo>
                    <a:pt x="10463" y="1664"/>
                  </a:lnTo>
                  <a:lnTo>
                    <a:pt x="10463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8"/>
            <p:cNvSpPr/>
            <p:nvPr/>
          </p:nvSpPr>
          <p:spPr>
            <a:xfrm>
              <a:off x="2040950" y="4962050"/>
              <a:ext cx="152525" cy="128500"/>
            </a:xfrm>
            <a:custGeom>
              <a:rect b="b" l="l" r="r" t="t"/>
              <a:pathLst>
                <a:path extrusionOk="0" h="5140" w="6101">
                  <a:moveTo>
                    <a:pt x="0" y="0"/>
                  </a:moveTo>
                  <a:lnTo>
                    <a:pt x="0" y="1664"/>
                  </a:lnTo>
                  <a:lnTo>
                    <a:pt x="6100" y="5139"/>
                  </a:lnTo>
                  <a:lnTo>
                    <a:pt x="6100" y="3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8"/>
            <p:cNvSpPr/>
            <p:nvPr/>
          </p:nvSpPr>
          <p:spPr>
            <a:xfrm>
              <a:off x="2040950" y="4811400"/>
              <a:ext cx="414075" cy="237550"/>
            </a:xfrm>
            <a:custGeom>
              <a:rect b="b" l="l" r="r" t="t"/>
              <a:pathLst>
                <a:path extrusionOk="0" h="9502" w="16563">
                  <a:moveTo>
                    <a:pt x="10500" y="0"/>
                  </a:moveTo>
                  <a:lnTo>
                    <a:pt x="0" y="6026"/>
                  </a:lnTo>
                  <a:lnTo>
                    <a:pt x="6100" y="9502"/>
                  </a:lnTo>
                  <a:lnTo>
                    <a:pt x="16563" y="3512"/>
                  </a:lnTo>
                  <a:lnTo>
                    <a:pt x="10500" y="0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8"/>
            <p:cNvSpPr/>
            <p:nvPr/>
          </p:nvSpPr>
          <p:spPr>
            <a:xfrm>
              <a:off x="2115800" y="4849275"/>
              <a:ext cx="201525" cy="78600"/>
            </a:xfrm>
            <a:custGeom>
              <a:rect b="b" l="l" r="r" t="t"/>
              <a:pathLst>
                <a:path extrusionOk="0" h="3144" w="8061">
                  <a:moveTo>
                    <a:pt x="5177" y="1"/>
                  </a:moveTo>
                  <a:lnTo>
                    <a:pt x="1" y="2959"/>
                  </a:lnTo>
                  <a:lnTo>
                    <a:pt x="296" y="3143"/>
                  </a:lnTo>
                  <a:lnTo>
                    <a:pt x="5177" y="334"/>
                  </a:lnTo>
                  <a:lnTo>
                    <a:pt x="7765" y="1849"/>
                  </a:lnTo>
                  <a:lnTo>
                    <a:pt x="8060" y="1665"/>
                  </a:lnTo>
                  <a:lnTo>
                    <a:pt x="5177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8"/>
            <p:cNvSpPr/>
            <p:nvPr/>
          </p:nvSpPr>
          <p:spPr>
            <a:xfrm>
              <a:off x="2147225" y="4923225"/>
              <a:ext cx="58250" cy="37000"/>
            </a:xfrm>
            <a:custGeom>
              <a:rect b="b" l="l" r="r" t="t"/>
              <a:pathLst>
                <a:path extrusionOk="0" h="1480" w="2330">
                  <a:moveTo>
                    <a:pt x="1" y="1"/>
                  </a:moveTo>
                  <a:lnTo>
                    <a:pt x="1" y="259"/>
                  </a:lnTo>
                  <a:lnTo>
                    <a:pt x="2034" y="1479"/>
                  </a:lnTo>
                  <a:lnTo>
                    <a:pt x="2330" y="12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8"/>
            <p:cNvSpPr/>
            <p:nvPr/>
          </p:nvSpPr>
          <p:spPr>
            <a:xfrm>
              <a:off x="2123200" y="4857600"/>
              <a:ext cx="186725" cy="108175"/>
            </a:xfrm>
            <a:custGeom>
              <a:rect b="b" l="l" r="r" t="t"/>
              <a:pathLst>
                <a:path extrusionOk="0" h="4327" w="7469">
                  <a:moveTo>
                    <a:pt x="4881" y="1"/>
                  </a:moveTo>
                  <a:lnTo>
                    <a:pt x="0" y="2810"/>
                  </a:lnTo>
                  <a:lnTo>
                    <a:pt x="2625" y="4326"/>
                  </a:lnTo>
                  <a:lnTo>
                    <a:pt x="2995" y="4104"/>
                  </a:lnTo>
                  <a:lnTo>
                    <a:pt x="962" y="2884"/>
                  </a:lnTo>
                  <a:lnTo>
                    <a:pt x="962" y="2626"/>
                  </a:lnTo>
                  <a:lnTo>
                    <a:pt x="4807" y="370"/>
                  </a:lnTo>
                  <a:lnTo>
                    <a:pt x="7099" y="1701"/>
                  </a:lnTo>
                  <a:lnTo>
                    <a:pt x="7469" y="1516"/>
                  </a:lnTo>
                  <a:lnTo>
                    <a:pt x="4881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8"/>
            <p:cNvSpPr/>
            <p:nvPr/>
          </p:nvSpPr>
          <p:spPr>
            <a:xfrm>
              <a:off x="2288650" y="4826175"/>
              <a:ext cx="12025" cy="73975"/>
            </a:xfrm>
            <a:custGeom>
              <a:rect b="b" l="l" r="r" t="t"/>
              <a:pathLst>
                <a:path extrusionOk="0" h="2959" w="481">
                  <a:moveTo>
                    <a:pt x="0" y="1"/>
                  </a:moveTo>
                  <a:lnTo>
                    <a:pt x="0" y="2663"/>
                  </a:lnTo>
                  <a:lnTo>
                    <a:pt x="481" y="2958"/>
                  </a:lnTo>
                  <a:lnTo>
                    <a:pt x="481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8"/>
            <p:cNvSpPr/>
            <p:nvPr/>
          </p:nvSpPr>
          <p:spPr>
            <a:xfrm>
              <a:off x="2188825" y="4807700"/>
              <a:ext cx="128500" cy="158075"/>
            </a:xfrm>
            <a:custGeom>
              <a:rect b="b" l="l" r="r" t="t"/>
              <a:pathLst>
                <a:path extrusionOk="0" h="6323" w="5140">
                  <a:moveTo>
                    <a:pt x="5139" y="0"/>
                  </a:moveTo>
                  <a:lnTo>
                    <a:pt x="0" y="2958"/>
                  </a:lnTo>
                  <a:lnTo>
                    <a:pt x="0" y="6322"/>
                  </a:lnTo>
                  <a:lnTo>
                    <a:pt x="666" y="5916"/>
                  </a:lnTo>
                  <a:lnTo>
                    <a:pt x="666" y="3291"/>
                  </a:lnTo>
                  <a:lnTo>
                    <a:pt x="4474" y="998"/>
                  </a:lnTo>
                  <a:lnTo>
                    <a:pt x="4474" y="3697"/>
                  </a:lnTo>
                  <a:lnTo>
                    <a:pt x="5139" y="3328"/>
                  </a:lnTo>
                  <a:lnTo>
                    <a:pt x="5139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8"/>
            <p:cNvSpPr/>
            <p:nvPr/>
          </p:nvSpPr>
          <p:spPr>
            <a:xfrm>
              <a:off x="2175875" y="4874250"/>
              <a:ext cx="12975" cy="91525"/>
            </a:xfrm>
            <a:custGeom>
              <a:rect b="b" l="l" r="r" t="t"/>
              <a:pathLst>
                <a:path extrusionOk="0" h="3661" w="519">
                  <a:moveTo>
                    <a:pt x="1" y="0"/>
                  </a:moveTo>
                  <a:lnTo>
                    <a:pt x="1" y="3401"/>
                  </a:lnTo>
                  <a:lnTo>
                    <a:pt x="518" y="3660"/>
                  </a:lnTo>
                  <a:lnTo>
                    <a:pt x="518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8"/>
            <p:cNvSpPr/>
            <p:nvPr/>
          </p:nvSpPr>
          <p:spPr>
            <a:xfrm>
              <a:off x="2175875" y="4800300"/>
              <a:ext cx="141450" cy="81350"/>
            </a:xfrm>
            <a:custGeom>
              <a:rect b="b" l="l" r="r" t="t"/>
              <a:pathLst>
                <a:path extrusionOk="0" h="3254" w="5658">
                  <a:moveTo>
                    <a:pt x="5140" y="0"/>
                  </a:moveTo>
                  <a:lnTo>
                    <a:pt x="1" y="2958"/>
                  </a:lnTo>
                  <a:lnTo>
                    <a:pt x="518" y="3254"/>
                  </a:lnTo>
                  <a:lnTo>
                    <a:pt x="5657" y="296"/>
                  </a:lnTo>
                  <a:lnTo>
                    <a:pt x="5140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8"/>
            <p:cNvSpPr/>
            <p:nvPr/>
          </p:nvSpPr>
          <p:spPr>
            <a:xfrm>
              <a:off x="2256300" y="4965750"/>
              <a:ext cx="42525" cy="73025"/>
            </a:xfrm>
            <a:custGeom>
              <a:rect b="b" l="l" r="r" t="t"/>
              <a:pathLst>
                <a:path extrusionOk="0" h="2921" w="1701">
                  <a:moveTo>
                    <a:pt x="0" y="0"/>
                  </a:moveTo>
                  <a:lnTo>
                    <a:pt x="0" y="296"/>
                  </a:lnTo>
                  <a:lnTo>
                    <a:pt x="1368" y="1072"/>
                  </a:lnTo>
                  <a:lnTo>
                    <a:pt x="1368" y="2736"/>
                  </a:lnTo>
                  <a:lnTo>
                    <a:pt x="1701" y="2921"/>
                  </a:lnTo>
                  <a:lnTo>
                    <a:pt x="1701" y="10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8"/>
            <p:cNvSpPr/>
            <p:nvPr/>
          </p:nvSpPr>
          <p:spPr>
            <a:xfrm>
              <a:off x="2298800" y="4951875"/>
              <a:ext cx="69350" cy="86900"/>
            </a:xfrm>
            <a:custGeom>
              <a:rect b="b" l="l" r="r" t="t"/>
              <a:pathLst>
                <a:path extrusionOk="0" h="3476" w="2774">
                  <a:moveTo>
                    <a:pt x="2774" y="1"/>
                  </a:moveTo>
                  <a:lnTo>
                    <a:pt x="1" y="1590"/>
                  </a:lnTo>
                  <a:lnTo>
                    <a:pt x="1" y="3476"/>
                  </a:lnTo>
                  <a:lnTo>
                    <a:pt x="2774" y="188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8"/>
            <p:cNvSpPr/>
            <p:nvPr/>
          </p:nvSpPr>
          <p:spPr>
            <a:xfrm>
              <a:off x="2256300" y="4926925"/>
              <a:ext cx="111850" cy="64725"/>
            </a:xfrm>
            <a:custGeom>
              <a:rect b="b" l="l" r="r" t="t"/>
              <a:pathLst>
                <a:path extrusionOk="0" h="2589" w="4474">
                  <a:moveTo>
                    <a:pt x="2773" y="0"/>
                  </a:moveTo>
                  <a:lnTo>
                    <a:pt x="0" y="1553"/>
                  </a:lnTo>
                  <a:lnTo>
                    <a:pt x="1701" y="2588"/>
                  </a:lnTo>
                  <a:lnTo>
                    <a:pt x="4474" y="99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" name="Google Shape;1076;p18"/>
          <p:cNvGrpSpPr/>
          <p:nvPr/>
        </p:nvGrpSpPr>
        <p:grpSpPr>
          <a:xfrm>
            <a:off x="91327" y="4495682"/>
            <a:ext cx="628675" cy="381743"/>
            <a:chOff x="-1150550" y="2245975"/>
            <a:chExt cx="284700" cy="172875"/>
          </a:xfrm>
        </p:grpSpPr>
        <p:sp>
          <p:nvSpPr>
            <p:cNvPr id="1077" name="Google Shape;1077;p18"/>
            <p:cNvSpPr/>
            <p:nvPr/>
          </p:nvSpPr>
          <p:spPr>
            <a:xfrm>
              <a:off x="-1150550" y="2269775"/>
              <a:ext cx="284700" cy="149075"/>
            </a:xfrm>
            <a:custGeom>
              <a:rect b="b" l="l" r="r" t="t"/>
              <a:pathLst>
                <a:path extrusionOk="0" h="5963" w="11388">
                  <a:moveTo>
                    <a:pt x="5694" y="1"/>
                  </a:moveTo>
                  <a:cubicBezTo>
                    <a:pt x="4372" y="1"/>
                    <a:pt x="3050" y="287"/>
                    <a:pt x="2034" y="860"/>
                  </a:cubicBezTo>
                  <a:cubicBezTo>
                    <a:pt x="0" y="2043"/>
                    <a:pt x="0" y="3929"/>
                    <a:pt x="2034" y="5075"/>
                  </a:cubicBezTo>
                  <a:cubicBezTo>
                    <a:pt x="3050" y="5667"/>
                    <a:pt x="4372" y="5962"/>
                    <a:pt x="5694" y="5962"/>
                  </a:cubicBezTo>
                  <a:cubicBezTo>
                    <a:pt x="7015" y="5962"/>
                    <a:pt x="8337" y="5667"/>
                    <a:pt x="9354" y="5075"/>
                  </a:cubicBezTo>
                  <a:cubicBezTo>
                    <a:pt x="11387" y="3929"/>
                    <a:pt x="11387" y="2043"/>
                    <a:pt x="9354" y="860"/>
                  </a:cubicBezTo>
                  <a:cubicBezTo>
                    <a:pt x="8337" y="287"/>
                    <a:pt x="7015" y="1"/>
                    <a:pt x="56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8"/>
            <p:cNvSpPr/>
            <p:nvPr/>
          </p:nvSpPr>
          <p:spPr>
            <a:xfrm>
              <a:off x="-1050725" y="2289650"/>
              <a:ext cx="86900" cy="40475"/>
            </a:xfrm>
            <a:custGeom>
              <a:rect b="b" l="l" r="r" t="t"/>
              <a:pathLst>
                <a:path extrusionOk="0" h="1619" w="3476">
                  <a:moveTo>
                    <a:pt x="1738" y="1"/>
                  </a:moveTo>
                  <a:cubicBezTo>
                    <a:pt x="1202" y="1"/>
                    <a:pt x="665" y="158"/>
                    <a:pt x="333" y="472"/>
                  </a:cubicBezTo>
                  <a:cubicBezTo>
                    <a:pt x="0" y="731"/>
                    <a:pt x="0" y="1137"/>
                    <a:pt x="333" y="1470"/>
                  </a:cubicBezTo>
                  <a:cubicBezTo>
                    <a:pt x="370" y="1507"/>
                    <a:pt x="444" y="1581"/>
                    <a:pt x="518" y="1618"/>
                  </a:cubicBezTo>
                  <a:cubicBezTo>
                    <a:pt x="824" y="1420"/>
                    <a:pt x="1246" y="1327"/>
                    <a:pt x="1674" y="1327"/>
                  </a:cubicBezTo>
                  <a:cubicBezTo>
                    <a:pt x="2123" y="1327"/>
                    <a:pt x="2580" y="1429"/>
                    <a:pt x="2921" y="1618"/>
                  </a:cubicBezTo>
                  <a:cubicBezTo>
                    <a:pt x="2995" y="1581"/>
                    <a:pt x="3032" y="1507"/>
                    <a:pt x="3106" y="1470"/>
                  </a:cubicBezTo>
                  <a:cubicBezTo>
                    <a:pt x="3475" y="1137"/>
                    <a:pt x="3475" y="768"/>
                    <a:pt x="3143" y="472"/>
                  </a:cubicBezTo>
                  <a:cubicBezTo>
                    <a:pt x="2810" y="158"/>
                    <a:pt x="2274" y="1"/>
                    <a:pt x="1738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8"/>
            <p:cNvSpPr/>
            <p:nvPr/>
          </p:nvSpPr>
          <p:spPr>
            <a:xfrm>
              <a:off x="-1127450" y="2245975"/>
              <a:ext cx="242175" cy="136825"/>
            </a:xfrm>
            <a:custGeom>
              <a:rect b="b" l="l" r="r" t="t"/>
              <a:pathLst>
                <a:path extrusionOk="0" h="5473" w="9687">
                  <a:moveTo>
                    <a:pt x="4816" y="1748"/>
                  </a:moveTo>
                  <a:cubicBezTo>
                    <a:pt x="5352" y="1748"/>
                    <a:pt x="5897" y="1905"/>
                    <a:pt x="6248" y="2219"/>
                  </a:cubicBezTo>
                  <a:cubicBezTo>
                    <a:pt x="6544" y="2515"/>
                    <a:pt x="6544" y="2884"/>
                    <a:pt x="6212" y="3217"/>
                  </a:cubicBezTo>
                  <a:cubicBezTo>
                    <a:pt x="6175" y="3254"/>
                    <a:pt x="6064" y="3328"/>
                    <a:pt x="6027" y="3365"/>
                  </a:cubicBezTo>
                  <a:cubicBezTo>
                    <a:pt x="5694" y="3568"/>
                    <a:pt x="5250" y="3670"/>
                    <a:pt x="4811" y="3670"/>
                  </a:cubicBezTo>
                  <a:cubicBezTo>
                    <a:pt x="4372" y="3670"/>
                    <a:pt x="3938" y="3568"/>
                    <a:pt x="3624" y="3365"/>
                  </a:cubicBezTo>
                  <a:cubicBezTo>
                    <a:pt x="3513" y="3328"/>
                    <a:pt x="3476" y="3254"/>
                    <a:pt x="3439" y="3217"/>
                  </a:cubicBezTo>
                  <a:cubicBezTo>
                    <a:pt x="3106" y="2884"/>
                    <a:pt x="3106" y="2515"/>
                    <a:pt x="3439" y="2219"/>
                  </a:cubicBezTo>
                  <a:cubicBezTo>
                    <a:pt x="3753" y="1905"/>
                    <a:pt x="4280" y="1748"/>
                    <a:pt x="4816" y="1748"/>
                  </a:cubicBezTo>
                  <a:close/>
                  <a:moveTo>
                    <a:pt x="4141" y="1"/>
                  </a:moveTo>
                  <a:lnTo>
                    <a:pt x="4141" y="851"/>
                  </a:lnTo>
                  <a:cubicBezTo>
                    <a:pt x="3698" y="851"/>
                    <a:pt x="3402" y="962"/>
                    <a:pt x="3069" y="1036"/>
                  </a:cubicBezTo>
                  <a:lnTo>
                    <a:pt x="1960" y="407"/>
                  </a:lnTo>
                  <a:lnTo>
                    <a:pt x="888" y="999"/>
                  </a:lnTo>
                  <a:lnTo>
                    <a:pt x="1997" y="1664"/>
                  </a:lnTo>
                  <a:lnTo>
                    <a:pt x="1960" y="1701"/>
                  </a:lnTo>
                  <a:cubicBezTo>
                    <a:pt x="1775" y="1886"/>
                    <a:pt x="1664" y="2034"/>
                    <a:pt x="1590" y="2219"/>
                  </a:cubicBezTo>
                  <a:lnTo>
                    <a:pt x="0" y="2219"/>
                  </a:lnTo>
                  <a:lnTo>
                    <a:pt x="0" y="3069"/>
                  </a:lnTo>
                  <a:lnTo>
                    <a:pt x="1590" y="3069"/>
                  </a:lnTo>
                  <a:cubicBezTo>
                    <a:pt x="1627" y="3180"/>
                    <a:pt x="1627" y="3217"/>
                    <a:pt x="1664" y="3328"/>
                  </a:cubicBezTo>
                  <a:cubicBezTo>
                    <a:pt x="1775" y="3439"/>
                    <a:pt x="1849" y="3587"/>
                    <a:pt x="1997" y="3698"/>
                  </a:cubicBezTo>
                  <a:lnTo>
                    <a:pt x="888" y="4326"/>
                  </a:lnTo>
                  <a:lnTo>
                    <a:pt x="1036" y="4437"/>
                  </a:lnTo>
                  <a:lnTo>
                    <a:pt x="1960" y="4992"/>
                  </a:lnTo>
                  <a:lnTo>
                    <a:pt x="3069" y="4326"/>
                  </a:lnTo>
                  <a:cubicBezTo>
                    <a:pt x="3143" y="4363"/>
                    <a:pt x="3254" y="4363"/>
                    <a:pt x="3402" y="4437"/>
                  </a:cubicBezTo>
                  <a:cubicBezTo>
                    <a:pt x="3624" y="4474"/>
                    <a:pt x="3845" y="4548"/>
                    <a:pt x="4067" y="4548"/>
                  </a:cubicBezTo>
                  <a:lnTo>
                    <a:pt x="4067" y="4844"/>
                  </a:lnTo>
                  <a:lnTo>
                    <a:pt x="4067" y="5472"/>
                  </a:lnTo>
                  <a:lnTo>
                    <a:pt x="5546" y="5472"/>
                  </a:lnTo>
                  <a:lnTo>
                    <a:pt x="5546" y="4844"/>
                  </a:lnTo>
                  <a:lnTo>
                    <a:pt x="5546" y="4548"/>
                  </a:lnTo>
                  <a:cubicBezTo>
                    <a:pt x="5805" y="4511"/>
                    <a:pt x="6064" y="4474"/>
                    <a:pt x="6285" y="4437"/>
                  </a:cubicBezTo>
                  <a:cubicBezTo>
                    <a:pt x="6396" y="4363"/>
                    <a:pt x="6470" y="4363"/>
                    <a:pt x="6618" y="4326"/>
                  </a:cubicBezTo>
                  <a:lnTo>
                    <a:pt x="7727" y="4992"/>
                  </a:lnTo>
                  <a:lnTo>
                    <a:pt x="8652" y="4474"/>
                  </a:lnTo>
                  <a:lnTo>
                    <a:pt x="8799" y="4437"/>
                  </a:lnTo>
                  <a:lnTo>
                    <a:pt x="7690" y="3772"/>
                  </a:lnTo>
                  <a:cubicBezTo>
                    <a:pt x="7838" y="3624"/>
                    <a:pt x="7912" y="3550"/>
                    <a:pt x="8023" y="3402"/>
                  </a:cubicBezTo>
                  <a:cubicBezTo>
                    <a:pt x="8060" y="3328"/>
                    <a:pt x="8097" y="3254"/>
                    <a:pt x="8097" y="3180"/>
                  </a:cubicBezTo>
                  <a:lnTo>
                    <a:pt x="9687" y="3180"/>
                  </a:lnTo>
                  <a:lnTo>
                    <a:pt x="9687" y="2293"/>
                  </a:lnTo>
                  <a:lnTo>
                    <a:pt x="8097" y="2293"/>
                  </a:lnTo>
                  <a:cubicBezTo>
                    <a:pt x="8023" y="2108"/>
                    <a:pt x="7912" y="1923"/>
                    <a:pt x="7727" y="1738"/>
                  </a:cubicBezTo>
                  <a:lnTo>
                    <a:pt x="7690" y="1701"/>
                  </a:lnTo>
                  <a:lnTo>
                    <a:pt x="8799" y="1036"/>
                  </a:lnTo>
                  <a:lnTo>
                    <a:pt x="7727" y="444"/>
                  </a:lnTo>
                  <a:lnTo>
                    <a:pt x="6618" y="1110"/>
                  </a:lnTo>
                  <a:cubicBezTo>
                    <a:pt x="6285" y="962"/>
                    <a:pt x="5990" y="925"/>
                    <a:pt x="5620" y="851"/>
                  </a:cubicBezTo>
                  <a:lnTo>
                    <a:pt x="562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8"/>
            <p:cNvSpPr/>
            <p:nvPr/>
          </p:nvSpPr>
          <p:spPr>
            <a:xfrm>
              <a:off x="-1105275" y="2354125"/>
              <a:ext cx="26825" cy="47150"/>
            </a:xfrm>
            <a:custGeom>
              <a:rect b="b" l="l" r="r" t="t"/>
              <a:pathLst>
                <a:path extrusionOk="0" h="1886" w="1073">
                  <a:moveTo>
                    <a:pt x="1" y="0"/>
                  </a:moveTo>
                  <a:lnTo>
                    <a:pt x="1" y="1294"/>
                  </a:lnTo>
                  <a:lnTo>
                    <a:pt x="1036" y="1886"/>
                  </a:lnTo>
                  <a:lnTo>
                    <a:pt x="1073" y="5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8"/>
            <p:cNvSpPr/>
            <p:nvPr/>
          </p:nvSpPr>
          <p:spPr>
            <a:xfrm>
              <a:off x="-1079400" y="2354125"/>
              <a:ext cx="27775" cy="47150"/>
            </a:xfrm>
            <a:custGeom>
              <a:rect b="b" l="l" r="r" t="t"/>
              <a:pathLst>
                <a:path extrusionOk="0" h="1886" w="1111">
                  <a:moveTo>
                    <a:pt x="1110" y="0"/>
                  </a:moveTo>
                  <a:lnTo>
                    <a:pt x="38" y="592"/>
                  </a:lnTo>
                  <a:lnTo>
                    <a:pt x="1" y="1886"/>
                  </a:lnTo>
                  <a:lnTo>
                    <a:pt x="1110" y="1294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8"/>
            <p:cNvSpPr/>
            <p:nvPr/>
          </p:nvSpPr>
          <p:spPr>
            <a:xfrm>
              <a:off x="-1026700" y="2382775"/>
              <a:ext cx="37000" cy="32375"/>
            </a:xfrm>
            <a:custGeom>
              <a:rect b="b" l="l" r="r" t="t"/>
              <a:pathLst>
                <a:path extrusionOk="0" h="1295" w="1480">
                  <a:moveTo>
                    <a:pt x="0" y="0"/>
                  </a:moveTo>
                  <a:lnTo>
                    <a:pt x="0" y="1294"/>
                  </a:lnTo>
                  <a:lnTo>
                    <a:pt x="1479" y="129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8"/>
            <p:cNvSpPr/>
            <p:nvPr/>
          </p:nvSpPr>
          <p:spPr>
            <a:xfrm>
              <a:off x="-1052575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0" y="0"/>
                  </a:moveTo>
                  <a:lnTo>
                    <a:pt x="0" y="1294"/>
                  </a:lnTo>
                  <a:cubicBezTo>
                    <a:pt x="518" y="1479"/>
                    <a:pt x="1035" y="1516"/>
                    <a:pt x="1035" y="1516"/>
                  </a:cubicBezTo>
                  <a:lnTo>
                    <a:pt x="1035" y="222"/>
                  </a:lnTo>
                  <a:cubicBezTo>
                    <a:pt x="1035" y="222"/>
                    <a:pt x="333" y="148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8"/>
            <p:cNvSpPr/>
            <p:nvPr/>
          </p:nvSpPr>
          <p:spPr>
            <a:xfrm>
              <a:off x="-1127450" y="2322700"/>
              <a:ext cx="39775" cy="32375"/>
            </a:xfrm>
            <a:custGeom>
              <a:rect b="b" l="l" r="r" t="t"/>
              <a:pathLst>
                <a:path extrusionOk="0" h="1295" w="1591">
                  <a:moveTo>
                    <a:pt x="0" y="0"/>
                  </a:moveTo>
                  <a:lnTo>
                    <a:pt x="0" y="1294"/>
                  </a:lnTo>
                  <a:lnTo>
                    <a:pt x="888" y="1294"/>
                  </a:lnTo>
                  <a:lnTo>
                    <a:pt x="888" y="1257"/>
                  </a:lnTo>
                  <a:lnTo>
                    <a:pt x="1553" y="888"/>
                  </a:lnTo>
                  <a:lnTo>
                    <a:pt x="1590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8"/>
            <p:cNvSpPr/>
            <p:nvPr/>
          </p:nvSpPr>
          <p:spPr>
            <a:xfrm>
              <a:off x="-1087700" y="2324550"/>
              <a:ext cx="10175" cy="20350"/>
            </a:xfrm>
            <a:custGeom>
              <a:rect b="b" l="l" r="r" t="t"/>
              <a:pathLst>
                <a:path extrusionOk="0" h="814" w="407">
                  <a:moveTo>
                    <a:pt x="0" y="0"/>
                  </a:moveTo>
                  <a:lnTo>
                    <a:pt x="0" y="814"/>
                  </a:lnTo>
                  <a:lnTo>
                    <a:pt x="407" y="592"/>
                  </a:lnTo>
                  <a:cubicBezTo>
                    <a:pt x="111" y="29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8"/>
            <p:cNvSpPr/>
            <p:nvPr/>
          </p:nvSpPr>
          <p:spPr>
            <a:xfrm>
              <a:off x="-962925" y="2354125"/>
              <a:ext cx="26825" cy="49000"/>
            </a:xfrm>
            <a:custGeom>
              <a:rect b="b" l="l" r="r" t="t"/>
              <a:pathLst>
                <a:path extrusionOk="0" h="1960" w="1073">
                  <a:moveTo>
                    <a:pt x="0" y="0"/>
                  </a:moveTo>
                  <a:lnTo>
                    <a:pt x="0" y="1294"/>
                  </a:lnTo>
                  <a:lnTo>
                    <a:pt x="1072" y="1960"/>
                  </a:lnTo>
                  <a:lnTo>
                    <a:pt x="1072" y="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8"/>
            <p:cNvSpPr/>
            <p:nvPr/>
          </p:nvSpPr>
          <p:spPr>
            <a:xfrm>
              <a:off x="-936125" y="2355050"/>
              <a:ext cx="25900" cy="48075"/>
            </a:xfrm>
            <a:custGeom>
              <a:rect b="b" l="l" r="r" t="t"/>
              <a:pathLst>
                <a:path extrusionOk="0" h="1923" w="1036">
                  <a:moveTo>
                    <a:pt x="1036" y="0"/>
                  </a:moveTo>
                  <a:lnTo>
                    <a:pt x="0" y="629"/>
                  </a:lnTo>
                  <a:lnTo>
                    <a:pt x="0" y="1923"/>
                  </a:lnTo>
                  <a:lnTo>
                    <a:pt x="1036" y="1294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8"/>
            <p:cNvSpPr/>
            <p:nvPr/>
          </p:nvSpPr>
          <p:spPr>
            <a:xfrm>
              <a:off x="-988800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1035" y="0"/>
                  </a:moveTo>
                  <a:cubicBezTo>
                    <a:pt x="555" y="185"/>
                    <a:pt x="0" y="222"/>
                    <a:pt x="0" y="222"/>
                  </a:cubicBezTo>
                  <a:lnTo>
                    <a:pt x="0" y="1516"/>
                  </a:lnTo>
                  <a:cubicBezTo>
                    <a:pt x="518" y="1479"/>
                    <a:pt x="1035" y="1294"/>
                    <a:pt x="1035" y="1294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8"/>
            <p:cNvSpPr/>
            <p:nvPr/>
          </p:nvSpPr>
          <p:spPr>
            <a:xfrm>
              <a:off x="-925950" y="2324550"/>
              <a:ext cx="38825" cy="32375"/>
            </a:xfrm>
            <a:custGeom>
              <a:rect b="b" l="l" r="r" t="t"/>
              <a:pathLst>
                <a:path extrusionOk="0" h="1295" w="1553">
                  <a:moveTo>
                    <a:pt x="0" y="0"/>
                  </a:moveTo>
                  <a:lnTo>
                    <a:pt x="0" y="814"/>
                  </a:lnTo>
                  <a:lnTo>
                    <a:pt x="629" y="1220"/>
                  </a:lnTo>
                  <a:lnTo>
                    <a:pt x="629" y="1294"/>
                  </a:lnTo>
                  <a:lnTo>
                    <a:pt x="1516" y="1294"/>
                  </a:lnTo>
                  <a:lnTo>
                    <a:pt x="1553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8"/>
            <p:cNvSpPr/>
            <p:nvPr/>
          </p:nvSpPr>
          <p:spPr>
            <a:xfrm>
              <a:off x="-937050" y="2324550"/>
              <a:ext cx="11125" cy="20350"/>
            </a:xfrm>
            <a:custGeom>
              <a:rect b="b" l="l" r="r" t="t"/>
              <a:pathLst>
                <a:path extrusionOk="0" h="814" w="445">
                  <a:moveTo>
                    <a:pt x="444" y="0"/>
                  </a:moveTo>
                  <a:cubicBezTo>
                    <a:pt x="259" y="370"/>
                    <a:pt x="37" y="592"/>
                    <a:pt x="0" y="592"/>
                  </a:cubicBezTo>
                  <a:lnTo>
                    <a:pt x="444" y="814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8"/>
            <p:cNvSpPr/>
            <p:nvPr/>
          </p:nvSpPr>
          <p:spPr>
            <a:xfrm>
              <a:off x="-937050" y="2271850"/>
              <a:ext cx="28675" cy="31450"/>
            </a:xfrm>
            <a:custGeom>
              <a:rect b="b" l="l" r="r" t="t"/>
              <a:pathLst>
                <a:path extrusionOk="0" h="1258" w="1147">
                  <a:moveTo>
                    <a:pt x="1147" y="1"/>
                  </a:moveTo>
                  <a:lnTo>
                    <a:pt x="0" y="666"/>
                  </a:lnTo>
                  <a:cubicBezTo>
                    <a:pt x="333" y="999"/>
                    <a:pt x="444" y="1258"/>
                    <a:pt x="444" y="1258"/>
                  </a:cubicBezTo>
                  <a:lnTo>
                    <a:pt x="1147" y="1258"/>
                  </a:lnTo>
                  <a:lnTo>
                    <a:pt x="114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8"/>
            <p:cNvSpPr/>
            <p:nvPr/>
          </p:nvSpPr>
          <p:spPr>
            <a:xfrm>
              <a:off x="-1105275" y="2271850"/>
              <a:ext cx="27750" cy="30525"/>
            </a:xfrm>
            <a:custGeom>
              <a:rect b="b" l="l" r="r" t="t"/>
              <a:pathLst>
                <a:path extrusionOk="0" h="1221" w="1110">
                  <a:moveTo>
                    <a:pt x="1" y="1"/>
                  </a:moveTo>
                  <a:lnTo>
                    <a:pt x="1" y="1221"/>
                  </a:lnTo>
                  <a:lnTo>
                    <a:pt x="703" y="1221"/>
                  </a:lnTo>
                  <a:cubicBezTo>
                    <a:pt x="703" y="1221"/>
                    <a:pt x="777" y="925"/>
                    <a:pt x="1110" y="6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19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6" name="Google Shape;1096;p19"/>
          <p:cNvSpPr txBox="1"/>
          <p:nvPr>
            <p:ph idx="1" type="subTitle"/>
          </p:nvPr>
        </p:nvSpPr>
        <p:spPr>
          <a:xfrm>
            <a:off x="720000" y="1761283"/>
            <a:ext cx="23487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097" name="Google Shape;1097;p19"/>
          <p:cNvSpPr txBox="1"/>
          <p:nvPr>
            <p:ph idx="2" type="subTitle"/>
          </p:nvPr>
        </p:nvSpPr>
        <p:spPr>
          <a:xfrm>
            <a:off x="3455250" y="1761283"/>
            <a:ext cx="23487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098" name="Google Shape;1098;p19"/>
          <p:cNvSpPr txBox="1"/>
          <p:nvPr>
            <p:ph idx="3" type="subTitle"/>
          </p:nvPr>
        </p:nvSpPr>
        <p:spPr>
          <a:xfrm>
            <a:off x="720000" y="3491577"/>
            <a:ext cx="23487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099" name="Google Shape;1099;p19"/>
          <p:cNvSpPr txBox="1"/>
          <p:nvPr>
            <p:ph idx="4" type="subTitle"/>
          </p:nvPr>
        </p:nvSpPr>
        <p:spPr>
          <a:xfrm>
            <a:off x="3455250" y="3491574"/>
            <a:ext cx="23463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100" name="Google Shape;1100;p19"/>
          <p:cNvSpPr txBox="1"/>
          <p:nvPr>
            <p:ph idx="5" type="subTitle"/>
          </p:nvPr>
        </p:nvSpPr>
        <p:spPr>
          <a:xfrm>
            <a:off x="6190500" y="1761283"/>
            <a:ext cx="23487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101" name="Google Shape;1101;p19"/>
          <p:cNvSpPr txBox="1"/>
          <p:nvPr>
            <p:ph idx="6" type="subTitle"/>
          </p:nvPr>
        </p:nvSpPr>
        <p:spPr>
          <a:xfrm>
            <a:off x="6190500" y="3491574"/>
            <a:ext cx="23487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102" name="Google Shape;1102;p19"/>
          <p:cNvSpPr txBox="1"/>
          <p:nvPr>
            <p:ph idx="7" type="subTitle"/>
          </p:nvPr>
        </p:nvSpPr>
        <p:spPr>
          <a:xfrm>
            <a:off x="720000" y="1336275"/>
            <a:ext cx="2348700" cy="3771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3" name="Google Shape;1103;p19"/>
          <p:cNvSpPr txBox="1"/>
          <p:nvPr>
            <p:ph idx="8" type="subTitle"/>
          </p:nvPr>
        </p:nvSpPr>
        <p:spPr>
          <a:xfrm>
            <a:off x="3455250" y="1336275"/>
            <a:ext cx="2346300" cy="3771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4" name="Google Shape;1104;p19"/>
          <p:cNvSpPr txBox="1"/>
          <p:nvPr>
            <p:ph idx="9" type="subTitle"/>
          </p:nvPr>
        </p:nvSpPr>
        <p:spPr>
          <a:xfrm>
            <a:off x="6190500" y="1336275"/>
            <a:ext cx="2346300" cy="3771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5" name="Google Shape;1105;p19"/>
          <p:cNvSpPr txBox="1"/>
          <p:nvPr>
            <p:ph idx="13" type="subTitle"/>
          </p:nvPr>
        </p:nvSpPr>
        <p:spPr>
          <a:xfrm>
            <a:off x="720000" y="3063350"/>
            <a:ext cx="2348700" cy="3771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6" name="Google Shape;1106;p19"/>
          <p:cNvSpPr txBox="1"/>
          <p:nvPr>
            <p:ph idx="14" type="subTitle"/>
          </p:nvPr>
        </p:nvSpPr>
        <p:spPr>
          <a:xfrm>
            <a:off x="3455250" y="3063350"/>
            <a:ext cx="2343900" cy="3771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7" name="Google Shape;1107;p19"/>
          <p:cNvSpPr txBox="1"/>
          <p:nvPr>
            <p:ph idx="15" type="subTitle"/>
          </p:nvPr>
        </p:nvSpPr>
        <p:spPr>
          <a:xfrm>
            <a:off x="6190500" y="3063350"/>
            <a:ext cx="2346300" cy="3771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108" name="Google Shape;1108;p19"/>
          <p:cNvGrpSpPr/>
          <p:nvPr/>
        </p:nvGrpSpPr>
        <p:grpSpPr>
          <a:xfrm>
            <a:off x="7884529" y="98495"/>
            <a:ext cx="1177102" cy="919236"/>
            <a:chOff x="3404604" y="4193495"/>
            <a:chExt cx="1177102" cy="919236"/>
          </a:xfrm>
        </p:grpSpPr>
        <p:sp>
          <p:nvSpPr>
            <p:cNvPr id="1109" name="Google Shape;1109;p19"/>
            <p:cNvSpPr/>
            <p:nvPr/>
          </p:nvSpPr>
          <p:spPr>
            <a:xfrm>
              <a:off x="3404604" y="4244002"/>
              <a:ext cx="1177102" cy="666974"/>
            </a:xfrm>
            <a:custGeom>
              <a:rect b="b" l="l" r="r" t="t"/>
              <a:pathLst>
                <a:path extrusionOk="0" h="7395" w="13051">
                  <a:moveTo>
                    <a:pt x="1461" y="1"/>
                  </a:moveTo>
                  <a:cubicBezTo>
                    <a:pt x="1100" y="1"/>
                    <a:pt x="740" y="93"/>
                    <a:pt x="407" y="278"/>
                  </a:cubicBezTo>
                  <a:cubicBezTo>
                    <a:pt x="0" y="537"/>
                    <a:pt x="0" y="1091"/>
                    <a:pt x="407" y="1276"/>
                  </a:cubicBezTo>
                  <a:lnTo>
                    <a:pt x="10574" y="7118"/>
                  </a:lnTo>
                  <a:cubicBezTo>
                    <a:pt x="10907" y="7302"/>
                    <a:pt x="11267" y="7395"/>
                    <a:pt x="11627" y="7395"/>
                  </a:cubicBezTo>
                  <a:cubicBezTo>
                    <a:pt x="11988" y="7395"/>
                    <a:pt x="12348" y="7302"/>
                    <a:pt x="12681" y="7118"/>
                  </a:cubicBezTo>
                  <a:cubicBezTo>
                    <a:pt x="13051" y="6933"/>
                    <a:pt x="13051" y="6378"/>
                    <a:pt x="12681" y="6156"/>
                  </a:cubicBezTo>
                  <a:lnTo>
                    <a:pt x="2514" y="278"/>
                  </a:lnTo>
                  <a:cubicBezTo>
                    <a:pt x="2181" y="93"/>
                    <a:pt x="1821" y="1"/>
                    <a:pt x="1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9"/>
            <p:cNvSpPr/>
            <p:nvPr/>
          </p:nvSpPr>
          <p:spPr>
            <a:xfrm>
              <a:off x="3441222" y="4222897"/>
              <a:ext cx="26787" cy="37430"/>
            </a:xfrm>
            <a:custGeom>
              <a:rect b="b" l="l" r="r" t="t"/>
              <a:pathLst>
                <a:path extrusionOk="0" h="415" w="297">
                  <a:moveTo>
                    <a:pt x="86" y="1"/>
                  </a:moveTo>
                  <a:cubicBezTo>
                    <a:pt x="38" y="1"/>
                    <a:pt x="1" y="53"/>
                    <a:pt x="1" y="105"/>
                  </a:cubicBezTo>
                  <a:cubicBezTo>
                    <a:pt x="1" y="216"/>
                    <a:pt x="75" y="327"/>
                    <a:pt x="149" y="401"/>
                  </a:cubicBezTo>
                  <a:cubicBezTo>
                    <a:pt x="176" y="410"/>
                    <a:pt x="200" y="415"/>
                    <a:pt x="219" y="415"/>
                  </a:cubicBezTo>
                  <a:cubicBezTo>
                    <a:pt x="276" y="415"/>
                    <a:pt x="297" y="373"/>
                    <a:pt x="297" y="290"/>
                  </a:cubicBezTo>
                  <a:cubicBezTo>
                    <a:pt x="297" y="216"/>
                    <a:pt x="260" y="68"/>
                    <a:pt x="149" y="31"/>
                  </a:cubicBezTo>
                  <a:cubicBezTo>
                    <a:pt x="127" y="10"/>
                    <a:pt x="105" y="1"/>
                    <a:pt x="86" y="1"/>
                  </a:cubicBez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9"/>
            <p:cNvSpPr/>
            <p:nvPr/>
          </p:nvSpPr>
          <p:spPr>
            <a:xfrm>
              <a:off x="3437885" y="4193495"/>
              <a:ext cx="83518" cy="92267"/>
            </a:xfrm>
            <a:custGeom>
              <a:rect b="b" l="l" r="r" t="t"/>
              <a:pathLst>
                <a:path extrusionOk="0" h="1023" w="926">
                  <a:moveTo>
                    <a:pt x="22" y="195"/>
                  </a:moveTo>
                  <a:cubicBezTo>
                    <a:pt x="14" y="199"/>
                    <a:pt x="6" y="204"/>
                    <a:pt x="1" y="209"/>
                  </a:cubicBezTo>
                  <a:lnTo>
                    <a:pt x="22" y="195"/>
                  </a:lnTo>
                  <a:close/>
                  <a:moveTo>
                    <a:pt x="360" y="0"/>
                  </a:moveTo>
                  <a:cubicBezTo>
                    <a:pt x="309" y="0"/>
                    <a:pt x="266" y="18"/>
                    <a:pt x="223" y="62"/>
                  </a:cubicBezTo>
                  <a:lnTo>
                    <a:pt x="22" y="195"/>
                  </a:lnTo>
                  <a:lnTo>
                    <a:pt x="22" y="195"/>
                  </a:lnTo>
                  <a:cubicBezTo>
                    <a:pt x="42" y="186"/>
                    <a:pt x="69" y="182"/>
                    <a:pt x="98" y="182"/>
                  </a:cubicBezTo>
                  <a:cubicBezTo>
                    <a:pt x="140" y="182"/>
                    <a:pt x="186" y="191"/>
                    <a:pt x="223" y="209"/>
                  </a:cubicBezTo>
                  <a:lnTo>
                    <a:pt x="703" y="468"/>
                  </a:lnTo>
                  <a:lnTo>
                    <a:pt x="703" y="912"/>
                  </a:lnTo>
                  <a:lnTo>
                    <a:pt x="925" y="1023"/>
                  </a:lnTo>
                  <a:lnTo>
                    <a:pt x="925" y="283"/>
                  </a:lnTo>
                  <a:lnTo>
                    <a:pt x="482" y="25"/>
                  </a:lnTo>
                  <a:cubicBezTo>
                    <a:pt x="436" y="9"/>
                    <a:pt x="396" y="0"/>
                    <a:pt x="360" y="0"/>
                  </a:cubicBez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9"/>
            <p:cNvSpPr/>
            <p:nvPr/>
          </p:nvSpPr>
          <p:spPr>
            <a:xfrm>
              <a:off x="3431211" y="4205039"/>
              <a:ext cx="70170" cy="94071"/>
            </a:xfrm>
            <a:custGeom>
              <a:rect b="b" l="l" r="r" t="t"/>
              <a:pathLst>
                <a:path extrusionOk="0" h="1043" w="778">
                  <a:moveTo>
                    <a:pt x="197" y="199"/>
                  </a:moveTo>
                  <a:cubicBezTo>
                    <a:pt x="216" y="199"/>
                    <a:pt x="238" y="208"/>
                    <a:pt x="260" y="229"/>
                  </a:cubicBezTo>
                  <a:cubicBezTo>
                    <a:pt x="371" y="266"/>
                    <a:pt x="408" y="414"/>
                    <a:pt x="408" y="488"/>
                  </a:cubicBezTo>
                  <a:cubicBezTo>
                    <a:pt x="408" y="571"/>
                    <a:pt x="387" y="613"/>
                    <a:pt x="330" y="613"/>
                  </a:cubicBezTo>
                  <a:cubicBezTo>
                    <a:pt x="311" y="613"/>
                    <a:pt x="287" y="608"/>
                    <a:pt x="260" y="599"/>
                  </a:cubicBezTo>
                  <a:cubicBezTo>
                    <a:pt x="186" y="525"/>
                    <a:pt x="112" y="414"/>
                    <a:pt x="112" y="303"/>
                  </a:cubicBezTo>
                  <a:cubicBezTo>
                    <a:pt x="112" y="251"/>
                    <a:pt x="149" y="199"/>
                    <a:pt x="197" y="199"/>
                  </a:cubicBezTo>
                  <a:close/>
                  <a:moveTo>
                    <a:pt x="162" y="0"/>
                  </a:moveTo>
                  <a:cubicBezTo>
                    <a:pt x="59" y="0"/>
                    <a:pt x="1" y="95"/>
                    <a:pt x="1" y="229"/>
                  </a:cubicBezTo>
                  <a:cubicBezTo>
                    <a:pt x="1" y="414"/>
                    <a:pt x="112" y="673"/>
                    <a:pt x="297" y="784"/>
                  </a:cubicBezTo>
                  <a:lnTo>
                    <a:pt x="777" y="1043"/>
                  </a:lnTo>
                  <a:lnTo>
                    <a:pt x="777" y="303"/>
                  </a:lnTo>
                  <a:lnTo>
                    <a:pt x="297" y="44"/>
                  </a:lnTo>
                  <a:cubicBezTo>
                    <a:pt x="246" y="14"/>
                    <a:pt x="201" y="0"/>
                    <a:pt x="162" y="0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19"/>
            <p:cNvSpPr/>
            <p:nvPr/>
          </p:nvSpPr>
          <p:spPr>
            <a:xfrm>
              <a:off x="3434548" y="4209008"/>
              <a:ext cx="90" cy="90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19"/>
            <p:cNvSpPr/>
            <p:nvPr/>
          </p:nvSpPr>
          <p:spPr>
            <a:xfrm>
              <a:off x="3464581" y="4198636"/>
              <a:ext cx="436892" cy="330556"/>
            </a:xfrm>
            <a:custGeom>
              <a:rect b="b" l="l" r="r" t="t"/>
              <a:pathLst>
                <a:path extrusionOk="0" h="3665" w="4844">
                  <a:moveTo>
                    <a:pt x="1065" y="0"/>
                  </a:moveTo>
                  <a:cubicBezTo>
                    <a:pt x="755" y="0"/>
                    <a:pt x="452" y="172"/>
                    <a:pt x="259" y="485"/>
                  </a:cubicBezTo>
                  <a:cubicBezTo>
                    <a:pt x="1" y="966"/>
                    <a:pt x="112" y="1520"/>
                    <a:pt x="592" y="1779"/>
                  </a:cubicBezTo>
                  <a:lnTo>
                    <a:pt x="3883" y="3665"/>
                  </a:lnTo>
                  <a:lnTo>
                    <a:pt x="4844" y="2038"/>
                  </a:lnTo>
                  <a:lnTo>
                    <a:pt x="1553" y="152"/>
                  </a:lnTo>
                  <a:cubicBezTo>
                    <a:pt x="1399" y="49"/>
                    <a:pt x="1231" y="0"/>
                    <a:pt x="1065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9"/>
            <p:cNvSpPr/>
            <p:nvPr/>
          </p:nvSpPr>
          <p:spPr>
            <a:xfrm>
              <a:off x="3789000" y="4381724"/>
              <a:ext cx="128164" cy="156033"/>
            </a:xfrm>
            <a:custGeom>
              <a:rect b="b" l="l" r="r" t="t"/>
              <a:pathLst>
                <a:path extrusionOk="0" h="1730" w="1421">
                  <a:moveTo>
                    <a:pt x="1054" y="1"/>
                  </a:moveTo>
                  <a:cubicBezTo>
                    <a:pt x="956" y="1"/>
                    <a:pt x="845" y="38"/>
                    <a:pt x="729" y="119"/>
                  </a:cubicBezTo>
                  <a:cubicBezTo>
                    <a:pt x="360" y="304"/>
                    <a:pt x="101" y="784"/>
                    <a:pt x="27" y="1265"/>
                  </a:cubicBezTo>
                  <a:cubicBezTo>
                    <a:pt x="1" y="1553"/>
                    <a:pt x="160" y="1730"/>
                    <a:pt x="386" y="1730"/>
                  </a:cubicBezTo>
                  <a:cubicBezTo>
                    <a:pt x="479" y="1730"/>
                    <a:pt x="584" y="1699"/>
                    <a:pt x="692" y="1635"/>
                  </a:cubicBezTo>
                  <a:cubicBezTo>
                    <a:pt x="1099" y="1450"/>
                    <a:pt x="1395" y="895"/>
                    <a:pt x="1395" y="489"/>
                  </a:cubicBezTo>
                  <a:cubicBezTo>
                    <a:pt x="1420" y="183"/>
                    <a:pt x="1271" y="1"/>
                    <a:pt x="1054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9"/>
            <p:cNvSpPr/>
            <p:nvPr/>
          </p:nvSpPr>
          <p:spPr>
            <a:xfrm>
              <a:off x="3808030" y="4393539"/>
              <a:ext cx="143496" cy="169021"/>
            </a:xfrm>
            <a:custGeom>
              <a:rect b="b" l="l" r="r" t="t"/>
              <a:pathLst>
                <a:path extrusionOk="0" h="1874" w="1591">
                  <a:moveTo>
                    <a:pt x="1013" y="1"/>
                  </a:moveTo>
                  <a:cubicBezTo>
                    <a:pt x="920" y="1"/>
                    <a:pt x="811" y="19"/>
                    <a:pt x="703" y="62"/>
                  </a:cubicBezTo>
                  <a:cubicBezTo>
                    <a:pt x="333" y="247"/>
                    <a:pt x="1" y="764"/>
                    <a:pt x="1" y="1208"/>
                  </a:cubicBezTo>
                  <a:cubicBezTo>
                    <a:pt x="1" y="1393"/>
                    <a:pt x="75" y="1541"/>
                    <a:pt x="185" y="1652"/>
                  </a:cubicBezTo>
                  <a:lnTo>
                    <a:pt x="629" y="1873"/>
                  </a:lnTo>
                  <a:lnTo>
                    <a:pt x="1590" y="247"/>
                  </a:lnTo>
                  <a:lnTo>
                    <a:pt x="1184" y="25"/>
                  </a:lnTo>
                  <a:cubicBezTo>
                    <a:pt x="1138" y="10"/>
                    <a:pt x="1079" y="1"/>
                    <a:pt x="1013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9"/>
            <p:cNvSpPr/>
            <p:nvPr/>
          </p:nvSpPr>
          <p:spPr>
            <a:xfrm>
              <a:off x="3841401" y="4410495"/>
              <a:ext cx="126811" cy="157296"/>
            </a:xfrm>
            <a:custGeom>
              <a:rect b="b" l="l" r="r" t="t"/>
              <a:pathLst>
                <a:path extrusionOk="0" h="1744" w="1406">
                  <a:moveTo>
                    <a:pt x="1039" y="1"/>
                  </a:moveTo>
                  <a:cubicBezTo>
                    <a:pt x="949" y="1"/>
                    <a:pt x="848" y="31"/>
                    <a:pt x="740" y="96"/>
                  </a:cubicBezTo>
                  <a:cubicBezTo>
                    <a:pt x="370" y="354"/>
                    <a:pt x="74" y="835"/>
                    <a:pt x="0" y="1279"/>
                  </a:cubicBezTo>
                  <a:cubicBezTo>
                    <a:pt x="0" y="1567"/>
                    <a:pt x="167" y="1743"/>
                    <a:pt x="396" y="1743"/>
                  </a:cubicBezTo>
                  <a:cubicBezTo>
                    <a:pt x="490" y="1743"/>
                    <a:pt x="595" y="1713"/>
                    <a:pt x="703" y="1648"/>
                  </a:cubicBezTo>
                  <a:cubicBezTo>
                    <a:pt x="1109" y="1390"/>
                    <a:pt x="1405" y="909"/>
                    <a:pt x="1405" y="465"/>
                  </a:cubicBezTo>
                  <a:cubicBezTo>
                    <a:pt x="1405" y="177"/>
                    <a:pt x="1257" y="1"/>
                    <a:pt x="1039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9"/>
            <p:cNvSpPr/>
            <p:nvPr/>
          </p:nvSpPr>
          <p:spPr>
            <a:xfrm>
              <a:off x="3904715" y="4469120"/>
              <a:ext cx="633693" cy="396847"/>
            </a:xfrm>
            <a:custGeom>
              <a:rect b="b" l="l" r="r" t="t"/>
              <a:pathLst>
                <a:path extrusionOk="0" h="4400" w="7026">
                  <a:moveTo>
                    <a:pt x="149" y="0"/>
                  </a:moveTo>
                  <a:lnTo>
                    <a:pt x="1" y="148"/>
                  </a:lnTo>
                  <a:lnTo>
                    <a:pt x="5768" y="3512"/>
                  </a:lnTo>
                  <a:lnTo>
                    <a:pt x="6286" y="3586"/>
                  </a:lnTo>
                  <a:lnTo>
                    <a:pt x="6840" y="4178"/>
                  </a:lnTo>
                  <a:lnTo>
                    <a:pt x="6840" y="4400"/>
                  </a:lnTo>
                  <a:lnTo>
                    <a:pt x="7025" y="4326"/>
                  </a:lnTo>
                  <a:lnTo>
                    <a:pt x="7025" y="4030"/>
                  </a:lnTo>
                  <a:lnTo>
                    <a:pt x="6471" y="3475"/>
                  </a:lnTo>
                  <a:lnTo>
                    <a:pt x="5916" y="3402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9"/>
            <p:cNvSpPr/>
            <p:nvPr/>
          </p:nvSpPr>
          <p:spPr>
            <a:xfrm>
              <a:off x="3904715" y="4482468"/>
              <a:ext cx="617007" cy="383499"/>
            </a:xfrm>
            <a:custGeom>
              <a:rect b="b" l="l" r="r" t="t"/>
              <a:pathLst>
                <a:path extrusionOk="0" h="4252" w="6841">
                  <a:moveTo>
                    <a:pt x="1" y="0"/>
                  </a:moveTo>
                  <a:lnTo>
                    <a:pt x="1" y="296"/>
                  </a:lnTo>
                  <a:lnTo>
                    <a:pt x="5768" y="3660"/>
                  </a:lnTo>
                  <a:lnTo>
                    <a:pt x="6286" y="4215"/>
                  </a:lnTo>
                  <a:lnTo>
                    <a:pt x="6840" y="4252"/>
                  </a:lnTo>
                  <a:lnTo>
                    <a:pt x="6840" y="4030"/>
                  </a:lnTo>
                  <a:lnTo>
                    <a:pt x="6286" y="3438"/>
                  </a:lnTo>
                  <a:lnTo>
                    <a:pt x="5768" y="3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9"/>
            <p:cNvSpPr/>
            <p:nvPr/>
          </p:nvSpPr>
          <p:spPr>
            <a:xfrm>
              <a:off x="3537997" y="4267001"/>
              <a:ext cx="33371" cy="32109"/>
            </a:xfrm>
            <a:custGeom>
              <a:rect b="b" l="l" r="r" t="t"/>
              <a:pathLst>
                <a:path extrusionOk="0" h="356" w="370">
                  <a:moveTo>
                    <a:pt x="187" y="1"/>
                  </a:moveTo>
                  <a:cubicBezTo>
                    <a:pt x="131" y="1"/>
                    <a:pt x="84" y="27"/>
                    <a:pt x="37" y="97"/>
                  </a:cubicBezTo>
                  <a:cubicBezTo>
                    <a:pt x="0" y="171"/>
                    <a:pt x="37" y="282"/>
                    <a:pt x="111" y="319"/>
                  </a:cubicBezTo>
                  <a:lnTo>
                    <a:pt x="185" y="356"/>
                  </a:lnTo>
                  <a:cubicBezTo>
                    <a:pt x="148" y="319"/>
                    <a:pt x="111" y="208"/>
                    <a:pt x="148" y="134"/>
                  </a:cubicBezTo>
                  <a:cubicBezTo>
                    <a:pt x="173" y="108"/>
                    <a:pt x="234" y="65"/>
                    <a:pt x="294" y="65"/>
                  </a:cubicBezTo>
                  <a:cubicBezTo>
                    <a:pt x="320" y="65"/>
                    <a:pt x="347" y="74"/>
                    <a:pt x="370" y="97"/>
                  </a:cubicBezTo>
                  <a:lnTo>
                    <a:pt x="296" y="23"/>
                  </a:lnTo>
                  <a:cubicBezTo>
                    <a:pt x="255" y="9"/>
                    <a:pt x="220" y="1"/>
                    <a:pt x="187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9"/>
            <p:cNvSpPr/>
            <p:nvPr/>
          </p:nvSpPr>
          <p:spPr>
            <a:xfrm>
              <a:off x="3547918" y="4270338"/>
              <a:ext cx="226834" cy="144128"/>
            </a:xfrm>
            <a:custGeom>
              <a:rect b="b" l="l" r="r" t="t"/>
              <a:pathLst>
                <a:path extrusionOk="0" h="1598" w="2515">
                  <a:moveTo>
                    <a:pt x="169" y="1"/>
                  </a:moveTo>
                  <a:cubicBezTo>
                    <a:pt x="114" y="1"/>
                    <a:pt x="61" y="27"/>
                    <a:pt x="38" y="97"/>
                  </a:cubicBezTo>
                  <a:cubicBezTo>
                    <a:pt x="1" y="171"/>
                    <a:pt x="1" y="282"/>
                    <a:pt x="75" y="319"/>
                  </a:cubicBezTo>
                  <a:lnTo>
                    <a:pt x="2256" y="1576"/>
                  </a:lnTo>
                  <a:cubicBezTo>
                    <a:pt x="2283" y="1589"/>
                    <a:pt x="2315" y="1598"/>
                    <a:pt x="2347" y="1598"/>
                  </a:cubicBezTo>
                  <a:cubicBezTo>
                    <a:pt x="2401" y="1598"/>
                    <a:pt x="2455" y="1572"/>
                    <a:pt x="2478" y="1502"/>
                  </a:cubicBezTo>
                  <a:cubicBezTo>
                    <a:pt x="2515" y="1428"/>
                    <a:pt x="2515" y="1354"/>
                    <a:pt x="2441" y="1280"/>
                  </a:cubicBezTo>
                  <a:lnTo>
                    <a:pt x="260" y="23"/>
                  </a:lnTo>
                  <a:cubicBezTo>
                    <a:pt x="233" y="9"/>
                    <a:pt x="201" y="1"/>
                    <a:pt x="169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9"/>
            <p:cNvSpPr/>
            <p:nvPr/>
          </p:nvSpPr>
          <p:spPr>
            <a:xfrm>
              <a:off x="3534660" y="4332390"/>
              <a:ext cx="230171" cy="148998"/>
            </a:xfrm>
            <a:custGeom>
              <a:rect b="b" l="l" r="r" t="t"/>
              <a:pathLst>
                <a:path extrusionOk="0" h="1652" w="2552">
                  <a:moveTo>
                    <a:pt x="37" y="0"/>
                  </a:moveTo>
                  <a:cubicBezTo>
                    <a:pt x="37" y="26"/>
                    <a:pt x="19" y="69"/>
                    <a:pt x="9" y="69"/>
                  </a:cubicBezTo>
                  <a:cubicBezTo>
                    <a:pt x="4" y="69"/>
                    <a:pt x="0" y="60"/>
                    <a:pt x="0" y="37"/>
                  </a:cubicBezTo>
                  <a:lnTo>
                    <a:pt x="0" y="37"/>
                  </a:lnTo>
                  <a:cubicBezTo>
                    <a:pt x="0" y="148"/>
                    <a:pt x="37" y="222"/>
                    <a:pt x="148" y="296"/>
                  </a:cubicBezTo>
                  <a:lnTo>
                    <a:pt x="2403" y="1627"/>
                  </a:lnTo>
                  <a:cubicBezTo>
                    <a:pt x="2434" y="1642"/>
                    <a:pt x="2464" y="1651"/>
                    <a:pt x="2490" y="1651"/>
                  </a:cubicBezTo>
                  <a:cubicBezTo>
                    <a:pt x="2526" y="1651"/>
                    <a:pt x="2551" y="1633"/>
                    <a:pt x="2551" y="1590"/>
                  </a:cubicBezTo>
                  <a:lnTo>
                    <a:pt x="2551" y="1590"/>
                  </a:lnTo>
                  <a:cubicBezTo>
                    <a:pt x="2551" y="1609"/>
                    <a:pt x="2533" y="1618"/>
                    <a:pt x="2509" y="1618"/>
                  </a:cubicBezTo>
                  <a:cubicBezTo>
                    <a:pt x="2486" y="1618"/>
                    <a:pt x="2459" y="1609"/>
                    <a:pt x="2440" y="1590"/>
                  </a:cubicBezTo>
                  <a:lnTo>
                    <a:pt x="185" y="296"/>
                  </a:lnTo>
                  <a:cubicBezTo>
                    <a:pt x="74" y="222"/>
                    <a:pt x="37" y="148"/>
                    <a:pt x="37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9"/>
            <p:cNvSpPr/>
            <p:nvPr/>
          </p:nvSpPr>
          <p:spPr>
            <a:xfrm>
              <a:off x="3537997" y="4332390"/>
              <a:ext cx="226834" cy="143496"/>
            </a:xfrm>
            <a:custGeom>
              <a:rect b="b" l="l" r="r" t="t"/>
              <a:pathLst>
                <a:path extrusionOk="0" h="1591" w="2515">
                  <a:moveTo>
                    <a:pt x="0" y="0"/>
                  </a:moveTo>
                  <a:cubicBezTo>
                    <a:pt x="0" y="111"/>
                    <a:pt x="37" y="222"/>
                    <a:pt x="148" y="296"/>
                  </a:cubicBezTo>
                  <a:lnTo>
                    <a:pt x="2403" y="1590"/>
                  </a:lnTo>
                  <a:lnTo>
                    <a:pt x="2514" y="1590"/>
                  </a:lnTo>
                  <a:cubicBezTo>
                    <a:pt x="2514" y="1479"/>
                    <a:pt x="2440" y="1405"/>
                    <a:pt x="2366" y="1331"/>
                  </a:cubicBezTo>
                  <a:lnTo>
                    <a:pt x="11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9"/>
            <p:cNvSpPr/>
            <p:nvPr/>
          </p:nvSpPr>
          <p:spPr>
            <a:xfrm>
              <a:off x="3591300" y="4233179"/>
              <a:ext cx="243520" cy="132673"/>
            </a:xfrm>
            <a:custGeom>
              <a:rect b="b" l="l" r="r" t="t"/>
              <a:pathLst>
                <a:path extrusionOk="0" h="1471" w="2700">
                  <a:moveTo>
                    <a:pt x="218" y="1"/>
                  </a:moveTo>
                  <a:cubicBezTo>
                    <a:pt x="167" y="1"/>
                    <a:pt x="111" y="10"/>
                    <a:pt x="74" y="28"/>
                  </a:cubicBezTo>
                  <a:lnTo>
                    <a:pt x="1" y="102"/>
                  </a:lnTo>
                  <a:cubicBezTo>
                    <a:pt x="38" y="65"/>
                    <a:pt x="84" y="47"/>
                    <a:pt x="135" y="47"/>
                  </a:cubicBezTo>
                  <a:cubicBezTo>
                    <a:pt x="185" y="47"/>
                    <a:pt x="241" y="65"/>
                    <a:pt x="296" y="102"/>
                  </a:cubicBezTo>
                  <a:lnTo>
                    <a:pt x="2552" y="1396"/>
                  </a:lnTo>
                  <a:cubicBezTo>
                    <a:pt x="2588" y="1433"/>
                    <a:pt x="2588" y="1433"/>
                    <a:pt x="2588" y="1470"/>
                  </a:cubicBezTo>
                  <a:cubicBezTo>
                    <a:pt x="2699" y="1433"/>
                    <a:pt x="2699" y="1396"/>
                    <a:pt x="2588" y="1322"/>
                  </a:cubicBezTo>
                  <a:lnTo>
                    <a:pt x="333" y="28"/>
                  </a:lnTo>
                  <a:cubicBezTo>
                    <a:pt x="315" y="10"/>
                    <a:pt x="269" y="1"/>
                    <a:pt x="218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9"/>
            <p:cNvSpPr/>
            <p:nvPr/>
          </p:nvSpPr>
          <p:spPr>
            <a:xfrm>
              <a:off x="3591300" y="4243190"/>
              <a:ext cx="233508" cy="130960"/>
            </a:xfrm>
            <a:custGeom>
              <a:rect b="b" l="l" r="r" t="t"/>
              <a:pathLst>
                <a:path extrusionOk="0" h="1452" w="2589">
                  <a:moveTo>
                    <a:pt x="176" y="0"/>
                  </a:moveTo>
                  <a:cubicBezTo>
                    <a:pt x="121" y="0"/>
                    <a:pt x="56" y="10"/>
                    <a:pt x="1" y="28"/>
                  </a:cubicBezTo>
                  <a:cubicBezTo>
                    <a:pt x="1" y="65"/>
                    <a:pt x="1" y="65"/>
                    <a:pt x="74" y="102"/>
                  </a:cubicBezTo>
                  <a:lnTo>
                    <a:pt x="2330" y="1396"/>
                  </a:lnTo>
                  <a:cubicBezTo>
                    <a:pt x="2348" y="1433"/>
                    <a:pt x="2394" y="1452"/>
                    <a:pt x="2445" y="1452"/>
                  </a:cubicBezTo>
                  <a:cubicBezTo>
                    <a:pt x="2496" y="1452"/>
                    <a:pt x="2552" y="1433"/>
                    <a:pt x="2588" y="1396"/>
                  </a:cubicBezTo>
                  <a:cubicBezTo>
                    <a:pt x="2588" y="1359"/>
                    <a:pt x="2588" y="1322"/>
                    <a:pt x="2552" y="1322"/>
                  </a:cubicBezTo>
                  <a:lnTo>
                    <a:pt x="296" y="28"/>
                  </a:lnTo>
                  <a:cubicBezTo>
                    <a:pt x="278" y="10"/>
                    <a:pt x="232" y="0"/>
                    <a:pt x="176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19"/>
            <p:cNvSpPr/>
            <p:nvPr/>
          </p:nvSpPr>
          <p:spPr>
            <a:xfrm>
              <a:off x="3547918" y="4674575"/>
              <a:ext cx="770424" cy="438155"/>
            </a:xfrm>
            <a:custGeom>
              <a:rect b="b" l="l" r="r" t="t"/>
              <a:pathLst>
                <a:path extrusionOk="0" h="4858" w="8542">
                  <a:moveTo>
                    <a:pt x="1149" y="0"/>
                  </a:moveTo>
                  <a:cubicBezTo>
                    <a:pt x="861" y="0"/>
                    <a:pt x="566" y="75"/>
                    <a:pt x="297" y="236"/>
                  </a:cubicBezTo>
                  <a:cubicBezTo>
                    <a:pt x="1" y="421"/>
                    <a:pt x="1" y="865"/>
                    <a:pt x="297" y="1050"/>
                  </a:cubicBezTo>
                  <a:lnTo>
                    <a:pt x="6508" y="4636"/>
                  </a:lnTo>
                  <a:cubicBezTo>
                    <a:pt x="6767" y="4784"/>
                    <a:pt x="7062" y="4858"/>
                    <a:pt x="7358" y="4858"/>
                  </a:cubicBezTo>
                  <a:cubicBezTo>
                    <a:pt x="7654" y="4858"/>
                    <a:pt x="7950" y="4784"/>
                    <a:pt x="8208" y="4636"/>
                  </a:cubicBezTo>
                  <a:cubicBezTo>
                    <a:pt x="8541" y="4414"/>
                    <a:pt x="8541" y="3970"/>
                    <a:pt x="8208" y="3785"/>
                  </a:cubicBezTo>
                  <a:lnTo>
                    <a:pt x="1997" y="236"/>
                  </a:lnTo>
                  <a:cubicBezTo>
                    <a:pt x="1750" y="84"/>
                    <a:pt x="1454" y="0"/>
                    <a:pt x="11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19"/>
            <p:cNvSpPr/>
            <p:nvPr/>
          </p:nvSpPr>
          <p:spPr>
            <a:xfrm>
              <a:off x="3607986" y="4647879"/>
              <a:ext cx="26787" cy="32650"/>
            </a:xfrm>
            <a:custGeom>
              <a:rect b="b" l="l" r="r" t="t"/>
              <a:pathLst>
                <a:path extrusionOk="0" h="362" w="297">
                  <a:moveTo>
                    <a:pt x="94" y="1"/>
                  </a:moveTo>
                  <a:cubicBezTo>
                    <a:pt x="42" y="1"/>
                    <a:pt x="0" y="42"/>
                    <a:pt x="0" y="126"/>
                  </a:cubicBezTo>
                  <a:cubicBezTo>
                    <a:pt x="0" y="199"/>
                    <a:pt x="74" y="310"/>
                    <a:pt x="148" y="347"/>
                  </a:cubicBezTo>
                  <a:cubicBezTo>
                    <a:pt x="158" y="357"/>
                    <a:pt x="171" y="361"/>
                    <a:pt x="187" y="361"/>
                  </a:cubicBezTo>
                  <a:cubicBezTo>
                    <a:pt x="234" y="361"/>
                    <a:pt x="296" y="320"/>
                    <a:pt x="296" y="236"/>
                  </a:cubicBezTo>
                  <a:cubicBezTo>
                    <a:pt x="296" y="163"/>
                    <a:pt x="259" y="52"/>
                    <a:pt x="148" y="15"/>
                  </a:cubicBezTo>
                  <a:cubicBezTo>
                    <a:pt x="130" y="5"/>
                    <a:pt x="111" y="1"/>
                    <a:pt x="94" y="1"/>
                  </a:cubicBez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9"/>
            <p:cNvSpPr/>
            <p:nvPr/>
          </p:nvSpPr>
          <p:spPr>
            <a:xfrm>
              <a:off x="3601312" y="4619108"/>
              <a:ext cx="80091" cy="93530"/>
            </a:xfrm>
            <a:custGeom>
              <a:rect b="b" l="l" r="r" t="t"/>
              <a:pathLst>
                <a:path extrusionOk="0" h="1037" w="888">
                  <a:moveTo>
                    <a:pt x="222" y="1"/>
                  </a:moveTo>
                  <a:lnTo>
                    <a:pt x="0" y="149"/>
                  </a:lnTo>
                  <a:cubicBezTo>
                    <a:pt x="37" y="130"/>
                    <a:pt x="74" y="121"/>
                    <a:pt x="111" y="121"/>
                  </a:cubicBezTo>
                  <a:cubicBezTo>
                    <a:pt x="148" y="121"/>
                    <a:pt x="185" y="130"/>
                    <a:pt x="222" y="149"/>
                  </a:cubicBezTo>
                  <a:lnTo>
                    <a:pt x="629" y="445"/>
                  </a:lnTo>
                  <a:lnTo>
                    <a:pt x="629" y="888"/>
                  </a:lnTo>
                  <a:lnTo>
                    <a:pt x="888" y="1036"/>
                  </a:lnTo>
                  <a:lnTo>
                    <a:pt x="888" y="334"/>
                  </a:lnTo>
                  <a:lnTo>
                    <a:pt x="444" y="75"/>
                  </a:lnTo>
                  <a:cubicBezTo>
                    <a:pt x="370" y="1"/>
                    <a:pt x="333" y="1"/>
                    <a:pt x="222" y="1"/>
                  </a:cubicBez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9"/>
            <p:cNvSpPr/>
            <p:nvPr/>
          </p:nvSpPr>
          <p:spPr>
            <a:xfrm>
              <a:off x="3597974" y="4631284"/>
              <a:ext cx="60068" cy="87938"/>
            </a:xfrm>
            <a:custGeom>
              <a:rect b="b" l="l" r="r" t="t"/>
              <a:pathLst>
                <a:path extrusionOk="0" h="975" w="666">
                  <a:moveTo>
                    <a:pt x="221" y="185"/>
                  </a:moveTo>
                  <a:cubicBezTo>
                    <a:pt x="236" y="185"/>
                    <a:pt x="250" y="189"/>
                    <a:pt x="259" y="199"/>
                  </a:cubicBezTo>
                  <a:cubicBezTo>
                    <a:pt x="370" y="236"/>
                    <a:pt x="407" y="347"/>
                    <a:pt x="407" y="420"/>
                  </a:cubicBezTo>
                  <a:cubicBezTo>
                    <a:pt x="407" y="504"/>
                    <a:pt x="345" y="545"/>
                    <a:pt x="298" y="545"/>
                  </a:cubicBezTo>
                  <a:cubicBezTo>
                    <a:pt x="282" y="545"/>
                    <a:pt x="269" y="541"/>
                    <a:pt x="259" y="531"/>
                  </a:cubicBezTo>
                  <a:cubicBezTo>
                    <a:pt x="185" y="531"/>
                    <a:pt x="74" y="383"/>
                    <a:pt x="111" y="310"/>
                  </a:cubicBezTo>
                  <a:cubicBezTo>
                    <a:pt x="111" y="226"/>
                    <a:pt x="174" y="185"/>
                    <a:pt x="221" y="185"/>
                  </a:cubicBezTo>
                  <a:close/>
                  <a:moveTo>
                    <a:pt x="151" y="1"/>
                  </a:moveTo>
                  <a:cubicBezTo>
                    <a:pt x="45" y="1"/>
                    <a:pt x="0" y="55"/>
                    <a:pt x="0" y="199"/>
                  </a:cubicBezTo>
                  <a:cubicBezTo>
                    <a:pt x="0" y="383"/>
                    <a:pt x="111" y="605"/>
                    <a:pt x="259" y="716"/>
                  </a:cubicBezTo>
                  <a:lnTo>
                    <a:pt x="666" y="975"/>
                  </a:lnTo>
                  <a:lnTo>
                    <a:pt x="666" y="310"/>
                  </a:lnTo>
                  <a:lnTo>
                    <a:pt x="259" y="14"/>
                  </a:lnTo>
                  <a:cubicBezTo>
                    <a:pt x="218" y="5"/>
                    <a:pt x="182" y="1"/>
                    <a:pt x="151" y="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9"/>
            <p:cNvSpPr/>
            <p:nvPr/>
          </p:nvSpPr>
          <p:spPr>
            <a:xfrm>
              <a:off x="3601312" y="4632456"/>
              <a:ext cx="90" cy="9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9"/>
            <p:cNvSpPr/>
            <p:nvPr/>
          </p:nvSpPr>
          <p:spPr>
            <a:xfrm>
              <a:off x="3624671" y="4626504"/>
              <a:ext cx="356892" cy="276169"/>
            </a:xfrm>
            <a:custGeom>
              <a:rect b="b" l="l" r="r" t="t"/>
              <a:pathLst>
                <a:path extrusionOk="0" h="3062" w="3957">
                  <a:moveTo>
                    <a:pt x="1066" y="1"/>
                  </a:moveTo>
                  <a:cubicBezTo>
                    <a:pt x="756" y="1"/>
                    <a:pt x="448" y="158"/>
                    <a:pt x="296" y="436"/>
                  </a:cubicBezTo>
                  <a:cubicBezTo>
                    <a:pt x="0" y="917"/>
                    <a:pt x="185" y="1472"/>
                    <a:pt x="555" y="1657"/>
                  </a:cubicBezTo>
                  <a:lnTo>
                    <a:pt x="3032" y="3061"/>
                  </a:lnTo>
                  <a:lnTo>
                    <a:pt x="3956" y="1546"/>
                  </a:lnTo>
                  <a:lnTo>
                    <a:pt x="1479" y="104"/>
                  </a:lnTo>
                  <a:cubicBezTo>
                    <a:pt x="1351" y="34"/>
                    <a:pt x="1208" y="1"/>
                    <a:pt x="1066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19"/>
            <p:cNvSpPr/>
            <p:nvPr/>
          </p:nvSpPr>
          <p:spPr>
            <a:xfrm>
              <a:off x="3881356" y="4762061"/>
              <a:ext cx="116799" cy="148276"/>
            </a:xfrm>
            <a:custGeom>
              <a:rect b="b" l="l" r="r" t="t"/>
              <a:pathLst>
                <a:path extrusionOk="0" h="1644" w="1295">
                  <a:moveTo>
                    <a:pt x="924" y="1"/>
                  </a:moveTo>
                  <a:cubicBezTo>
                    <a:pt x="836" y="1"/>
                    <a:pt x="736" y="27"/>
                    <a:pt x="630" y="80"/>
                  </a:cubicBezTo>
                  <a:cubicBezTo>
                    <a:pt x="297" y="338"/>
                    <a:pt x="38" y="782"/>
                    <a:pt x="1" y="1189"/>
                  </a:cubicBezTo>
                  <a:cubicBezTo>
                    <a:pt x="1" y="1496"/>
                    <a:pt x="125" y="1644"/>
                    <a:pt x="325" y="1644"/>
                  </a:cubicBezTo>
                  <a:cubicBezTo>
                    <a:pt x="413" y="1644"/>
                    <a:pt x="516" y="1615"/>
                    <a:pt x="630" y="1558"/>
                  </a:cubicBezTo>
                  <a:cubicBezTo>
                    <a:pt x="999" y="1337"/>
                    <a:pt x="1295" y="893"/>
                    <a:pt x="1295" y="449"/>
                  </a:cubicBezTo>
                  <a:cubicBezTo>
                    <a:pt x="1295" y="159"/>
                    <a:pt x="1145" y="1"/>
                    <a:pt x="924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19"/>
            <p:cNvSpPr/>
            <p:nvPr/>
          </p:nvSpPr>
          <p:spPr>
            <a:xfrm>
              <a:off x="3898041" y="4770539"/>
              <a:ext cx="136822" cy="162166"/>
            </a:xfrm>
            <a:custGeom>
              <a:rect b="b" l="l" r="r" t="t"/>
              <a:pathLst>
                <a:path extrusionOk="0" h="1798" w="1517">
                  <a:moveTo>
                    <a:pt x="946" y="0"/>
                  </a:moveTo>
                  <a:cubicBezTo>
                    <a:pt x="849" y="0"/>
                    <a:pt x="747" y="26"/>
                    <a:pt x="629" y="96"/>
                  </a:cubicBezTo>
                  <a:cubicBezTo>
                    <a:pt x="260" y="318"/>
                    <a:pt x="1" y="799"/>
                    <a:pt x="1" y="1169"/>
                  </a:cubicBezTo>
                  <a:cubicBezTo>
                    <a:pt x="1" y="1353"/>
                    <a:pt x="75" y="1501"/>
                    <a:pt x="186" y="1575"/>
                  </a:cubicBezTo>
                  <a:lnTo>
                    <a:pt x="592" y="1797"/>
                  </a:lnTo>
                  <a:lnTo>
                    <a:pt x="1517" y="281"/>
                  </a:lnTo>
                  <a:lnTo>
                    <a:pt x="1110" y="23"/>
                  </a:lnTo>
                  <a:cubicBezTo>
                    <a:pt x="1056" y="9"/>
                    <a:pt x="1002" y="0"/>
                    <a:pt x="946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9"/>
            <p:cNvSpPr/>
            <p:nvPr/>
          </p:nvSpPr>
          <p:spPr>
            <a:xfrm>
              <a:off x="3931412" y="4792095"/>
              <a:ext cx="116799" cy="147645"/>
            </a:xfrm>
            <a:custGeom>
              <a:rect b="b" l="l" r="r" t="t"/>
              <a:pathLst>
                <a:path extrusionOk="0" h="1637" w="1295">
                  <a:moveTo>
                    <a:pt x="924" y="1"/>
                  </a:moveTo>
                  <a:cubicBezTo>
                    <a:pt x="835" y="1"/>
                    <a:pt x="735" y="26"/>
                    <a:pt x="629" y="79"/>
                  </a:cubicBezTo>
                  <a:cubicBezTo>
                    <a:pt x="296" y="301"/>
                    <a:pt x="38" y="782"/>
                    <a:pt x="1" y="1188"/>
                  </a:cubicBezTo>
                  <a:cubicBezTo>
                    <a:pt x="1" y="1478"/>
                    <a:pt x="132" y="1637"/>
                    <a:pt x="342" y="1637"/>
                  </a:cubicBezTo>
                  <a:cubicBezTo>
                    <a:pt x="426" y="1637"/>
                    <a:pt x="523" y="1611"/>
                    <a:pt x="629" y="1558"/>
                  </a:cubicBezTo>
                  <a:cubicBezTo>
                    <a:pt x="999" y="1336"/>
                    <a:pt x="1295" y="856"/>
                    <a:pt x="1295" y="449"/>
                  </a:cubicBezTo>
                  <a:cubicBezTo>
                    <a:pt x="1295" y="159"/>
                    <a:pt x="1144" y="1"/>
                    <a:pt x="924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9"/>
            <p:cNvSpPr/>
            <p:nvPr/>
          </p:nvSpPr>
          <p:spPr>
            <a:xfrm>
              <a:off x="3691323" y="4693606"/>
              <a:ext cx="33461" cy="32289"/>
            </a:xfrm>
            <a:custGeom>
              <a:rect b="b" l="l" r="r" t="t"/>
              <a:pathLst>
                <a:path extrusionOk="0" h="358" w="371">
                  <a:moveTo>
                    <a:pt x="255" y="1"/>
                  </a:moveTo>
                  <a:cubicBezTo>
                    <a:pt x="205" y="1"/>
                    <a:pt x="140" y="19"/>
                    <a:pt x="75" y="62"/>
                  </a:cubicBezTo>
                  <a:cubicBezTo>
                    <a:pt x="1" y="173"/>
                    <a:pt x="1" y="247"/>
                    <a:pt x="112" y="284"/>
                  </a:cubicBezTo>
                  <a:lnTo>
                    <a:pt x="186" y="358"/>
                  </a:lnTo>
                  <a:cubicBezTo>
                    <a:pt x="149" y="284"/>
                    <a:pt x="112" y="210"/>
                    <a:pt x="149" y="99"/>
                  </a:cubicBezTo>
                  <a:cubicBezTo>
                    <a:pt x="175" y="73"/>
                    <a:pt x="238" y="47"/>
                    <a:pt x="299" y="47"/>
                  </a:cubicBezTo>
                  <a:cubicBezTo>
                    <a:pt x="324" y="47"/>
                    <a:pt x="349" y="51"/>
                    <a:pt x="370" y="62"/>
                  </a:cubicBezTo>
                  <a:lnTo>
                    <a:pt x="333" y="25"/>
                  </a:lnTo>
                  <a:cubicBezTo>
                    <a:pt x="318" y="10"/>
                    <a:pt x="290" y="1"/>
                    <a:pt x="255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19"/>
            <p:cNvSpPr/>
            <p:nvPr/>
          </p:nvSpPr>
          <p:spPr>
            <a:xfrm>
              <a:off x="3704671" y="4696943"/>
              <a:ext cx="160182" cy="104533"/>
            </a:xfrm>
            <a:custGeom>
              <a:rect b="b" l="l" r="r" t="t"/>
              <a:pathLst>
                <a:path extrusionOk="0" h="1159" w="1776">
                  <a:moveTo>
                    <a:pt x="175" y="1"/>
                  </a:moveTo>
                  <a:cubicBezTo>
                    <a:pt x="124" y="1"/>
                    <a:pt x="81" y="19"/>
                    <a:pt x="38" y="62"/>
                  </a:cubicBezTo>
                  <a:cubicBezTo>
                    <a:pt x="1" y="173"/>
                    <a:pt x="1" y="247"/>
                    <a:pt x="111" y="321"/>
                  </a:cubicBezTo>
                  <a:lnTo>
                    <a:pt x="1479" y="1134"/>
                  </a:lnTo>
                  <a:cubicBezTo>
                    <a:pt x="1525" y="1150"/>
                    <a:pt x="1565" y="1159"/>
                    <a:pt x="1598" y="1159"/>
                  </a:cubicBezTo>
                  <a:cubicBezTo>
                    <a:pt x="1645" y="1159"/>
                    <a:pt x="1680" y="1141"/>
                    <a:pt x="1701" y="1097"/>
                  </a:cubicBezTo>
                  <a:cubicBezTo>
                    <a:pt x="1775" y="986"/>
                    <a:pt x="1775" y="912"/>
                    <a:pt x="1664" y="876"/>
                  </a:cubicBezTo>
                  <a:lnTo>
                    <a:pt x="296" y="25"/>
                  </a:lnTo>
                  <a:cubicBezTo>
                    <a:pt x="250" y="10"/>
                    <a:pt x="211" y="1"/>
                    <a:pt x="175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19"/>
            <p:cNvSpPr/>
            <p:nvPr/>
          </p:nvSpPr>
          <p:spPr>
            <a:xfrm>
              <a:off x="3694660" y="4759175"/>
              <a:ext cx="160182" cy="105435"/>
            </a:xfrm>
            <a:custGeom>
              <a:rect b="b" l="l" r="r" t="t"/>
              <a:pathLst>
                <a:path extrusionOk="0" h="1169" w="1776">
                  <a:moveTo>
                    <a:pt x="75" y="1"/>
                  </a:moveTo>
                  <a:cubicBezTo>
                    <a:pt x="38" y="1"/>
                    <a:pt x="38" y="1"/>
                    <a:pt x="1" y="75"/>
                  </a:cubicBezTo>
                  <a:cubicBezTo>
                    <a:pt x="1" y="149"/>
                    <a:pt x="75" y="259"/>
                    <a:pt x="149" y="296"/>
                  </a:cubicBezTo>
                  <a:lnTo>
                    <a:pt x="1627" y="1147"/>
                  </a:lnTo>
                  <a:cubicBezTo>
                    <a:pt x="1654" y="1160"/>
                    <a:pt x="1681" y="1169"/>
                    <a:pt x="1705" y="1169"/>
                  </a:cubicBezTo>
                  <a:cubicBezTo>
                    <a:pt x="1745" y="1169"/>
                    <a:pt x="1775" y="1143"/>
                    <a:pt x="1775" y="1073"/>
                  </a:cubicBezTo>
                  <a:lnTo>
                    <a:pt x="1775" y="1073"/>
                  </a:lnTo>
                  <a:cubicBezTo>
                    <a:pt x="1775" y="1110"/>
                    <a:pt x="1766" y="1128"/>
                    <a:pt x="1752" y="1128"/>
                  </a:cubicBezTo>
                  <a:cubicBezTo>
                    <a:pt x="1738" y="1128"/>
                    <a:pt x="1720" y="1110"/>
                    <a:pt x="1701" y="1073"/>
                  </a:cubicBezTo>
                  <a:lnTo>
                    <a:pt x="222" y="222"/>
                  </a:lnTo>
                  <a:cubicBezTo>
                    <a:pt x="112" y="149"/>
                    <a:pt x="75" y="75"/>
                    <a:pt x="75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19"/>
            <p:cNvSpPr/>
            <p:nvPr/>
          </p:nvSpPr>
          <p:spPr>
            <a:xfrm>
              <a:off x="3701334" y="4752501"/>
              <a:ext cx="153508" cy="100114"/>
            </a:xfrm>
            <a:custGeom>
              <a:rect b="b" l="l" r="r" t="t"/>
              <a:pathLst>
                <a:path extrusionOk="0" h="1110" w="1702">
                  <a:moveTo>
                    <a:pt x="1" y="1"/>
                  </a:moveTo>
                  <a:cubicBezTo>
                    <a:pt x="1" y="112"/>
                    <a:pt x="38" y="186"/>
                    <a:pt x="148" y="260"/>
                  </a:cubicBezTo>
                  <a:lnTo>
                    <a:pt x="1627" y="1110"/>
                  </a:lnTo>
                  <a:lnTo>
                    <a:pt x="1701" y="1110"/>
                  </a:lnTo>
                  <a:cubicBezTo>
                    <a:pt x="1701" y="1036"/>
                    <a:pt x="1664" y="925"/>
                    <a:pt x="1553" y="888"/>
                  </a:cubicBezTo>
                  <a:lnTo>
                    <a:pt x="75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19"/>
            <p:cNvSpPr/>
            <p:nvPr/>
          </p:nvSpPr>
          <p:spPr>
            <a:xfrm>
              <a:off x="3748053" y="4659964"/>
              <a:ext cx="173440" cy="92628"/>
            </a:xfrm>
            <a:custGeom>
              <a:rect b="b" l="l" r="r" t="t"/>
              <a:pathLst>
                <a:path extrusionOk="0" h="1027" w="1923">
                  <a:moveTo>
                    <a:pt x="222" y="1"/>
                  </a:moveTo>
                  <a:cubicBezTo>
                    <a:pt x="176" y="1"/>
                    <a:pt x="130" y="10"/>
                    <a:pt x="74" y="29"/>
                  </a:cubicBezTo>
                  <a:lnTo>
                    <a:pt x="0" y="102"/>
                  </a:lnTo>
                  <a:lnTo>
                    <a:pt x="37" y="102"/>
                  </a:lnTo>
                  <a:cubicBezTo>
                    <a:pt x="74" y="84"/>
                    <a:pt x="120" y="75"/>
                    <a:pt x="167" y="75"/>
                  </a:cubicBezTo>
                  <a:cubicBezTo>
                    <a:pt x="213" y="75"/>
                    <a:pt x="259" y="84"/>
                    <a:pt x="296" y="102"/>
                  </a:cubicBezTo>
                  <a:lnTo>
                    <a:pt x="1775" y="953"/>
                  </a:lnTo>
                  <a:cubicBezTo>
                    <a:pt x="1849" y="990"/>
                    <a:pt x="1849" y="990"/>
                    <a:pt x="1849" y="1027"/>
                  </a:cubicBezTo>
                  <a:cubicBezTo>
                    <a:pt x="1923" y="990"/>
                    <a:pt x="1923" y="953"/>
                    <a:pt x="1849" y="916"/>
                  </a:cubicBezTo>
                  <a:lnTo>
                    <a:pt x="370" y="29"/>
                  </a:lnTo>
                  <a:cubicBezTo>
                    <a:pt x="314" y="10"/>
                    <a:pt x="268" y="1"/>
                    <a:pt x="222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9"/>
            <p:cNvSpPr/>
            <p:nvPr/>
          </p:nvSpPr>
          <p:spPr>
            <a:xfrm>
              <a:off x="3751390" y="4666639"/>
              <a:ext cx="163429" cy="91004"/>
            </a:xfrm>
            <a:custGeom>
              <a:rect b="b" l="l" r="r" t="t"/>
              <a:pathLst>
                <a:path extrusionOk="0" h="1009" w="1812">
                  <a:moveTo>
                    <a:pt x="130" y="1"/>
                  </a:moveTo>
                  <a:cubicBezTo>
                    <a:pt x="83" y="1"/>
                    <a:pt x="37" y="10"/>
                    <a:pt x="0" y="28"/>
                  </a:cubicBezTo>
                  <a:cubicBezTo>
                    <a:pt x="0" y="102"/>
                    <a:pt x="0" y="102"/>
                    <a:pt x="37" y="102"/>
                  </a:cubicBezTo>
                  <a:lnTo>
                    <a:pt x="1516" y="953"/>
                  </a:lnTo>
                  <a:cubicBezTo>
                    <a:pt x="1553" y="990"/>
                    <a:pt x="1599" y="1008"/>
                    <a:pt x="1650" y="1008"/>
                  </a:cubicBezTo>
                  <a:cubicBezTo>
                    <a:pt x="1701" y="1008"/>
                    <a:pt x="1756" y="990"/>
                    <a:pt x="1812" y="953"/>
                  </a:cubicBezTo>
                  <a:cubicBezTo>
                    <a:pt x="1812" y="916"/>
                    <a:pt x="1812" y="879"/>
                    <a:pt x="1738" y="879"/>
                  </a:cubicBezTo>
                  <a:lnTo>
                    <a:pt x="259" y="28"/>
                  </a:lnTo>
                  <a:cubicBezTo>
                    <a:pt x="222" y="10"/>
                    <a:pt x="176" y="1"/>
                    <a:pt x="130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19"/>
            <p:cNvSpPr/>
            <p:nvPr/>
          </p:nvSpPr>
          <p:spPr>
            <a:xfrm>
              <a:off x="3984805" y="4845849"/>
              <a:ext cx="296824" cy="206902"/>
            </a:xfrm>
            <a:custGeom>
              <a:rect b="b" l="l" r="r" t="t"/>
              <a:pathLst>
                <a:path extrusionOk="0" h="2294" w="3291">
                  <a:moveTo>
                    <a:pt x="185" y="1"/>
                  </a:moveTo>
                  <a:lnTo>
                    <a:pt x="0" y="75"/>
                  </a:lnTo>
                  <a:lnTo>
                    <a:pt x="1738" y="1110"/>
                  </a:lnTo>
                  <a:lnTo>
                    <a:pt x="2403" y="1147"/>
                  </a:lnTo>
                  <a:lnTo>
                    <a:pt x="3106" y="1812"/>
                  </a:lnTo>
                  <a:lnTo>
                    <a:pt x="3106" y="2293"/>
                  </a:lnTo>
                  <a:lnTo>
                    <a:pt x="3290" y="2219"/>
                  </a:lnTo>
                  <a:lnTo>
                    <a:pt x="3290" y="1702"/>
                  </a:lnTo>
                  <a:lnTo>
                    <a:pt x="2588" y="1073"/>
                  </a:lnTo>
                  <a:lnTo>
                    <a:pt x="1886" y="999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19"/>
            <p:cNvSpPr/>
            <p:nvPr/>
          </p:nvSpPr>
          <p:spPr>
            <a:xfrm>
              <a:off x="3984805" y="4852523"/>
              <a:ext cx="280138" cy="200227"/>
            </a:xfrm>
            <a:custGeom>
              <a:rect b="b" l="l" r="r" t="t"/>
              <a:pathLst>
                <a:path extrusionOk="0" h="2220" w="3106">
                  <a:moveTo>
                    <a:pt x="0" y="1"/>
                  </a:moveTo>
                  <a:lnTo>
                    <a:pt x="0" y="334"/>
                  </a:lnTo>
                  <a:lnTo>
                    <a:pt x="1738" y="1369"/>
                  </a:lnTo>
                  <a:lnTo>
                    <a:pt x="2403" y="2108"/>
                  </a:lnTo>
                  <a:lnTo>
                    <a:pt x="3106" y="2219"/>
                  </a:lnTo>
                  <a:lnTo>
                    <a:pt x="3106" y="1738"/>
                  </a:lnTo>
                  <a:lnTo>
                    <a:pt x="2403" y="1073"/>
                  </a:lnTo>
                  <a:lnTo>
                    <a:pt x="1738" y="10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" name="Google Shape;1143;p19"/>
          <p:cNvGrpSpPr/>
          <p:nvPr/>
        </p:nvGrpSpPr>
        <p:grpSpPr>
          <a:xfrm>
            <a:off x="80478" y="4494767"/>
            <a:ext cx="1359304" cy="572707"/>
            <a:chOff x="3084425" y="4686350"/>
            <a:chExt cx="413175" cy="174075"/>
          </a:xfrm>
        </p:grpSpPr>
        <p:sp>
          <p:nvSpPr>
            <p:cNvPr id="1144" name="Google Shape;1144;p19"/>
            <p:cNvSpPr/>
            <p:nvPr/>
          </p:nvSpPr>
          <p:spPr>
            <a:xfrm>
              <a:off x="3084425" y="4701800"/>
              <a:ext cx="270850" cy="158625"/>
            </a:xfrm>
            <a:custGeom>
              <a:rect b="b" l="l" r="r" t="t"/>
              <a:pathLst>
                <a:path extrusionOk="0" h="6345" w="10834">
                  <a:moveTo>
                    <a:pt x="1464" y="0"/>
                  </a:moveTo>
                  <a:cubicBezTo>
                    <a:pt x="1077" y="0"/>
                    <a:pt x="696" y="114"/>
                    <a:pt x="371" y="317"/>
                  </a:cubicBezTo>
                  <a:cubicBezTo>
                    <a:pt x="1" y="539"/>
                    <a:pt x="1" y="983"/>
                    <a:pt x="371" y="1242"/>
                  </a:cubicBezTo>
                  <a:lnTo>
                    <a:pt x="8356" y="6048"/>
                  </a:lnTo>
                  <a:cubicBezTo>
                    <a:pt x="8667" y="6242"/>
                    <a:pt x="9018" y="6344"/>
                    <a:pt x="9378" y="6344"/>
                  </a:cubicBezTo>
                  <a:cubicBezTo>
                    <a:pt x="9704" y="6344"/>
                    <a:pt x="10037" y="6260"/>
                    <a:pt x="10353" y="6085"/>
                  </a:cubicBezTo>
                  <a:cubicBezTo>
                    <a:pt x="10833" y="5826"/>
                    <a:pt x="10833" y="5124"/>
                    <a:pt x="10353" y="4828"/>
                  </a:cubicBezTo>
                  <a:lnTo>
                    <a:pt x="2404" y="243"/>
                  </a:lnTo>
                  <a:cubicBezTo>
                    <a:pt x="2104" y="77"/>
                    <a:pt x="1782" y="0"/>
                    <a:pt x="1464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9"/>
            <p:cNvSpPr/>
            <p:nvPr/>
          </p:nvSpPr>
          <p:spPr>
            <a:xfrm>
              <a:off x="3117700" y="4705100"/>
              <a:ext cx="12975" cy="5575"/>
            </a:xfrm>
            <a:custGeom>
              <a:rect b="b" l="l" r="r" t="t"/>
              <a:pathLst>
                <a:path extrusionOk="0" h="223" w="519">
                  <a:moveTo>
                    <a:pt x="149" y="0"/>
                  </a:moveTo>
                  <a:lnTo>
                    <a:pt x="1" y="74"/>
                  </a:lnTo>
                  <a:lnTo>
                    <a:pt x="223" y="222"/>
                  </a:lnTo>
                  <a:lnTo>
                    <a:pt x="482" y="18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9"/>
            <p:cNvSpPr/>
            <p:nvPr/>
          </p:nvSpPr>
          <p:spPr>
            <a:xfrm>
              <a:off x="3308100" y="4804000"/>
              <a:ext cx="21300" cy="22200"/>
            </a:xfrm>
            <a:custGeom>
              <a:rect b="b" l="l" r="r" t="t"/>
              <a:pathLst>
                <a:path extrusionOk="0" h="888" w="852">
                  <a:moveTo>
                    <a:pt x="1" y="0"/>
                  </a:moveTo>
                  <a:lnTo>
                    <a:pt x="1" y="740"/>
                  </a:lnTo>
                  <a:lnTo>
                    <a:pt x="851" y="888"/>
                  </a:lnTo>
                  <a:lnTo>
                    <a:pt x="851" y="1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9"/>
            <p:cNvSpPr/>
            <p:nvPr/>
          </p:nvSpPr>
          <p:spPr>
            <a:xfrm>
              <a:off x="3089050" y="4707875"/>
              <a:ext cx="257900" cy="146975"/>
            </a:xfrm>
            <a:custGeom>
              <a:rect b="b" l="l" r="r" t="t"/>
              <a:pathLst>
                <a:path extrusionOk="0" h="5879" w="10316">
                  <a:moveTo>
                    <a:pt x="1" y="0"/>
                  </a:moveTo>
                  <a:lnTo>
                    <a:pt x="1" y="740"/>
                  </a:lnTo>
                  <a:cubicBezTo>
                    <a:pt x="1" y="1109"/>
                    <a:pt x="518" y="1294"/>
                    <a:pt x="518" y="1294"/>
                  </a:cubicBezTo>
                  <a:cubicBezTo>
                    <a:pt x="518" y="1294"/>
                    <a:pt x="943" y="1492"/>
                    <a:pt x="1421" y="1492"/>
                  </a:cubicBezTo>
                  <a:cubicBezTo>
                    <a:pt x="1489" y="1492"/>
                    <a:pt x="1558" y="1488"/>
                    <a:pt x="1628" y="1479"/>
                  </a:cubicBezTo>
                  <a:cubicBezTo>
                    <a:pt x="1628" y="1479"/>
                    <a:pt x="1663" y="1472"/>
                    <a:pt x="1725" y="1472"/>
                  </a:cubicBezTo>
                  <a:cubicBezTo>
                    <a:pt x="1866" y="1472"/>
                    <a:pt x="2145" y="1508"/>
                    <a:pt x="2478" y="1738"/>
                  </a:cubicBezTo>
                  <a:cubicBezTo>
                    <a:pt x="2478" y="1738"/>
                    <a:pt x="6840" y="4215"/>
                    <a:pt x="7580" y="4659"/>
                  </a:cubicBezTo>
                  <a:lnTo>
                    <a:pt x="7580" y="5102"/>
                  </a:lnTo>
                  <a:cubicBezTo>
                    <a:pt x="7580" y="5287"/>
                    <a:pt x="7728" y="5472"/>
                    <a:pt x="7987" y="5657"/>
                  </a:cubicBezTo>
                  <a:cubicBezTo>
                    <a:pt x="8245" y="5805"/>
                    <a:pt x="8597" y="5879"/>
                    <a:pt x="8943" y="5879"/>
                  </a:cubicBezTo>
                  <a:cubicBezTo>
                    <a:pt x="9290" y="5879"/>
                    <a:pt x="9632" y="5805"/>
                    <a:pt x="9872" y="5657"/>
                  </a:cubicBezTo>
                  <a:cubicBezTo>
                    <a:pt x="10168" y="5509"/>
                    <a:pt x="10242" y="5287"/>
                    <a:pt x="10316" y="5102"/>
                  </a:cubicBezTo>
                  <a:lnTo>
                    <a:pt x="10316" y="4363"/>
                  </a:lnTo>
                  <a:lnTo>
                    <a:pt x="9946" y="4844"/>
                  </a:lnTo>
                  <a:cubicBezTo>
                    <a:pt x="9946" y="4844"/>
                    <a:pt x="9872" y="4844"/>
                    <a:pt x="9872" y="4917"/>
                  </a:cubicBezTo>
                  <a:cubicBezTo>
                    <a:pt x="9615" y="5056"/>
                    <a:pt x="9283" y="5131"/>
                    <a:pt x="8945" y="5131"/>
                  </a:cubicBezTo>
                  <a:cubicBezTo>
                    <a:pt x="8652" y="5131"/>
                    <a:pt x="8355" y="5075"/>
                    <a:pt x="8097" y="4954"/>
                  </a:cubicBezTo>
                  <a:lnTo>
                    <a:pt x="7580" y="4363"/>
                  </a:lnTo>
                  <a:cubicBezTo>
                    <a:pt x="7580" y="4252"/>
                    <a:pt x="7617" y="4104"/>
                    <a:pt x="7728" y="4030"/>
                  </a:cubicBezTo>
                  <a:cubicBezTo>
                    <a:pt x="7210" y="3697"/>
                    <a:pt x="2478" y="1036"/>
                    <a:pt x="2478" y="1036"/>
                  </a:cubicBezTo>
                  <a:cubicBezTo>
                    <a:pt x="2145" y="836"/>
                    <a:pt x="1906" y="796"/>
                    <a:pt x="1767" y="796"/>
                  </a:cubicBezTo>
                  <a:cubicBezTo>
                    <a:pt x="1675" y="796"/>
                    <a:pt x="1628" y="814"/>
                    <a:pt x="1628" y="814"/>
                  </a:cubicBezTo>
                  <a:cubicBezTo>
                    <a:pt x="1558" y="823"/>
                    <a:pt x="1489" y="827"/>
                    <a:pt x="1421" y="827"/>
                  </a:cubicBezTo>
                  <a:cubicBezTo>
                    <a:pt x="943" y="827"/>
                    <a:pt x="518" y="629"/>
                    <a:pt x="518" y="629"/>
                  </a:cubicBezTo>
                  <a:lnTo>
                    <a:pt x="334" y="5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19"/>
            <p:cNvSpPr/>
            <p:nvPr/>
          </p:nvSpPr>
          <p:spPr>
            <a:xfrm>
              <a:off x="3117700" y="4688450"/>
              <a:ext cx="14825" cy="26850"/>
            </a:xfrm>
            <a:custGeom>
              <a:rect b="b" l="l" r="r" t="t"/>
              <a:pathLst>
                <a:path extrusionOk="0" h="1074" w="593">
                  <a:moveTo>
                    <a:pt x="1" y="1"/>
                  </a:moveTo>
                  <a:lnTo>
                    <a:pt x="1" y="740"/>
                  </a:lnTo>
                  <a:lnTo>
                    <a:pt x="592" y="1073"/>
                  </a:lnTo>
                  <a:lnTo>
                    <a:pt x="592" y="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19"/>
            <p:cNvSpPr/>
            <p:nvPr/>
          </p:nvSpPr>
          <p:spPr>
            <a:xfrm>
              <a:off x="3293325" y="4804000"/>
              <a:ext cx="14800" cy="22200"/>
            </a:xfrm>
            <a:custGeom>
              <a:rect b="b" l="l" r="r" t="t"/>
              <a:pathLst>
                <a:path extrusionOk="0" h="888" w="592">
                  <a:moveTo>
                    <a:pt x="592" y="0"/>
                  </a:moveTo>
                  <a:lnTo>
                    <a:pt x="0" y="370"/>
                  </a:lnTo>
                  <a:lnTo>
                    <a:pt x="222" y="851"/>
                  </a:lnTo>
                  <a:lnTo>
                    <a:pt x="407" y="888"/>
                  </a:lnTo>
                  <a:lnTo>
                    <a:pt x="592" y="740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19"/>
            <p:cNvSpPr/>
            <p:nvPr/>
          </p:nvSpPr>
          <p:spPr>
            <a:xfrm>
              <a:off x="3329375" y="4807700"/>
              <a:ext cx="5575" cy="14800"/>
            </a:xfrm>
            <a:custGeom>
              <a:rect b="b" l="l" r="r" t="t"/>
              <a:pathLst>
                <a:path extrusionOk="0" h="592" w="223">
                  <a:moveTo>
                    <a:pt x="0" y="0"/>
                  </a:moveTo>
                  <a:lnTo>
                    <a:pt x="0" y="592"/>
                  </a:lnTo>
                  <a:lnTo>
                    <a:pt x="222" y="4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9"/>
            <p:cNvSpPr/>
            <p:nvPr/>
          </p:nvSpPr>
          <p:spPr>
            <a:xfrm>
              <a:off x="3086275" y="4686350"/>
              <a:ext cx="263450" cy="149100"/>
            </a:xfrm>
            <a:custGeom>
              <a:rect b="b" l="l" r="r" t="t"/>
              <a:pathLst>
                <a:path extrusionOk="0" h="5964" w="10538">
                  <a:moveTo>
                    <a:pt x="8874" y="4706"/>
                  </a:moveTo>
                  <a:lnTo>
                    <a:pt x="9724" y="4854"/>
                  </a:lnTo>
                  <a:lnTo>
                    <a:pt x="9946" y="5298"/>
                  </a:lnTo>
                  <a:lnTo>
                    <a:pt x="9355" y="5668"/>
                  </a:lnTo>
                  <a:lnTo>
                    <a:pt x="8504" y="5557"/>
                  </a:lnTo>
                  <a:lnTo>
                    <a:pt x="8282" y="5076"/>
                  </a:lnTo>
                  <a:lnTo>
                    <a:pt x="8874" y="4706"/>
                  </a:lnTo>
                  <a:close/>
                  <a:moveTo>
                    <a:pt x="1657" y="0"/>
                  </a:moveTo>
                  <a:cubicBezTo>
                    <a:pt x="1588" y="0"/>
                    <a:pt x="1517" y="4"/>
                    <a:pt x="1443" y="11"/>
                  </a:cubicBezTo>
                  <a:lnTo>
                    <a:pt x="1295" y="85"/>
                  </a:lnTo>
                  <a:lnTo>
                    <a:pt x="1923" y="455"/>
                  </a:lnTo>
                  <a:lnTo>
                    <a:pt x="1739" y="935"/>
                  </a:lnTo>
                  <a:lnTo>
                    <a:pt x="888" y="1009"/>
                  </a:lnTo>
                  <a:lnTo>
                    <a:pt x="297" y="640"/>
                  </a:lnTo>
                  <a:lnTo>
                    <a:pt x="149" y="750"/>
                  </a:lnTo>
                  <a:cubicBezTo>
                    <a:pt x="1" y="1194"/>
                    <a:pt x="592" y="1416"/>
                    <a:pt x="592" y="1416"/>
                  </a:cubicBezTo>
                  <a:cubicBezTo>
                    <a:pt x="592" y="1416"/>
                    <a:pt x="1017" y="1614"/>
                    <a:pt x="1519" y="1614"/>
                  </a:cubicBezTo>
                  <a:cubicBezTo>
                    <a:pt x="1591" y="1614"/>
                    <a:pt x="1665" y="1610"/>
                    <a:pt x="1739" y="1601"/>
                  </a:cubicBezTo>
                  <a:cubicBezTo>
                    <a:pt x="1739" y="1601"/>
                    <a:pt x="1774" y="1594"/>
                    <a:pt x="1838" y="1594"/>
                  </a:cubicBezTo>
                  <a:cubicBezTo>
                    <a:pt x="1984" y="1594"/>
                    <a:pt x="2279" y="1629"/>
                    <a:pt x="2663" y="1860"/>
                  </a:cubicBezTo>
                  <a:cubicBezTo>
                    <a:pt x="2663" y="1860"/>
                    <a:pt x="7358" y="4558"/>
                    <a:pt x="7876" y="4854"/>
                  </a:cubicBezTo>
                  <a:cubicBezTo>
                    <a:pt x="7654" y="5113"/>
                    <a:pt x="7728" y="5483"/>
                    <a:pt x="8134" y="5742"/>
                  </a:cubicBezTo>
                  <a:cubicBezTo>
                    <a:pt x="8393" y="5889"/>
                    <a:pt x="8745" y="5963"/>
                    <a:pt x="9096" y="5963"/>
                  </a:cubicBezTo>
                  <a:cubicBezTo>
                    <a:pt x="9447" y="5963"/>
                    <a:pt x="9798" y="5889"/>
                    <a:pt x="10057" y="5742"/>
                  </a:cubicBezTo>
                  <a:cubicBezTo>
                    <a:pt x="10538" y="5409"/>
                    <a:pt x="10538" y="4928"/>
                    <a:pt x="10057" y="4632"/>
                  </a:cubicBezTo>
                  <a:cubicBezTo>
                    <a:pt x="9766" y="4463"/>
                    <a:pt x="9428" y="4389"/>
                    <a:pt x="9095" y="4389"/>
                  </a:cubicBezTo>
                  <a:cubicBezTo>
                    <a:pt x="8919" y="4389"/>
                    <a:pt x="8744" y="4409"/>
                    <a:pt x="8578" y="4448"/>
                  </a:cubicBezTo>
                  <a:cubicBezTo>
                    <a:pt x="8061" y="4152"/>
                    <a:pt x="3328" y="1416"/>
                    <a:pt x="3328" y="1416"/>
                  </a:cubicBezTo>
                  <a:cubicBezTo>
                    <a:pt x="2774" y="1120"/>
                    <a:pt x="2922" y="935"/>
                    <a:pt x="2922" y="935"/>
                  </a:cubicBezTo>
                  <a:cubicBezTo>
                    <a:pt x="3070" y="603"/>
                    <a:pt x="2663" y="270"/>
                    <a:pt x="2663" y="270"/>
                  </a:cubicBezTo>
                  <a:cubicBezTo>
                    <a:pt x="2663" y="270"/>
                    <a:pt x="2274" y="0"/>
                    <a:pt x="1657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19"/>
            <p:cNvSpPr/>
            <p:nvPr/>
          </p:nvSpPr>
          <p:spPr>
            <a:xfrm>
              <a:off x="3157450" y="4725675"/>
              <a:ext cx="127575" cy="71875"/>
            </a:xfrm>
            <a:custGeom>
              <a:rect b="b" l="l" r="r" t="t"/>
              <a:pathLst>
                <a:path extrusionOk="0" h="2875" w="5103">
                  <a:moveTo>
                    <a:pt x="273" y="0"/>
                  </a:moveTo>
                  <a:cubicBezTo>
                    <a:pt x="204" y="0"/>
                    <a:pt x="130" y="9"/>
                    <a:pt x="75" y="28"/>
                  </a:cubicBezTo>
                  <a:cubicBezTo>
                    <a:pt x="1" y="102"/>
                    <a:pt x="1" y="176"/>
                    <a:pt x="38" y="213"/>
                  </a:cubicBezTo>
                  <a:cubicBezTo>
                    <a:pt x="124" y="169"/>
                    <a:pt x="224" y="151"/>
                    <a:pt x="306" y="151"/>
                  </a:cubicBezTo>
                  <a:cubicBezTo>
                    <a:pt x="364" y="151"/>
                    <a:pt x="414" y="160"/>
                    <a:pt x="444" y="176"/>
                  </a:cubicBezTo>
                  <a:lnTo>
                    <a:pt x="5029" y="2801"/>
                  </a:lnTo>
                  <a:cubicBezTo>
                    <a:pt x="5029" y="2801"/>
                    <a:pt x="5066" y="2801"/>
                    <a:pt x="5066" y="2875"/>
                  </a:cubicBezTo>
                  <a:cubicBezTo>
                    <a:pt x="5103" y="2801"/>
                    <a:pt x="5103" y="2727"/>
                    <a:pt x="5029" y="2690"/>
                  </a:cubicBezTo>
                  <a:lnTo>
                    <a:pt x="444" y="28"/>
                  </a:lnTo>
                  <a:cubicBezTo>
                    <a:pt x="407" y="9"/>
                    <a:pt x="343" y="0"/>
                    <a:pt x="273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19"/>
            <p:cNvSpPr/>
            <p:nvPr/>
          </p:nvSpPr>
          <p:spPr>
            <a:xfrm>
              <a:off x="3158375" y="4729450"/>
              <a:ext cx="125725" cy="69725"/>
            </a:xfrm>
            <a:custGeom>
              <a:rect b="b" l="l" r="r" t="t"/>
              <a:pathLst>
                <a:path extrusionOk="0" h="2789" w="5029">
                  <a:moveTo>
                    <a:pt x="269" y="0"/>
                  </a:moveTo>
                  <a:cubicBezTo>
                    <a:pt x="187" y="0"/>
                    <a:pt x="87" y="18"/>
                    <a:pt x="1" y="62"/>
                  </a:cubicBezTo>
                  <a:lnTo>
                    <a:pt x="4622" y="2761"/>
                  </a:lnTo>
                  <a:cubicBezTo>
                    <a:pt x="4659" y="2779"/>
                    <a:pt x="4724" y="2788"/>
                    <a:pt x="4793" y="2788"/>
                  </a:cubicBezTo>
                  <a:cubicBezTo>
                    <a:pt x="4862" y="2788"/>
                    <a:pt x="4936" y="2779"/>
                    <a:pt x="4992" y="2761"/>
                  </a:cubicBezTo>
                  <a:cubicBezTo>
                    <a:pt x="4992" y="2761"/>
                    <a:pt x="5029" y="2761"/>
                    <a:pt x="5029" y="2724"/>
                  </a:cubicBezTo>
                  <a:cubicBezTo>
                    <a:pt x="5029" y="2724"/>
                    <a:pt x="4992" y="2724"/>
                    <a:pt x="4992" y="2650"/>
                  </a:cubicBezTo>
                  <a:lnTo>
                    <a:pt x="407" y="25"/>
                  </a:lnTo>
                  <a:cubicBezTo>
                    <a:pt x="377" y="9"/>
                    <a:pt x="327" y="0"/>
                    <a:pt x="269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19"/>
            <p:cNvSpPr/>
            <p:nvPr/>
          </p:nvSpPr>
          <p:spPr>
            <a:xfrm>
              <a:off x="3271150" y="4721725"/>
              <a:ext cx="226450" cy="132000"/>
            </a:xfrm>
            <a:custGeom>
              <a:rect b="b" l="l" r="r" t="t"/>
              <a:pathLst>
                <a:path extrusionOk="0" h="5280" w="9058">
                  <a:moveTo>
                    <a:pt x="1187" y="0"/>
                  </a:moveTo>
                  <a:cubicBezTo>
                    <a:pt x="877" y="0"/>
                    <a:pt x="571" y="83"/>
                    <a:pt x="296" y="260"/>
                  </a:cubicBezTo>
                  <a:cubicBezTo>
                    <a:pt x="0" y="445"/>
                    <a:pt x="0" y="851"/>
                    <a:pt x="296" y="1036"/>
                  </a:cubicBezTo>
                  <a:lnTo>
                    <a:pt x="6988" y="5066"/>
                  </a:lnTo>
                  <a:cubicBezTo>
                    <a:pt x="7265" y="5205"/>
                    <a:pt x="7563" y="5279"/>
                    <a:pt x="7866" y="5279"/>
                  </a:cubicBezTo>
                  <a:cubicBezTo>
                    <a:pt x="8128" y="5279"/>
                    <a:pt x="8394" y="5223"/>
                    <a:pt x="8651" y="5103"/>
                  </a:cubicBezTo>
                  <a:cubicBezTo>
                    <a:pt x="9058" y="4881"/>
                    <a:pt x="9058" y="4253"/>
                    <a:pt x="8651" y="4031"/>
                  </a:cubicBezTo>
                  <a:lnTo>
                    <a:pt x="1997" y="186"/>
                  </a:lnTo>
                  <a:cubicBezTo>
                    <a:pt x="1737" y="65"/>
                    <a:pt x="1460" y="0"/>
                    <a:pt x="1187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9"/>
            <p:cNvSpPr/>
            <p:nvPr/>
          </p:nvSpPr>
          <p:spPr>
            <a:xfrm>
              <a:off x="3298875" y="4723575"/>
              <a:ext cx="11100" cy="4650"/>
            </a:xfrm>
            <a:custGeom>
              <a:rect b="b" l="l" r="r" t="t"/>
              <a:pathLst>
                <a:path extrusionOk="0" h="186" w="444">
                  <a:moveTo>
                    <a:pt x="148" y="1"/>
                  </a:moveTo>
                  <a:lnTo>
                    <a:pt x="0" y="75"/>
                  </a:lnTo>
                  <a:lnTo>
                    <a:pt x="185" y="186"/>
                  </a:lnTo>
                  <a:lnTo>
                    <a:pt x="370" y="112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9"/>
            <p:cNvSpPr/>
            <p:nvPr/>
          </p:nvSpPr>
          <p:spPr>
            <a:xfrm>
              <a:off x="3458775" y="4806775"/>
              <a:ext cx="17575" cy="18500"/>
            </a:xfrm>
            <a:custGeom>
              <a:rect b="b" l="l" r="r" t="t"/>
              <a:pathLst>
                <a:path extrusionOk="0" h="740" w="703">
                  <a:moveTo>
                    <a:pt x="0" y="0"/>
                  </a:moveTo>
                  <a:lnTo>
                    <a:pt x="0" y="629"/>
                  </a:lnTo>
                  <a:lnTo>
                    <a:pt x="703" y="740"/>
                  </a:lnTo>
                  <a:lnTo>
                    <a:pt x="703" y="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9"/>
            <p:cNvSpPr/>
            <p:nvPr/>
          </p:nvSpPr>
          <p:spPr>
            <a:xfrm>
              <a:off x="3274825" y="4726350"/>
              <a:ext cx="216325" cy="120425"/>
            </a:xfrm>
            <a:custGeom>
              <a:rect b="b" l="l" r="r" t="t"/>
              <a:pathLst>
                <a:path extrusionOk="0" h="4817" w="8653">
                  <a:moveTo>
                    <a:pt x="1" y="1"/>
                  </a:moveTo>
                  <a:lnTo>
                    <a:pt x="1" y="629"/>
                  </a:lnTo>
                  <a:cubicBezTo>
                    <a:pt x="1" y="925"/>
                    <a:pt x="408" y="1073"/>
                    <a:pt x="408" y="1073"/>
                  </a:cubicBezTo>
                  <a:cubicBezTo>
                    <a:pt x="408" y="1073"/>
                    <a:pt x="761" y="1236"/>
                    <a:pt x="1141" y="1236"/>
                  </a:cubicBezTo>
                  <a:cubicBezTo>
                    <a:pt x="1204" y="1236"/>
                    <a:pt x="1269" y="1231"/>
                    <a:pt x="1332" y="1221"/>
                  </a:cubicBezTo>
                  <a:cubicBezTo>
                    <a:pt x="1332" y="1221"/>
                    <a:pt x="1386" y="1200"/>
                    <a:pt x="1483" y="1200"/>
                  </a:cubicBezTo>
                  <a:cubicBezTo>
                    <a:pt x="1613" y="1200"/>
                    <a:pt x="1818" y="1237"/>
                    <a:pt x="2071" y="1406"/>
                  </a:cubicBezTo>
                  <a:cubicBezTo>
                    <a:pt x="2071" y="1406"/>
                    <a:pt x="5731" y="3476"/>
                    <a:pt x="6397" y="3846"/>
                  </a:cubicBezTo>
                  <a:lnTo>
                    <a:pt x="6397" y="4178"/>
                  </a:lnTo>
                  <a:cubicBezTo>
                    <a:pt x="6397" y="4363"/>
                    <a:pt x="6471" y="4511"/>
                    <a:pt x="6693" y="4622"/>
                  </a:cubicBezTo>
                  <a:cubicBezTo>
                    <a:pt x="6933" y="4752"/>
                    <a:pt x="7229" y="4816"/>
                    <a:pt x="7520" y="4816"/>
                  </a:cubicBezTo>
                  <a:cubicBezTo>
                    <a:pt x="7811" y="4816"/>
                    <a:pt x="8098" y="4752"/>
                    <a:pt x="8319" y="4622"/>
                  </a:cubicBezTo>
                  <a:cubicBezTo>
                    <a:pt x="8541" y="4511"/>
                    <a:pt x="8652" y="4363"/>
                    <a:pt x="8652" y="4178"/>
                  </a:cubicBezTo>
                  <a:lnTo>
                    <a:pt x="8652" y="3587"/>
                  </a:lnTo>
                  <a:lnTo>
                    <a:pt x="8356" y="4031"/>
                  </a:lnTo>
                  <a:cubicBezTo>
                    <a:pt x="8356" y="4031"/>
                    <a:pt x="8319" y="4031"/>
                    <a:pt x="8319" y="4068"/>
                  </a:cubicBezTo>
                  <a:cubicBezTo>
                    <a:pt x="8099" y="4208"/>
                    <a:pt x="7803" y="4272"/>
                    <a:pt x="7507" y="4272"/>
                  </a:cubicBezTo>
                  <a:cubicBezTo>
                    <a:pt x="7257" y="4272"/>
                    <a:pt x="7007" y="4226"/>
                    <a:pt x="6804" y="4142"/>
                  </a:cubicBezTo>
                  <a:lnTo>
                    <a:pt x="6397" y="3624"/>
                  </a:lnTo>
                  <a:cubicBezTo>
                    <a:pt x="6397" y="3513"/>
                    <a:pt x="6434" y="3439"/>
                    <a:pt x="6471" y="3328"/>
                  </a:cubicBezTo>
                  <a:cubicBezTo>
                    <a:pt x="5990" y="3069"/>
                    <a:pt x="2071" y="814"/>
                    <a:pt x="2071" y="814"/>
                  </a:cubicBezTo>
                  <a:cubicBezTo>
                    <a:pt x="1818" y="645"/>
                    <a:pt x="1613" y="609"/>
                    <a:pt x="1483" y="609"/>
                  </a:cubicBezTo>
                  <a:cubicBezTo>
                    <a:pt x="1386" y="609"/>
                    <a:pt x="1332" y="629"/>
                    <a:pt x="1332" y="629"/>
                  </a:cubicBezTo>
                  <a:cubicBezTo>
                    <a:pt x="1269" y="640"/>
                    <a:pt x="1204" y="644"/>
                    <a:pt x="1141" y="644"/>
                  </a:cubicBezTo>
                  <a:cubicBezTo>
                    <a:pt x="761" y="644"/>
                    <a:pt x="408" y="481"/>
                    <a:pt x="408" y="481"/>
                  </a:cubicBezTo>
                  <a:cubicBezTo>
                    <a:pt x="408" y="481"/>
                    <a:pt x="334" y="444"/>
                    <a:pt x="260" y="3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9"/>
            <p:cNvSpPr/>
            <p:nvPr/>
          </p:nvSpPr>
          <p:spPr>
            <a:xfrm>
              <a:off x="3298875" y="4710650"/>
              <a:ext cx="12950" cy="22200"/>
            </a:xfrm>
            <a:custGeom>
              <a:rect b="b" l="l" r="r" t="t"/>
              <a:pathLst>
                <a:path extrusionOk="0" h="888" w="518">
                  <a:moveTo>
                    <a:pt x="0" y="0"/>
                  </a:moveTo>
                  <a:lnTo>
                    <a:pt x="0" y="592"/>
                  </a:lnTo>
                  <a:lnTo>
                    <a:pt x="518" y="888"/>
                  </a:lnTo>
                  <a:lnTo>
                    <a:pt x="518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9"/>
            <p:cNvSpPr/>
            <p:nvPr/>
          </p:nvSpPr>
          <p:spPr>
            <a:xfrm>
              <a:off x="3445825" y="4806775"/>
              <a:ext cx="12975" cy="18500"/>
            </a:xfrm>
            <a:custGeom>
              <a:rect b="b" l="l" r="r" t="t"/>
              <a:pathLst>
                <a:path extrusionOk="0" h="740" w="519">
                  <a:moveTo>
                    <a:pt x="518" y="0"/>
                  </a:moveTo>
                  <a:lnTo>
                    <a:pt x="1" y="296"/>
                  </a:lnTo>
                  <a:lnTo>
                    <a:pt x="185" y="666"/>
                  </a:lnTo>
                  <a:lnTo>
                    <a:pt x="333" y="740"/>
                  </a:lnTo>
                  <a:lnTo>
                    <a:pt x="518" y="629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9"/>
            <p:cNvSpPr/>
            <p:nvPr/>
          </p:nvSpPr>
          <p:spPr>
            <a:xfrm>
              <a:off x="3476325" y="4809550"/>
              <a:ext cx="4650" cy="12950"/>
            </a:xfrm>
            <a:custGeom>
              <a:rect b="b" l="l" r="r" t="t"/>
              <a:pathLst>
                <a:path extrusionOk="0" h="518" w="186">
                  <a:moveTo>
                    <a:pt x="1" y="0"/>
                  </a:moveTo>
                  <a:lnTo>
                    <a:pt x="1" y="518"/>
                  </a:lnTo>
                  <a:lnTo>
                    <a:pt x="185" y="3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19"/>
            <p:cNvSpPr/>
            <p:nvPr/>
          </p:nvSpPr>
          <p:spPr>
            <a:xfrm>
              <a:off x="3273000" y="4709425"/>
              <a:ext cx="221825" cy="125325"/>
            </a:xfrm>
            <a:custGeom>
              <a:rect b="b" l="l" r="r" t="t"/>
              <a:pathLst>
                <a:path extrusionOk="0" h="5013" w="8873">
                  <a:moveTo>
                    <a:pt x="7431" y="3894"/>
                  </a:moveTo>
                  <a:lnTo>
                    <a:pt x="8134" y="3968"/>
                  </a:lnTo>
                  <a:lnTo>
                    <a:pt x="8318" y="4375"/>
                  </a:lnTo>
                  <a:lnTo>
                    <a:pt x="7801" y="4671"/>
                  </a:lnTo>
                  <a:lnTo>
                    <a:pt x="7098" y="4560"/>
                  </a:lnTo>
                  <a:lnTo>
                    <a:pt x="6914" y="4153"/>
                  </a:lnTo>
                  <a:lnTo>
                    <a:pt x="7431" y="3894"/>
                  </a:lnTo>
                  <a:close/>
                  <a:moveTo>
                    <a:pt x="1394" y="0"/>
                  </a:moveTo>
                  <a:cubicBezTo>
                    <a:pt x="1327" y="0"/>
                    <a:pt x="1257" y="4"/>
                    <a:pt x="1183" y="12"/>
                  </a:cubicBezTo>
                  <a:lnTo>
                    <a:pt x="1035" y="86"/>
                  </a:lnTo>
                  <a:lnTo>
                    <a:pt x="1553" y="382"/>
                  </a:lnTo>
                  <a:lnTo>
                    <a:pt x="1405" y="789"/>
                  </a:lnTo>
                  <a:lnTo>
                    <a:pt x="739" y="863"/>
                  </a:lnTo>
                  <a:lnTo>
                    <a:pt x="222" y="604"/>
                  </a:lnTo>
                  <a:lnTo>
                    <a:pt x="74" y="678"/>
                  </a:lnTo>
                  <a:cubicBezTo>
                    <a:pt x="0" y="1047"/>
                    <a:pt x="481" y="1306"/>
                    <a:pt x="481" y="1306"/>
                  </a:cubicBezTo>
                  <a:cubicBezTo>
                    <a:pt x="481" y="1306"/>
                    <a:pt x="788" y="1448"/>
                    <a:pt x="1138" y="1448"/>
                  </a:cubicBezTo>
                  <a:cubicBezTo>
                    <a:pt x="1226" y="1448"/>
                    <a:pt x="1316" y="1439"/>
                    <a:pt x="1405" y="1417"/>
                  </a:cubicBezTo>
                  <a:cubicBezTo>
                    <a:pt x="1405" y="1364"/>
                    <a:pt x="1481" y="1320"/>
                    <a:pt x="1604" y="1320"/>
                  </a:cubicBezTo>
                  <a:cubicBezTo>
                    <a:pt x="1739" y="1320"/>
                    <a:pt x="1932" y="1373"/>
                    <a:pt x="2144" y="1528"/>
                  </a:cubicBezTo>
                  <a:cubicBezTo>
                    <a:pt x="2144" y="1528"/>
                    <a:pt x="6100" y="3783"/>
                    <a:pt x="6544" y="4079"/>
                  </a:cubicBezTo>
                  <a:cubicBezTo>
                    <a:pt x="6359" y="4301"/>
                    <a:pt x="6396" y="4634"/>
                    <a:pt x="6766" y="4819"/>
                  </a:cubicBezTo>
                  <a:cubicBezTo>
                    <a:pt x="7006" y="4948"/>
                    <a:pt x="7302" y="5013"/>
                    <a:pt x="7593" y="5013"/>
                  </a:cubicBezTo>
                  <a:cubicBezTo>
                    <a:pt x="7884" y="5013"/>
                    <a:pt x="8171" y="4948"/>
                    <a:pt x="8392" y="4819"/>
                  </a:cubicBezTo>
                  <a:cubicBezTo>
                    <a:pt x="8873" y="4560"/>
                    <a:pt x="8873" y="4153"/>
                    <a:pt x="8392" y="3894"/>
                  </a:cubicBezTo>
                  <a:cubicBezTo>
                    <a:pt x="8166" y="3769"/>
                    <a:pt x="7872" y="3694"/>
                    <a:pt x="7567" y="3694"/>
                  </a:cubicBezTo>
                  <a:cubicBezTo>
                    <a:pt x="7424" y="3694"/>
                    <a:pt x="7278" y="3711"/>
                    <a:pt x="7135" y="3746"/>
                  </a:cubicBezTo>
                  <a:cubicBezTo>
                    <a:pt x="6729" y="3525"/>
                    <a:pt x="2773" y="1195"/>
                    <a:pt x="2773" y="1195"/>
                  </a:cubicBezTo>
                  <a:cubicBezTo>
                    <a:pt x="2292" y="937"/>
                    <a:pt x="2440" y="789"/>
                    <a:pt x="2440" y="789"/>
                  </a:cubicBezTo>
                  <a:cubicBezTo>
                    <a:pt x="2588" y="493"/>
                    <a:pt x="2218" y="234"/>
                    <a:pt x="2218" y="234"/>
                  </a:cubicBezTo>
                  <a:cubicBezTo>
                    <a:pt x="2218" y="234"/>
                    <a:pt x="1926" y="0"/>
                    <a:pt x="1394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19"/>
            <p:cNvSpPr/>
            <p:nvPr/>
          </p:nvSpPr>
          <p:spPr>
            <a:xfrm>
              <a:off x="3331225" y="4741600"/>
              <a:ext cx="109075" cy="60575"/>
            </a:xfrm>
            <a:custGeom>
              <a:rect b="b" l="l" r="r" t="t"/>
              <a:pathLst>
                <a:path extrusionOk="0" h="2423" w="4363">
                  <a:moveTo>
                    <a:pt x="264" y="1"/>
                  </a:moveTo>
                  <a:cubicBezTo>
                    <a:pt x="204" y="1"/>
                    <a:pt x="148" y="19"/>
                    <a:pt x="111" y="56"/>
                  </a:cubicBezTo>
                  <a:cubicBezTo>
                    <a:pt x="0" y="56"/>
                    <a:pt x="0" y="130"/>
                    <a:pt x="74" y="204"/>
                  </a:cubicBezTo>
                  <a:cubicBezTo>
                    <a:pt x="144" y="134"/>
                    <a:pt x="230" y="108"/>
                    <a:pt x="311" y="108"/>
                  </a:cubicBezTo>
                  <a:cubicBezTo>
                    <a:pt x="358" y="108"/>
                    <a:pt x="403" y="117"/>
                    <a:pt x="444" y="130"/>
                  </a:cubicBezTo>
                  <a:lnTo>
                    <a:pt x="4252" y="2348"/>
                  </a:lnTo>
                  <a:cubicBezTo>
                    <a:pt x="4252" y="2348"/>
                    <a:pt x="4326" y="2348"/>
                    <a:pt x="4326" y="2422"/>
                  </a:cubicBezTo>
                  <a:cubicBezTo>
                    <a:pt x="4363" y="2348"/>
                    <a:pt x="4363" y="2311"/>
                    <a:pt x="4252" y="2275"/>
                  </a:cubicBezTo>
                  <a:lnTo>
                    <a:pt x="444" y="56"/>
                  </a:lnTo>
                  <a:cubicBezTo>
                    <a:pt x="388" y="19"/>
                    <a:pt x="324" y="1"/>
                    <a:pt x="264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19"/>
            <p:cNvSpPr/>
            <p:nvPr/>
          </p:nvSpPr>
          <p:spPr>
            <a:xfrm>
              <a:off x="3333075" y="4743925"/>
              <a:ext cx="104450" cy="58950"/>
            </a:xfrm>
            <a:custGeom>
              <a:rect b="b" l="l" r="r" t="t"/>
              <a:pathLst>
                <a:path extrusionOk="0" h="2358" w="4178">
                  <a:moveTo>
                    <a:pt x="296" y="0"/>
                  </a:moveTo>
                  <a:cubicBezTo>
                    <a:pt x="222" y="0"/>
                    <a:pt x="74" y="0"/>
                    <a:pt x="0" y="111"/>
                  </a:cubicBezTo>
                  <a:lnTo>
                    <a:pt x="3808" y="2329"/>
                  </a:lnTo>
                  <a:cubicBezTo>
                    <a:pt x="3864" y="2348"/>
                    <a:pt x="3928" y="2357"/>
                    <a:pt x="3988" y="2357"/>
                  </a:cubicBezTo>
                  <a:cubicBezTo>
                    <a:pt x="4048" y="2357"/>
                    <a:pt x="4104" y="2348"/>
                    <a:pt x="4141" y="2329"/>
                  </a:cubicBezTo>
                  <a:cubicBezTo>
                    <a:pt x="4141" y="2329"/>
                    <a:pt x="4178" y="2329"/>
                    <a:pt x="4178" y="2255"/>
                  </a:cubicBezTo>
                  <a:lnTo>
                    <a:pt x="4141" y="2218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20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20"/>
          <p:cNvSpPr txBox="1"/>
          <p:nvPr>
            <p:ph hasCustomPrompt="1" type="title"/>
          </p:nvPr>
        </p:nvSpPr>
        <p:spPr>
          <a:xfrm>
            <a:off x="713213" y="1943513"/>
            <a:ext cx="3492600" cy="7689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7" name="Google Shape;1167;p20"/>
          <p:cNvSpPr txBox="1"/>
          <p:nvPr>
            <p:ph idx="1" type="subTitle"/>
          </p:nvPr>
        </p:nvSpPr>
        <p:spPr>
          <a:xfrm>
            <a:off x="713225" y="2778637"/>
            <a:ext cx="3492600" cy="3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68" name="Google Shape;1168;p20"/>
          <p:cNvSpPr txBox="1"/>
          <p:nvPr>
            <p:ph hasCustomPrompt="1" idx="2" type="title"/>
          </p:nvPr>
        </p:nvSpPr>
        <p:spPr>
          <a:xfrm>
            <a:off x="713225" y="539489"/>
            <a:ext cx="3492600" cy="7689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9" name="Google Shape;1169;p20"/>
          <p:cNvSpPr txBox="1"/>
          <p:nvPr>
            <p:ph idx="3" type="subTitle"/>
          </p:nvPr>
        </p:nvSpPr>
        <p:spPr>
          <a:xfrm>
            <a:off x="713225" y="1374600"/>
            <a:ext cx="3492600" cy="3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70" name="Google Shape;1170;p20"/>
          <p:cNvSpPr txBox="1"/>
          <p:nvPr>
            <p:ph hasCustomPrompt="1" idx="4" type="title"/>
          </p:nvPr>
        </p:nvSpPr>
        <p:spPr>
          <a:xfrm>
            <a:off x="713213" y="3390275"/>
            <a:ext cx="3492600" cy="7689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71" name="Google Shape;1171;p20"/>
          <p:cNvSpPr txBox="1"/>
          <p:nvPr>
            <p:ph idx="5" type="subTitle"/>
          </p:nvPr>
        </p:nvSpPr>
        <p:spPr>
          <a:xfrm>
            <a:off x="713225" y="4225399"/>
            <a:ext cx="3492600" cy="3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1172" name="Google Shape;1172;p20"/>
          <p:cNvGrpSpPr/>
          <p:nvPr/>
        </p:nvGrpSpPr>
        <p:grpSpPr>
          <a:xfrm>
            <a:off x="8292533" y="3788666"/>
            <a:ext cx="642236" cy="1213444"/>
            <a:chOff x="1412425" y="4013475"/>
            <a:chExt cx="290250" cy="548375"/>
          </a:xfrm>
        </p:grpSpPr>
        <p:sp>
          <p:nvSpPr>
            <p:cNvPr id="1173" name="Google Shape;1173;p20"/>
            <p:cNvSpPr/>
            <p:nvPr/>
          </p:nvSpPr>
          <p:spPr>
            <a:xfrm>
              <a:off x="1527975" y="4461100"/>
              <a:ext cx="171925" cy="100750"/>
            </a:xfrm>
            <a:custGeom>
              <a:rect b="b" l="l" r="r" t="t"/>
              <a:pathLst>
                <a:path extrusionOk="0" h="4030" w="6877">
                  <a:moveTo>
                    <a:pt x="3919" y="0"/>
                  </a:moveTo>
                  <a:lnTo>
                    <a:pt x="0" y="2292"/>
                  </a:lnTo>
                  <a:lnTo>
                    <a:pt x="2921" y="4030"/>
                  </a:lnTo>
                  <a:lnTo>
                    <a:pt x="6877" y="1701"/>
                  </a:lnTo>
                  <a:lnTo>
                    <a:pt x="39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0"/>
            <p:cNvSpPr/>
            <p:nvPr/>
          </p:nvSpPr>
          <p:spPr>
            <a:xfrm>
              <a:off x="1480825" y="4058100"/>
              <a:ext cx="45325" cy="44400"/>
            </a:xfrm>
            <a:custGeom>
              <a:rect b="b" l="l" r="r" t="t"/>
              <a:pathLst>
                <a:path extrusionOk="0" h="1776" w="1813">
                  <a:moveTo>
                    <a:pt x="888" y="1"/>
                  </a:moveTo>
                  <a:cubicBezTo>
                    <a:pt x="814" y="1"/>
                    <a:pt x="223" y="38"/>
                    <a:pt x="223" y="186"/>
                  </a:cubicBezTo>
                  <a:cubicBezTo>
                    <a:pt x="260" y="629"/>
                    <a:pt x="1" y="1036"/>
                    <a:pt x="1" y="1036"/>
                  </a:cubicBezTo>
                  <a:lnTo>
                    <a:pt x="444" y="1517"/>
                  </a:lnTo>
                  <a:lnTo>
                    <a:pt x="925" y="1776"/>
                  </a:lnTo>
                  <a:lnTo>
                    <a:pt x="1443" y="1776"/>
                  </a:lnTo>
                  <a:lnTo>
                    <a:pt x="1812" y="1480"/>
                  </a:lnTo>
                  <a:lnTo>
                    <a:pt x="1480" y="445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0"/>
            <p:cNvSpPr/>
            <p:nvPr/>
          </p:nvSpPr>
          <p:spPr>
            <a:xfrm>
              <a:off x="1547150" y="4128350"/>
              <a:ext cx="67725" cy="70275"/>
            </a:xfrm>
            <a:custGeom>
              <a:rect b="b" l="l" r="r" t="t"/>
              <a:pathLst>
                <a:path extrusionOk="0" h="2811" w="2709">
                  <a:moveTo>
                    <a:pt x="1193" y="1"/>
                  </a:moveTo>
                  <a:cubicBezTo>
                    <a:pt x="1193" y="1"/>
                    <a:pt x="897" y="75"/>
                    <a:pt x="712" y="112"/>
                  </a:cubicBezTo>
                  <a:cubicBezTo>
                    <a:pt x="599" y="247"/>
                    <a:pt x="462" y="272"/>
                    <a:pt x="342" y="272"/>
                  </a:cubicBezTo>
                  <a:cubicBezTo>
                    <a:pt x="273" y="272"/>
                    <a:pt x="210" y="264"/>
                    <a:pt x="161" y="264"/>
                  </a:cubicBezTo>
                  <a:cubicBezTo>
                    <a:pt x="20" y="264"/>
                    <a:pt x="0" y="335"/>
                    <a:pt x="305" y="888"/>
                  </a:cubicBezTo>
                  <a:cubicBezTo>
                    <a:pt x="379" y="999"/>
                    <a:pt x="638" y="1184"/>
                    <a:pt x="749" y="1406"/>
                  </a:cubicBezTo>
                  <a:cubicBezTo>
                    <a:pt x="1193" y="2182"/>
                    <a:pt x="1452" y="2219"/>
                    <a:pt x="2228" y="2811"/>
                  </a:cubicBezTo>
                  <a:cubicBezTo>
                    <a:pt x="2228" y="2626"/>
                    <a:pt x="2487" y="2404"/>
                    <a:pt x="2709" y="2404"/>
                  </a:cubicBezTo>
                  <a:cubicBezTo>
                    <a:pt x="2154" y="1923"/>
                    <a:pt x="2043" y="1295"/>
                    <a:pt x="1489" y="777"/>
                  </a:cubicBezTo>
                  <a:cubicBezTo>
                    <a:pt x="1415" y="407"/>
                    <a:pt x="1193" y="1"/>
                    <a:pt x="1193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0"/>
            <p:cNvSpPr/>
            <p:nvPr/>
          </p:nvSpPr>
          <p:spPr>
            <a:xfrm>
              <a:off x="1501175" y="4071425"/>
              <a:ext cx="80075" cy="84250"/>
            </a:xfrm>
            <a:custGeom>
              <a:rect b="b" l="l" r="r" t="t"/>
              <a:pathLst>
                <a:path extrusionOk="0" h="3370" w="3203">
                  <a:moveTo>
                    <a:pt x="1473" y="0"/>
                  </a:moveTo>
                  <a:cubicBezTo>
                    <a:pt x="1402" y="0"/>
                    <a:pt x="1330" y="20"/>
                    <a:pt x="1257" y="59"/>
                  </a:cubicBezTo>
                  <a:cubicBezTo>
                    <a:pt x="0" y="688"/>
                    <a:pt x="1997" y="3091"/>
                    <a:pt x="1997" y="3276"/>
                  </a:cubicBezTo>
                  <a:cubicBezTo>
                    <a:pt x="2033" y="3341"/>
                    <a:pt x="2101" y="3369"/>
                    <a:pt x="2187" y="3369"/>
                  </a:cubicBezTo>
                  <a:cubicBezTo>
                    <a:pt x="2543" y="3369"/>
                    <a:pt x="3202" y="2886"/>
                    <a:pt x="3143" y="2500"/>
                  </a:cubicBezTo>
                  <a:cubicBezTo>
                    <a:pt x="3032" y="2167"/>
                    <a:pt x="2847" y="1908"/>
                    <a:pt x="2477" y="1169"/>
                  </a:cubicBezTo>
                  <a:cubicBezTo>
                    <a:pt x="2113" y="410"/>
                    <a:pt x="1799" y="0"/>
                    <a:pt x="1473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0"/>
            <p:cNvSpPr/>
            <p:nvPr/>
          </p:nvSpPr>
          <p:spPr>
            <a:xfrm>
              <a:off x="1453100" y="4072900"/>
              <a:ext cx="101700" cy="160200"/>
            </a:xfrm>
            <a:custGeom>
              <a:rect b="b" l="l" r="r" t="t"/>
              <a:pathLst>
                <a:path extrusionOk="0" h="6408" w="4068">
                  <a:moveTo>
                    <a:pt x="2810" y="0"/>
                  </a:moveTo>
                  <a:lnTo>
                    <a:pt x="2552" y="555"/>
                  </a:lnTo>
                  <a:cubicBezTo>
                    <a:pt x="2552" y="555"/>
                    <a:pt x="2737" y="814"/>
                    <a:pt x="2404" y="962"/>
                  </a:cubicBezTo>
                  <a:cubicBezTo>
                    <a:pt x="2346" y="1004"/>
                    <a:pt x="2277" y="1022"/>
                    <a:pt x="2202" y="1022"/>
                  </a:cubicBezTo>
                  <a:cubicBezTo>
                    <a:pt x="1752" y="1022"/>
                    <a:pt x="1073" y="370"/>
                    <a:pt x="1073" y="370"/>
                  </a:cubicBezTo>
                  <a:lnTo>
                    <a:pt x="740" y="629"/>
                  </a:lnTo>
                  <a:lnTo>
                    <a:pt x="629" y="814"/>
                  </a:lnTo>
                  <a:lnTo>
                    <a:pt x="333" y="999"/>
                  </a:lnTo>
                  <a:lnTo>
                    <a:pt x="1" y="1257"/>
                  </a:lnTo>
                  <a:cubicBezTo>
                    <a:pt x="1" y="1257"/>
                    <a:pt x="592" y="3772"/>
                    <a:pt x="592" y="3956"/>
                  </a:cubicBezTo>
                  <a:cubicBezTo>
                    <a:pt x="592" y="4178"/>
                    <a:pt x="1258" y="4696"/>
                    <a:pt x="925" y="5583"/>
                  </a:cubicBezTo>
                  <a:cubicBezTo>
                    <a:pt x="822" y="5755"/>
                    <a:pt x="1295" y="6408"/>
                    <a:pt x="2077" y="6408"/>
                  </a:cubicBezTo>
                  <a:cubicBezTo>
                    <a:pt x="2135" y="6408"/>
                    <a:pt x="2195" y="6404"/>
                    <a:pt x="2256" y="6396"/>
                  </a:cubicBezTo>
                  <a:cubicBezTo>
                    <a:pt x="2182" y="6027"/>
                    <a:pt x="2552" y="5916"/>
                    <a:pt x="2773" y="5768"/>
                  </a:cubicBezTo>
                  <a:cubicBezTo>
                    <a:pt x="3365" y="5435"/>
                    <a:pt x="3772" y="5065"/>
                    <a:pt x="3772" y="5065"/>
                  </a:cubicBezTo>
                  <a:cubicBezTo>
                    <a:pt x="3772" y="5065"/>
                    <a:pt x="4067" y="2404"/>
                    <a:pt x="4067" y="1849"/>
                  </a:cubicBezTo>
                  <a:cubicBezTo>
                    <a:pt x="4067" y="740"/>
                    <a:pt x="2810" y="0"/>
                    <a:pt x="2810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0"/>
            <p:cNvSpPr/>
            <p:nvPr/>
          </p:nvSpPr>
          <p:spPr>
            <a:xfrm>
              <a:off x="1495625" y="4063650"/>
              <a:ext cx="54550" cy="51800"/>
            </a:xfrm>
            <a:custGeom>
              <a:rect b="b" l="l" r="r" t="t"/>
              <a:pathLst>
                <a:path extrusionOk="0" h="2072" w="2182">
                  <a:moveTo>
                    <a:pt x="518" y="1"/>
                  </a:moveTo>
                  <a:cubicBezTo>
                    <a:pt x="407" y="38"/>
                    <a:pt x="37" y="149"/>
                    <a:pt x="0" y="223"/>
                  </a:cubicBezTo>
                  <a:cubicBezTo>
                    <a:pt x="1627" y="629"/>
                    <a:pt x="1849" y="2071"/>
                    <a:pt x="1849" y="2071"/>
                  </a:cubicBezTo>
                  <a:lnTo>
                    <a:pt x="2182" y="1849"/>
                  </a:lnTo>
                  <a:cubicBezTo>
                    <a:pt x="2182" y="1849"/>
                    <a:pt x="2071" y="518"/>
                    <a:pt x="518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0"/>
            <p:cNvSpPr/>
            <p:nvPr/>
          </p:nvSpPr>
          <p:spPr>
            <a:xfrm>
              <a:off x="1495625" y="4102475"/>
              <a:ext cx="64725" cy="133850"/>
            </a:xfrm>
            <a:custGeom>
              <a:rect b="b" l="l" r="r" t="t"/>
              <a:pathLst>
                <a:path extrusionOk="0" h="5354" w="2589">
                  <a:moveTo>
                    <a:pt x="2256" y="1"/>
                  </a:moveTo>
                  <a:cubicBezTo>
                    <a:pt x="1516" y="740"/>
                    <a:pt x="0" y="1405"/>
                    <a:pt x="0" y="1405"/>
                  </a:cubicBezTo>
                  <a:cubicBezTo>
                    <a:pt x="0" y="1405"/>
                    <a:pt x="555" y="3846"/>
                    <a:pt x="37" y="5139"/>
                  </a:cubicBezTo>
                  <a:cubicBezTo>
                    <a:pt x="13" y="5300"/>
                    <a:pt x="124" y="5353"/>
                    <a:pt x="284" y="5353"/>
                  </a:cubicBezTo>
                  <a:cubicBezTo>
                    <a:pt x="604" y="5353"/>
                    <a:pt x="1122" y="5139"/>
                    <a:pt x="1146" y="5139"/>
                  </a:cubicBezTo>
                  <a:lnTo>
                    <a:pt x="2034" y="4363"/>
                  </a:lnTo>
                  <a:lnTo>
                    <a:pt x="2329" y="3846"/>
                  </a:lnTo>
                  <a:cubicBezTo>
                    <a:pt x="2329" y="3846"/>
                    <a:pt x="2588" y="1442"/>
                    <a:pt x="2256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0"/>
            <p:cNvSpPr/>
            <p:nvPr/>
          </p:nvSpPr>
          <p:spPr>
            <a:xfrm>
              <a:off x="1462350" y="4090450"/>
              <a:ext cx="50850" cy="49025"/>
            </a:xfrm>
            <a:custGeom>
              <a:rect b="b" l="l" r="r" t="t"/>
              <a:pathLst>
                <a:path extrusionOk="0" h="1961" w="2034">
                  <a:moveTo>
                    <a:pt x="407" y="1"/>
                  </a:moveTo>
                  <a:cubicBezTo>
                    <a:pt x="259" y="1"/>
                    <a:pt x="0" y="260"/>
                    <a:pt x="0" y="297"/>
                  </a:cubicBezTo>
                  <a:cubicBezTo>
                    <a:pt x="1331" y="592"/>
                    <a:pt x="1516" y="1960"/>
                    <a:pt x="1516" y="1960"/>
                  </a:cubicBezTo>
                  <a:lnTo>
                    <a:pt x="2034" y="1776"/>
                  </a:lnTo>
                  <a:cubicBezTo>
                    <a:pt x="2034" y="1776"/>
                    <a:pt x="1664" y="445"/>
                    <a:pt x="407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0"/>
            <p:cNvSpPr/>
            <p:nvPr/>
          </p:nvSpPr>
          <p:spPr>
            <a:xfrm>
              <a:off x="1484525" y="4020225"/>
              <a:ext cx="61025" cy="75800"/>
            </a:xfrm>
            <a:custGeom>
              <a:rect b="b" l="l" r="r" t="t"/>
              <a:pathLst>
                <a:path extrusionOk="0" h="3032" w="2441">
                  <a:moveTo>
                    <a:pt x="925" y="0"/>
                  </a:moveTo>
                  <a:lnTo>
                    <a:pt x="296" y="370"/>
                  </a:lnTo>
                  <a:lnTo>
                    <a:pt x="38" y="998"/>
                  </a:lnTo>
                  <a:cubicBezTo>
                    <a:pt x="38" y="998"/>
                    <a:pt x="1" y="1183"/>
                    <a:pt x="38" y="1479"/>
                  </a:cubicBezTo>
                  <a:cubicBezTo>
                    <a:pt x="112" y="1923"/>
                    <a:pt x="444" y="2034"/>
                    <a:pt x="444" y="2034"/>
                  </a:cubicBezTo>
                  <a:cubicBezTo>
                    <a:pt x="444" y="2034"/>
                    <a:pt x="481" y="2292"/>
                    <a:pt x="592" y="2403"/>
                  </a:cubicBezTo>
                  <a:cubicBezTo>
                    <a:pt x="666" y="2551"/>
                    <a:pt x="1295" y="3032"/>
                    <a:pt x="1516" y="3032"/>
                  </a:cubicBezTo>
                  <a:cubicBezTo>
                    <a:pt x="1553" y="3032"/>
                    <a:pt x="1849" y="2958"/>
                    <a:pt x="1923" y="2847"/>
                  </a:cubicBezTo>
                  <a:cubicBezTo>
                    <a:pt x="2034" y="2699"/>
                    <a:pt x="2219" y="1590"/>
                    <a:pt x="2219" y="1590"/>
                  </a:cubicBezTo>
                  <a:cubicBezTo>
                    <a:pt x="2219" y="1590"/>
                    <a:pt x="2441" y="814"/>
                    <a:pt x="1775" y="259"/>
                  </a:cubicBezTo>
                  <a:cubicBezTo>
                    <a:pt x="1701" y="222"/>
                    <a:pt x="1369" y="74"/>
                    <a:pt x="1369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0"/>
            <p:cNvSpPr/>
            <p:nvPr/>
          </p:nvSpPr>
          <p:spPr>
            <a:xfrm>
              <a:off x="1472525" y="4013475"/>
              <a:ext cx="62800" cy="52650"/>
            </a:xfrm>
            <a:custGeom>
              <a:rect b="b" l="l" r="r" t="t"/>
              <a:pathLst>
                <a:path extrusionOk="0" h="2106" w="2512">
                  <a:moveTo>
                    <a:pt x="1489" y="1"/>
                  </a:moveTo>
                  <a:cubicBezTo>
                    <a:pt x="1302" y="1"/>
                    <a:pt x="1088" y="67"/>
                    <a:pt x="850" y="233"/>
                  </a:cubicBezTo>
                  <a:cubicBezTo>
                    <a:pt x="0" y="788"/>
                    <a:pt x="518" y="1823"/>
                    <a:pt x="518" y="1823"/>
                  </a:cubicBezTo>
                  <a:cubicBezTo>
                    <a:pt x="518" y="1823"/>
                    <a:pt x="540" y="1619"/>
                    <a:pt x="639" y="1619"/>
                  </a:cubicBezTo>
                  <a:cubicBezTo>
                    <a:pt x="666" y="1619"/>
                    <a:pt x="699" y="1635"/>
                    <a:pt x="739" y="1675"/>
                  </a:cubicBezTo>
                  <a:cubicBezTo>
                    <a:pt x="850" y="1786"/>
                    <a:pt x="850" y="1823"/>
                    <a:pt x="924" y="1897"/>
                  </a:cubicBezTo>
                  <a:cubicBezTo>
                    <a:pt x="1011" y="2012"/>
                    <a:pt x="1098" y="2105"/>
                    <a:pt x="1167" y="2105"/>
                  </a:cubicBezTo>
                  <a:cubicBezTo>
                    <a:pt x="1186" y="2105"/>
                    <a:pt x="1204" y="2098"/>
                    <a:pt x="1220" y="2082"/>
                  </a:cubicBezTo>
                  <a:cubicBezTo>
                    <a:pt x="1257" y="2045"/>
                    <a:pt x="1331" y="1527"/>
                    <a:pt x="1294" y="1379"/>
                  </a:cubicBezTo>
                  <a:cubicBezTo>
                    <a:pt x="1257" y="1231"/>
                    <a:pt x="1035" y="1084"/>
                    <a:pt x="1220" y="862"/>
                  </a:cubicBezTo>
                  <a:cubicBezTo>
                    <a:pt x="1250" y="820"/>
                    <a:pt x="1294" y="803"/>
                    <a:pt x="1348" y="803"/>
                  </a:cubicBezTo>
                  <a:cubicBezTo>
                    <a:pt x="1569" y="803"/>
                    <a:pt x="1956" y="1084"/>
                    <a:pt x="2202" y="1084"/>
                  </a:cubicBezTo>
                  <a:cubicBezTo>
                    <a:pt x="2270" y="1084"/>
                    <a:pt x="2326" y="1063"/>
                    <a:pt x="2366" y="1010"/>
                  </a:cubicBezTo>
                  <a:cubicBezTo>
                    <a:pt x="2511" y="893"/>
                    <a:pt x="2177" y="1"/>
                    <a:pt x="1489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0"/>
            <p:cNvSpPr/>
            <p:nvPr/>
          </p:nvSpPr>
          <p:spPr>
            <a:xfrm>
              <a:off x="1412425" y="4415575"/>
              <a:ext cx="173800" cy="89450"/>
            </a:xfrm>
            <a:custGeom>
              <a:rect b="b" l="l" r="r" t="t"/>
              <a:pathLst>
                <a:path extrusionOk="0" h="3578" w="6952">
                  <a:moveTo>
                    <a:pt x="3448" y="0"/>
                  </a:moveTo>
                  <a:cubicBezTo>
                    <a:pt x="2644" y="0"/>
                    <a:pt x="1850" y="176"/>
                    <a:pt x="1258" y="527"/>
                  </a:cubicBezTo>
                  <a:cubicBezTo>
                    <a:pt x="38" y="1230"/>
                    <a:pt x="1" y="2376"/>
                    <a:pt x="1258" y="3078"/>
                  </a:cubicBezTo>
                  <a:cubicBezTo>
                    <a:pt x="1886" y="3411"/>
                    <a:pt x="2681" y="3577"/>
                    <a:pt x="3476" y="3577"/>
                  </a:cubicBezTo>
                  <a:cubicBezTo>
                    <a:pt x="4271" y="3577"/>
                    <a:pt x="5066" y="3411"/>
                    <a:pt x="5694" y="3078"/>
                  </a:cubicBezTo>
                  <a:cubicBezTo>
                    <a:pt x="6951" y="2339"/>
                    <a:pt x="6951" y="1156"/>
                    <a:pt x="5694" y="527"/>
                  </a:cubicBezTo>
                  <a:cubicBezTo>
                    <a:pt x="5066" y="176"/>
                    <a:pt x="4253" y="0"/>
                    <a:pt x="34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0"/>
            <p:cNvSpPr/>
            <p:nvPr/>
          </p:nvSpPr>
          <p:spPr>
            <a:xfrm>
              <a:off x="1517800" y="4425275"/>
              <a:ext cx="69350" cy="37475"/>
            </a:xfrm>
            <a:custGeom>
              <a:rect b="b" l="l" r="r" t="t"/>
              <a:pathLst>
                <a:path extrusionOk="0" h="1499" w="2774">
                  <a:moveTo>
                    <a:pt x="1076" y="1"/>
                  </a:moveTo>
                  <a:cubicBezTo>
                    <a:pt x="790" y="1"/>
                    <a:pt x="38" y="176"/>
                    <a:pt x="38" y="176"/>
                  </a:cubicBezTo>
                  <a:cubicBezTo>
                    <a:pt x="38" y="176"/>
                    <a:pt x="1" y="694"/>
                    <a:pt x="149" y="916"/>
                  </a:cubicBezTo>
                  <a:cubicBezTo>
                    <a:pt x="222" y="1100"/>
                    <a:pt x="1258" y="1137"/>
                    <a:pt x="1258" y="1137"/>
                  </a:cubicBezTo>
                  <a:cubicBezTo>
                    <a:pt x="1258" y="1137"/>
                    <a:pt x="1896" y="1498"/>
                    <a:pt x="2404" y="1498"/>
                  </a:cubicBezTo>
                  <a:cubicBezTo>
                    <a:pt x="2482" y="1498"/>
                    <a:pt x="2557" y="1490"/>
                    <a:pt x="2626" y="1470"/>
                  </a:cubicBezTo>
                  <a:cubicBezTo>
                    <a:pt x="2773" y="1396"/>
                    <a:pt x="2773" y="1063"/>
                    <a:pt x="2663" y="916"/>
                  </a:cubicBezTo>
                  <a:cubicBezTo>
                    <a:pt x="2367" y="509"/>
                    <a:pt x="1516" y="472"/>
                    <a:pt x="1184" y="28"/>
                  </a:cubicBezTo>
                  <a:cubicBezTo>
                    <a:pt x="1177" y="9"/>
                    <a:pt x="1137" y="1"/>
                    <a:pt x="1076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0"/>
            <p:cNvSpPr/>
            <p:nvPr/>
          </p:nvSpPr>
          <p:spPr>
            <a:xfrm>
              <a:off x="1509475" y="4227875"/>
              <a:ext cx="54575" cy="209275"/>
            </a:xfrm>
            <a:custGeom>
              <a:rect b="b" l="l" r="r" t="t"/>
              <a:pathLst>
                <a:path extrusionOk="0" h="8371" w="2183">
                  <a:moveTo>
                    <a:pt x="1798" y="1"/>
                  </a:moveTo>
                  <a:cubicBezTo>
                    <a:pt x="1498" y="1"/>
                    <a:pt x="1" y="1528"/>
                    <a:pt x="1" y="1528"/>
                  </a:cubicBezTo>
                  <a:cubicBezTo>
                    <a:pt x="1" y="1528"/>
                    <a:pt x="666" y="4449"/>
                    <a:pt x="555" y="4819"/>
                  </a:cubicBezTo>
                  <a:cubicBezTo>
                    <a:pt x="297" y="5743"/>
                    <a:pt x="186" y="7444"/>
                    <a:pt x="297" y="8072"/>
                  </a:cubicBezTo>
                  <a:cubicBezTo>
                    <a:pt x="340" y="8290"/>
                    <a:pt x="606" y="8371"/>
                    <a:pt x="914" y="8371"/>
                  </a:cubicBezTo>
                  <a:cubicBezTo>
                    <a:pt x="1388" y="8371"/>
                    <a:pt x="1960" y="8178"/>
                    <a:pt x="1960" y="7998"/>
                  </a:cubicBezTo>
                  <a:cubicBezTo>
                    <a:pt x="1886" y="7555"/>
                    <a:pt x="1775" y="6039"/>
                    <a:pt x="1960" y="4560"/>
                  </a:cubicBezTo>
                  <a:cubicBezTo>
                    <a:pt x="1960" y="4005"/>
                    <a:pt x="2182" y="1935"/>
                    <a:pt x="1849" y="50"/>
                  </a:cubicBezTo>
                  <a:cubicBezTo>
                    <a:pt x="1846" y="16"/>
                    <a:pt x="1828" y="1"/>
                    <a:pt x="1798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0"/>
            <p:cNvSpPr/>
            <p:nvPr/>
          </p:nvSpPr>
          <p:spPr>
            <a:xfrm>
              <a:off x="1448475" y="4446300"/>
              <a:ext cx="36075" cy="46825"/>
            </a:xfrm>
            <a:custGeom>
              <a:rect b="b" l="l" r="r" t="t"/>
              <a:pathLst>
                <a:path extrusionOk="0" h="1873" w="1443">
                  <a:moveTo>
                    <a:pt x="38" y="1"/>
                  </a:moveTo>
                  <a:cubicBezTo>
                    <a:pt x="38" y="1"/>
                    <a:pt x="1" y="222"/>
                    <a:pt x="1" y="481"/>
                  </a:cubicBezTo>
                  <a:cubicBezTo>
                    <a:pt x="1" y="851"/>
                    <a:pt x="75" y="1406"/>
                    <a:pt x="371" y="1664"/>
                  </a:cubicBezTo>
                  <a:cubicBezTo>
                    <a:pt x="521" y="1793"/>
                    <a:pt x="759" y="1872"/>
                    <a:pt x="961" y="1872"/>
                  </a:cubicBezTo>
                  <a:cubicBezTo>
                    <a:pt x="1106" y="1872"/>
                    <a:pt x="1233" y="1831"/>
                    <a:pt x="1295" y="1738"/>
                  </a:cubicBezTo>
                  <a:cubicBezTo>
                    <a:pt x="1443" y="1516"/>
                    <a:pt x="999" y="629"/>
                    <a:pt x="999" y="444"/>
                  </a:cubicBezTo>
                  <a:cubicBezTo>
                    <a:pt x="999" y="259"/>
                    <a:pt x="999" y="75"/>
                    <a:pt x="1073" y="75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0"/>
            <p:cNvSpPr/>
            <p:nvPr/>
          </p:nvSpPr>
          <p:spPr>
            <a:xfrm>
              <a:off x="1442950" y="4198600"/>
              <a:ext cx="113700" cy="266100"/>
            </a:xfrm>
            <a:custGeom>
              <a:rect b="b" l="l" r="r" t="t"/>
              <a:pathLst>
                <a:path extrusionOk="0" h="10644" w="4548">
                  <a:moveTo>
                    <a:pt x="4436" y="1"/>
                  </a:moveTo>
                  <a:cubicBezTo>
                    <a:pt x="4436" y="1"/>
                    <a:pt x="3006" y="1074"/>
                    <a:pt x="2431" y="1074"/>
                  </a:cubicBezTo>
                  <a:cubicBezTo>
                    <a:pt x="2422" y="1074"/>
                    <a:pt x="2412" y="1073"/>
                    <a:pt x="2403" y="1073"/>
                  </a:cubicBezTo>
                  <a:cubicBezTo>
                    <a:pt x="1664" y="1036"/>
                    <a:pt x="1294" y="481"/>
                    <a:pt x="1294" y="481"/>
                  </a:cubicBezTo>
                  <a:cubicBezTo>
                    <a:pt x="1294" y="481"/>
                    <a:pt x="961" y="1036"/>
                    <a:pt x="850" y="1442"/>
                  </a:cubicBezTo>
                  <a:cubicBezTo>
                    <a:pt x="776" y="1812"/>
                    <a:pt x="739" y="5398"/>
                    <a:pt x="555" y="5916"/>
                  </a:cubicBezTo>
                  <a:cubicBezTo>
                    <a:pt x="370" y="6433"/>
                    <a:pt x="222" y="6655"/>
                    <a:pt x="111" y="7025"/>
                  </a:cubicBezTo>
                  <a:cubicBezTo>
                    <a:pt x="37" y="7395"/>
                    <a:pt x="0" y="9613"/>
                    <a:pt x="37" y="10204"/>
                  </a:cubicBezTo>
                  <a:cubicBezTo>
                    <a:pt x="55" y="10513"/>
                    <a:pt x="377" y="10644"/>
                    <a:pt x="717" y="10644"/>
                  </a:cubicBezTo>
                  <a:cubicBezTo>
                    <a:pt x="1069" y="10644"/>
                    <a:pt x="1441" y="10504"/>
                    <a:pt x="1516" y="10278"/>
                  </a:cubicBezTo>
                  <a:cubicBezTo>
                    <a:pt x="1479" y="8652"/>
                    <a:pt x="1405" y="7173"/>
                    <a:pt x="1738" y="6655"/>
                  </a:cubicBezTo>
                  <a:cubicBezTo>
                    <a:pt x="2218" y="5953"/>
                    <a:pt x="2810" y="2921"/>
                    <a:pt x="2847" y="2773"/>
                  </a:cubicBezTo>
                  <a:cubicBezTo>
                    <a:pt x="3697" y="2367"/>
                    <a:pt x="4547" y="1331"/>
                    <a:pt x="4547" y="1147"/>
                  </a:cubicBezTo>
                  <a:cubicBezTo>
                    <a:pt x="4510" y="1036"/>
                    <a:pt x="4473" y="555"/>
                    <a:pt x="4436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0"/>
            <p:cNvSpPr/>
            <p:nvPr/>
          </p:nvSpPr>
          <p:spPr>
            <a:xfrm>
              <a:off x="1598225" y="4536875"/>
              <a:ext cx="8325" cy="16675"/>
            </a:xfrm>
            <a:custGeom>
              <a:rect b="b" l="l" r="r" t="t"/>
              <a:pathLst>
                <a:path extrusionOk="0" h="667" w="333">
                  <a:moveTo>
                    <a:pt x="0" y="1"/>
                  </a:moveTo>
                  <a:lnTo>
                    <a:pt x="296" y="260"/>
                  </a:lnTo>
                  <a:lnTo>
                    <a:pt x="222" y="666"/>
                  </a:lnTo>
                  <a:lnTo>
                    <a:pt x="296" y="629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0"/>
            <p:cNvSpPr/>
            <p:nvPr/>
          </p:nvSpPr>
          <p:spPr>
            <a:xfrm>
              <a:off x="1598225" y="4536875"/>
              <a:ext cx="7400" cy="16675"/>
            </a:xfrm>
            <a:custGeom>
              <a:rect b="b" l="l" r="r" t="t"/>
              <a:pathLst>
                <a:path extrusionOk="0" h="667" w="296">
                  <a:moveTo>
                    <a:pt x="0" y="1"/>
                  </a:moveTo>
                  <a:lnTo>
                    <a:pt x="74" y="555"/>
                  </a:lnTo>
                  <a:lnTo>
                    <a:pt x="222" y="666"/>
                  </a:lnTo>
                  <a:lnTo>
                    <a:pt x="296" y="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0"/>
            <p:cNvSpPr/>
            <p:nvPr/>
          </p:nvSpPr>
          <p:spPr>
            <a:xfrm>
              <a:off x="1592675" y="4544475"/>
              <a:ext cx="11100" cy="15750"/>
            </a:xfrm>
            <a:custGeom>
              <a:rect b="b" l="l" r="r" t="t"/>
              <a:pathLst>
                <a:path extrusionOk="0" h="630" w="444">
                  <a:moveTo>
                    <a:pt x="135" y="1"/>
                  </a:moveTo>
                  <a:cubicBezTo>
                    <a:pt x="60" y="1"/>
                    <a:pt x="0" y="69"/>
                    <a:pt x="0" y="177"/>
                  </a:cubicBezTo>
                  <a:cubicBezTo>
                    <a:pt x="0" y="325"/>
                    <a:pt x="111" y="510"/>
                    <a:pt x="222" y="584"/>
                  </a:cubicBezTo>
                  <a:cubicBezTo>
                    <a:pt x="264" y="616"/>
                    <a:pt x="300" y="629"/>
                    <a:pt x="330" y="629"/>
                  </a:cubicBezTo>
                  <a:cubicBezTo>
                    <a:pt x="406" y="629"/>
                    <a:pt x="444" y="542"/>
                    <a:pt x="444" y="436"/>
                  </a:cubicBezTo>
                  <a:cubicBezTo>
                    <a:pt x="444" y="251"/>
                    <a:pt x="333" y="67"/>
                    <a:pt x="222" y="30"/>
                  </a:cubicBezTo>
                  <a:cubicBezTo>
                    <a:pt x="192" y="10"/>
                    <a:pt x="163" y="1"/>
                    <a:pt x="135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0"/>
            <p:cNvSpPr/>
            <p:nvPr/>
          </p:nvSpPr>
          <p:spPr>
            <a:xfrm>
              <a:off x="1593600" y="4540800"/>
              <a:ext cx="16650" cy="19225"/>
            </a:xfrm>
            <a:custGeom>
              <a:rect b="b" l="l" r="r" t="t"/>
              <a:pathLst>
                <a:path extrusionOk="0" h="769" w="666">
                  <a:moveTo>
                    <a:pt x="333" y="1"/>
                  </a:moveTo>
                  <a:cubicBezTo>
                    <a:pt x="305" y="1"/>
                    <a:pt x="278" y="10"/>
                    <a:pt x="259" y="29"/>
                  </a:cubicBezTo>
                  <a:lnTo>
                    <a:pt x="0" y="177"/>
                  </a:lnTo>
                  <a:cubicBezTo>
                    <a:pt x="25" y="164"/>
                    <a:pt x="45" y="160"/>
                    <a:pt x="65" y="160"/>
                  </a:cubicBezTo>
                  <a:cubicBezTo>
                    <a:pt x="103" y="160"/>
                    <a:pt x="136" y="177"/>
                    <a:pt x="185" y="177"/>
                  </a:cubicBezTo>
                  <a:cubicBezTo>
                    <a:pt x="333" y="287"/>
                    <a:pt x="407" y="472"/>
                    <a:pt x="407" y="657"/>
                  </a:cubicBezTo>
                  <a:cubicBezTo>
                    <a:pt x="407" y="731"/>
                    <a:pt x="370" y="768"/>
                    <a:pt x="370" y="768"/>
                  </a:cubicBezTo>
                  <a:lnTo>
                    <a:pt x="592" y="657"/>
                  </a:lnTo>
                  <a:cubicBezTo>
                    <a:pt x="629" y="583"/>
                    <a:pt x="666" y="546"/>
                    <a:pt x="666" y="472"/>
                  </a:cubicBezTo>
                  <a:cubicBezTo>
                    <a:pt x="666" y="324"/>
                    <a:pt x="555" y="103"/>
                    <a:pt x="407" y="29"/>
                  </a:cubicBezTo>
                  <a:cubicBezTo>
                    <a:pt x="388" y="10"/>
                    <a:pt x="361" y="1"/>
                    <a:pt x="33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0"/>
            <p:cNvSpPr/>
            <p:nvPr/>
          </p:nvSpPr>
          <p:spPr>
            <a:xfrm>
              <a:off x="1592675" y="4545775"/>
              <a:ext cx="9250" cy="11800"/>
            </a:xfrm>
            <a:custGeom>
              <a:rect b="b" l="l" r="r" t="t"/>
              <a:pathLst>
                <a:path extrusionOk="0" h="472" w="370">
                  <a:moveTo>
                    <a:pt x="125" y="1"/>
                  </a:moveTo>
                  <a:cubicBezTo>
                    <a:pt x="63" y="1"/>
                    <a:pt x="0" y="42"/>
                    <a:pt x="0" y="125"/>
                  </a:cubicBezTo>
                  <a:cubicBezTo>
                    <a:pt x="0" y="273"/>
                    <a:pt x="111" y="384"/>
                    <a:pt x="185" y="458"/>
                  </a:cubicBezTo>
                  <a:cubicBezTo>
                    <a:pt x="213" y="467"/>
                    <a:pt x="238" y="472"/>
                    <a:pt x="261" y="472"/>
                  </a:cubicBezTo>
                  <a:cubicBezTo>
                    <a:pt x="328" y="472"/>
                    <a:pt x="370" y="430"/>
                    <a:pt x="370" y="347"/>
                  </a:cubicBezTo>
                  <a:cubicBezTo>
                    <a:pt x="370" y="199"/>
                    <a:pt x="296" y="88"/>
                    <a:pt x="185" y="15"/>
                  </a:cubicBezTo>
                  <a:cubicBezTo>
                    <a:pt x="167" y="5"/>
                    <a:pt x="146" y="1"/>
                    <a:pt x="125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0"/>
            <p:cNvSpPr/>
            <p:nvPr/>
          </p:nvSpPr>
          <p:spPr>
            <a:xfrm>
              <a:off x="1593600" y="4547975"/>
              <a:ext cx="7400" cy="9950"/>
            </a:xfrm>
            <a:custGeom>
              <a:rect b="b" l="l" r="r" t="t"/>
              <a:pathLst>
                <a:path extrusionOk="0" h="398" w="296">
                  <a:moveTo>
                    <a:pt x="74" y="0"/>
                  </a:moveTo>
                  <a:cubicBezTo>
                    <a:pt x="0" y="0"/>
                    <a:pt x="0" y="37"/>
                    <a:pt x="0" y="74"/>
                  </a:cubicBezTo>
                  <a:cubicBezTo>
                    <a:pt x="0" y="37"/>
                    <a:pt x="74" y="0"/>
                    <a:pt x="74" y="0"/>
                  </a:cubicBezTo>
                  <a:close/>
                  <a:moveTo>
                    <a:pt x="0" y="75"/>
                  </a:moveTo>
                  <a:cubicBezTo>
                    <a:pt x="1" y="186"/>
                    <a:pt x="111" y="296"/>
                    <a:pt x="148" y="370"/>
                  </a:cubicBezTo>
                  <a:cubicBezTo>
                    <a:pt x="167" y="389"/>
                    <a:pt x="194" y="398"/>
                    <a:pt x="222" y="398"/>
                  </a:cubicBezTo>
                  <a:cubicBezTo>
                    <a:pt x="250" y="398"/>
                    <a:pt x="278" y="389"/>
                    <a:pt x="296" y="370"/>
                  </a:cubicBezTo>
                  <a:lnTo>
                    <a:pt x="185" y="370"/>
                  </a:lnTo>
                  <a:cubicBezTo>
                    <a:pt x="111" y="260"/>
                    <a:pt x="1" y="186"/>
                    <a:pt x="0" y="75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0"/>
            <p:cNvSpPr/>
            <p:nvPr/>
          </p:nvSpPr>
          <p:spPr>
            <a:xfrm>
              <a:off x="1593600" y="4546575"/>
              <a:ext cx="7400" cy="11350"/>
            </a:xfrm>
            <a:custGeom>
              <a:rect b="b" l="l" r="r" t="t"/>
              <a:pathLst>
                <a:path extrusionOk="0" h="454" w="296">
                  <a:moveTo>
                    <a:pt x="97" y="1"/>
                  </a:moveTo>
                  <a:cubicBezTo>
                    <a:pt x="83" y="1"/>
                    <a:pt x="74" y="19"/>
                    <a:pt x="74" y="56"/>
                  </a:cubicBezTo>
                  <a:cubicBezTo>
                    <a:pt x="0" y="56"/>
                    <a:pt x="0" y="93"/>
                    <a:pt x="0" y="130"/>
                  </a:cubicBezTo>
                  <a:cubicBezTo>
                    <a:pt x="0" y="241"/>
                    <a:pt x="111" y="352"/>
                    <a:pt x="148" y="426"/>
                  </a:cubicBezTo>
                  <a:cubicBezTo>
                    <a:pt x="167" y="445"/>
                    <a:pt x="194" y="454"/>
                    <a:pt x="217" y="454"/>
                  </a:cubicBezTo>
                  <a:cubicBezTo>
                    <a:pt x="241" y="454"/>
                    <a:pt x="259" y="445"/>
                    <a:pt x="259" y="426"/>
                  </a:cubicBezTo>
                  <a:cubicBezTo>
                    <a:pt x="259" y="426"/>
                    <a:pt x="296" y="352"/>
                    <a:pt x="296" y="315"/>
                  </a:cubicBezTo>
                  <a:cubicBezTo>
                    <a:pt x="296" y="241"/>
                    <a:pt x="185" y="93"/>
                    <a:pt x="148" y="56"/>
                  </a:cubicBezTo>
                  <a:cubicBezTo>
                    <a:pt x="130" y="19"/>
                    <a:pt x="111" y="1"/>
                    <a:pt x="97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0"/>
            <p:cNvSpPr/>
            <p:nvPr/>
          </p:nvSpPr>
          <p:spPr>
            <a:xfrm>
              <a:off x="1595450" y="4548900"/>
              <a:ext cx="4650" cy="5975"/>
            </a:xfrm>
            <a:custGeom>
              <a:rect b="b" l="l" r="r" t="t"/>
              <a:pathLst>
                <a:path extrusionOk="0" h="239" w="186">
                  <a:moveTo>
                    <a:pt x="37" y="0"/>
                  </a:moveTo>
                  <a:cubicBezTo>
                    <a:pt x="24" y="0"/>
                    <a:pt x="16" y="5"/>
                    <a:pt x="10" y="11"/>
                  </a:cubicBezTo>
                  <a:lnTo>
                    <a:pt x="10" y="11"/>
                  </a:lnTo>
                  <a:cubicBezTo>
                    <a:pt x="21" y="0"/>
                    <a:pt x="37" y="0"/>
                    <a:pt x="37" y="0"/>
                  </a:cubicBezTo>
                  <a:close/>
                  <a:moveTo>
                    <a:pt x="10" y="11"/>
                  </a:moveTo>
                  <a:cubicBezTo>
                    <a:pt x="5" y="16"/>
                    <a:pt x="0" y="25"/>
                    <a:pt x="0" y="37"/>
                  </a:cubicBezTo>
                  <a:lnTo>
                    <a:pt x="0" y="37"/>
                  </a:lnTo>
                  <a:cubicBezTo>
                    <a:pt x="0" y="37"/>
                    <a:pt x="0" y="22"/>
                    <a:pt x="10" y="11"/>
                  </a:cubicBezTo>
                  <a:close/>
                  <a:moveTo>
                    <a:pt x="0" y="38"/>
                  </a:moveTo>
                  <a:cubicBezTo>
                    <a:pt x="1" y="76"/>
                    <a:pt x="37" y="185"/>
                    <a:pt x="74" y="222"/>
                  </a:cubicBezTo>
                  <a:cubicBezTo>
                    <a:pt x="86" y="235"/>
                    <a:pt x="103" y="239"/>
                    <a:pt x="119" y="239"/>
                  </a:cubicBezTo>
                  <a:cubicBezTo>
                    <a:pt x="152" y="239"/>
                    <a:pt x="185" y="222"/>
                    <a:pt x="185" y="222"/>
                  </a:cubicBezTo>
                  <a:lnTo>
                    <a:pt x="111" y="222"/>
                  </a:lnTo>
                  <a:cubicBezTo>
                    <a:pt x="38" y="185"/>
                    <a:pt x="1" y="76"/>
                    <a:pt x="0" y="38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0"/>
            <p:cNvSpPr/>
            <p:nvPr/>
          </p:nvSpPr>
          <p:spPr>
            <a:xfrm>
              <a:off x="1595450" y="4548900"/>
              <a:ext cx="2800" cy="5575"/>
            </a:xfrm>
            <a:custGeom>
              <a:rect b="b" l="l" r="r" t="t"/>
              <a:pathLst>
                <a:path extrusionOk="0" h="223" w="112">
                  <a:moveTo>
                    <a:pt x="37" y="0"/>
                  </a:moveTo>
                  <a:cubicBezTo>
                    <a:pt x="39" y="2"/>
                    <a:pt x="41" y="4"/>
                    <a:pt x="43" y="7"/>
                  </a:cubicBezTo>
                  <a:lnTo>
                    <a:pt x="43" y="7"/>
                  </a:lnTo>
                  <a:cubicBezTo>
                    <a:pt x="55" y="0"/>
                    <a:pt x="58" y="0"/>
                    <a:pt x="37" y="0"/>
                  </a:cubicBezTo>
                  <a:close/>
                  <a:moveTo>
                    <a:pt x="43" y="7"/>
                  </a:moveTo>
                  <a:cubicBezTo>
                    <a:pt x="33" y="12"/>
                    <a:pt x="17" y="21"/>
                    <a:pt x="0" y="37"/>
                  </a:cubicBezTo>
                  <a:cubicBezTo>
                    <a:pt x="0" y="74"/>
                    <a:pt x="37" y="185"/>
                    <a:pt x="74" y="222"/>
                  </a:cubicBezTo>
                  <a:lnTo>
                    <a:pt x="111" y="222"/>
                  </a:lnTo>
                  <a:lnTo>
                    <a:pt x="111" y="185"/>
                  </a:lnTo>
                  <a:cubicBezTo>
                    <a:pt x="111" y="115"/>
                    <a:pt x="78" y="45"/>
                    <a:pt x="43" y="7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0"/>
            <p:cNvSpPr/>
            <p:nvPr/>
          </p:nvSpPr>
          <p:spPr>
            <a:xfrm>
              <a:off x="1592675" y="4540575"/>
              <a:ext cx="9250" cy="14825"/>
            </a:xfrm>
            <a:custGeom>
              <a:rect b="b" l="l" r="r" t="t"/>
              <a:pathLst>
                <a:path extrusionOk="0" h="593" w="370">
                  <a:moveTo>
                    <a:pt x="0" y="1"/>
                  </a:moveTo>
                  <a:lnTo>
                    <a:pt x="333" y="186"/>
                  </a:lnTo>
                  <a:lnTo>
                    <a:pt x="222" y="592"/>
                  </a:lnTo>
                  <a:lnTo>
                    <a:pt x="296" y="592"/>
                  </a:lnTo>
                  <a:lnTo>
                    <a:pt x="370" y="18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0"/>
            <p:cNvSpPr/>
            <p:nvPr/>
          </p:nvSpPr>
          <p:spPr>
            <a:xfrm>
              <a:off x="1592675" y="4540575"/>
              <a:ext cx="8325" cy="14825"/>
            </a:xfrm>
            <a:custGeom>
              <a:rect b="b" l="l" r="r" t="t"/>
              <a:pathLst>
                <a:path extrusionOk="0" h="593" w="333">
                  <a:moveTo>
                    <a:pt x="0" y="1"/>
                  </a:moveTo>
                  <a:lnTo>
                    <a:pt x="111" y="518"/>
                  </a:lnTo>
                  <a:lnTo>
                    <a:pt x="222" y="592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0"/>
            <p:cNvSpPr/>
            <p:nvPr/>
          </p:nvSpPr>
          <p:spPr>
            <a:xfrm>
              <a:off x="1596375" y="4549825"/>
              <a:ext cx="1875" cy="4125"/>
            </a:xfrm>
            <a:custGeom>
              <a:rect b="b" l="l" r="r" t="t"/>
              <a:pathLst>
                <a:path extrusionOk="0" h="165" w="75">
                  <a:moveTo>
                    <a:pt x="37" y="0"/>
                  </a:moveTo>
                  <a:cubicBezTo>
                    <a:pt x="0" y="0"/>
                    <a:pt x="0" y="0"/>
                    <a:pt x="0" y="37"/>
                  </a:cubicBezTo>
                  <a:cubicBezTo>
                    <a:pt x="0" y="111"/>
                    <a:pt x="0" y="148"/>
                    <a:pt x="37" y="148"/>
                  </a:cubicBezTo>
                  <a:cubicBezTo>
                    <a:pt x="37" y="161"/>
                    <a:pt x="41" y="165"/>
                    <a:pt x="47" y="165"/>
                  </a:cubicBezTo>
                  <a:cubicBezTo>
                    <a:pt x="58" y="165"/>
                    <a:pt x="74" y="148"/>
                    <a:pt x="74" y="148"/>
                  </a:cubicBezTo>
                  <a:cubicBezTo>
                    <a:pt x="0" y="148"/>
                    <a:pt x="0" y="111"/>
                    <a:pt x="37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0"/>
            <p:cNvSpPr/>
            <p:nvPr/>
          </p:nvSpPr>
          <p:spPr>
            <a:xfrm>
              <a:off x="1596375" y="4550750"/>
              <a:ext cx="1875" cy="2800"/>
            </a:xfrm>
            <a:custGeom>
              <a:rect b="b" l="l" r="r" t="t"/>
              <a:pathLst>
                <a:path extrusionOk="0" h="112" w="75">
                  <a:moveTo>
                    <a:pt x="0" y="0"/>
                  </a:moveTo>
                  <a:cubicBezTo>
                    <a:pt x="0" y="74"/>
                    <a:pt x="37" y="111"/>
                    <a:pt x="74" y="111"/>
                  </a:cubicBezTo>
                  <a:cubicBezTo>
                    <a:pt x="74" y="74"/>
                    <a:pt x="37" y="0"/>
                    <a:pt x="37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0"/>
            <p:cNvSpPr/>
            <p:nvPr/>
          </p:nvSpPr>
          <p:spPr>
            <a:xfrm>
              <a:off x="1600975" y="4540575"/>
              <a:ext cx="5575" cy="4650"/>
            </a:xfrm>
            <a:custGeom>
              <a:rect b="b" l="l" r="r" t="t"/>
              <a:pathLst>
                <a:path extrusionOk="0" h="186" w="223">
                  <a:moveTo>
                    <a:pt x="223" y="1"/>
                  </a:moveTo>
                  <a:lnTo>
                    <a:pt x="1" y="149"/>
                  </a:lnTo>
                  <a:lnTo>
                    <a:pt x="1" y="186"/>
                  </a:lnTo>
                  <a:lnTo>
                    <a:pt x="223" y="38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0"/>
            <p:cNvSpPr/>
            <p:nvPr/>
          </p:nvSpPr>
          <p:spPr>
            <a:xfrm>
              <a:off x="1592675" y="4539650"/>
              <a:ext cx="8325" cy="5575"/>
            </a:xfrm>
            <a:custGeom>
              <a:rect b="b" l="l" r="r" t="t"/>
              <a:pathLst>
                <a:path extrusionOk="0" h="223" w="333">
                  <a:moveTo>
                    <a:pt x="0" y="1"/>
                  </a:moveTo>
                  <a:lnTo>
                    <a:pt x="0" y="38"/>
                  </a:lnTo>
                  <a:lnTo>
                    <a:pt x="333" y="223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0"/>
            <p:cNvSpPr/>
            <p:nvPr/>
          </p:nvSpPr>
          <p:spPr>
            <a:xfrm>
              <a:off x="1592675" y="4535950"/>
              <a:ext cx="13875" cy="8350"/>
            </a:xfrm>
            <a:custGeom>
              <a:rect b="b" l="l" r="r" t="t"/>
              <a:pathLst>
                <a:path extrusionOk="0" h="334" w="555">
                  <a:moveTo>
                    <a:pt x="222" y="1"/>
                  </a:moveTo>
                  <a:lnTo>
                    <a:pt x="0" y="149"/>
                  </a:lnTo>
                  <a:lnTo>
                    <a:pt x="333" y="334"/>
                  </a:lnTo>
                  <a:lnTo>
                    <a:pt x="555" y="186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0"/>
            <p:cNvSpPr/>
            <p:nvPr/>
          </p:nvSpPr>
          <p:spPr>
            <a:xfrm>
              <a:off x="1690650" y="4484200"/>
              <a:ext cx="9250" cy="14800"/>
            </a:xfrm>
            <a:custGeom>
              <a:rect b="b" l="l" r="r" t="t"/>
              <a:pathLst>
                <a:path extrusionOk="0" h="592" w="370">
                  <a:moveTo>
                    <a:pt x="0" y="0"/>
                  </a:moveTo>
                  <a:lnTo>
                    <a:pt x="333" y="185"/>
                  </a:lnTo>
                  <a:lnTo>
                    <a:pt x="259" y="592"/>
                  </a:lnTo>
                  <a:lnTo>
                    <a:pt x="296" y="592"/>
                  </a:lnTo>
                  <a:lnTo>
                    <a:pt x="370" y="18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0"/>
            <p:cNvSpPr/>
            <p:nvPr/>
          </p:nvSpPr>
          <p:spPr>
            <a:xfrm>
              <a:off x="1690650" y="4484200"/>
              <a:ext cx="8325" cy="14800"/>
            </a:xfrm>
            <a:custGeom>
              <a:rect b="b" l="l" r="r" t="t"/>
              <a:pathLst>
                <a:path extrusionOk="0" h="592" w="333">
                  <a:moveTo>
                    <a:pt x="0" y="0"/>
                  </a:moveTo>
                  <a:lnTo>
                    <a:pt x="74" y="518"/>
                  </a:lnTo>
                  <a:lnTo>
                    <a:pt x="259" y="592"/>
                  </a:lnTo>
                  <a:lnTo>
                    <a:pt x="333" y="1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0"/>
            <p:cNvSpPr/>
            <p:nvPr/>
          </p:nvSpPr>
          <p:spPr>
            <a:xfrm>
              <a:off x="1685100" y="4489950"/>
              <a:ext cx="12025" cy="17175"/>
            </a:xfrm>
            <a:custGeom>
              <a:rect b="b" l="l" r="r" t="t"/>
              <a:pathLst>
                <a:path extrusionOk="0" h="687" w="481">
                  <a:moveTo>
                    <a:pt x="135" y="0"/>
                  </a:moveTo>
                  <a:cubicBezTo>
                    <a:pt x="60" y="0"/>
                    <a:pt x="0" y="69"/>
                    <a:pt x="0" y="177"/>
                  </a:cubicBezTo>
                  <a:cubicBezTo>
                    <a:pt x="0" y="362"/>
                    <a:pt x="111" y="547"/>
                    <a:pt x="222" y="658"/>
                  </a:cubicBezTo>
                  <a:cubicBezTo>
                    <a:pt x="262" y="678"/>
                    <a:pt x="299" y="687"/>
                    <a:pt x="332" y="687"/>
                  </a:cubicBezTo>
                  <a:cubicBezTo>
                    <a:pt x="422" y="687"/>
                    <a:pt x="481" y="618"/>
                    <a:pt x="481" y="510"/>
                  </a:cubicBezTo>
                  <a:cubicBezTo>
                    <a:pt x="481" y="325"/>
                    <a:pt x="333" y="140"/>
                    <a:pt x="222" y="29"/>
                  </a:cubicBezTo>
                  <a:cubicBezTo>
                    <a:pt x="192" y="9"/>
                    <a:pt x="163" y="0"/>
                    <a:pt x="135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0"/>
            <p:cNvSpPr/>
            <p:nvPr/>
          </p:nvSpPr>
          <p:spPr>
            <a:xfrm>
              <a:off x="1686025" y="4488125"/>
              <a:ext cx="16650" cy="18275"/>
            </a:xfrm>
            <a:custGeom>
              <a:rect b="b" l="l" r="r" t="t"/>
              <a:pathLst>
                <a:path extrusionOk="0" h="731" w="666">
                  <a:moveTo>
                    <a:pt x="57" y="144"/>
                  </a:moveTo>
                  <a:cubicBezTo>
                    <a:pt x="40" y="146"/>
                    <a:pt x="22" y="155"/>
                    <a:pt x="0" y="176"/>
                  </a:cubicBezTo>
                  <a:lnTo>
                    <a:pt x="57" y="144"/>
                  </a:lnTo>
                  <a:close/>
                  <a:moveTo>
                    <a:pt x="338" y="1"/>
                  </a:moveTo>
                  <a:cubicBezTo>
                    <a:pt x="305" y="1"/>
                    <a:pt x="278" y="10"/>
                    <a:pt x="259" y="28"/>
                  </a:cubicBezTo>
                  <a:lnTo>
                    <a:pt x="57" y="144"/>
                  </a:lnTo>
                  <a:lnTo>
                    <a:pt x="57" y="144"/>
                  </a:lnTo>
                  <a:cubicBezTo>
                    <a:pt x="60" y="143"/>
                    <a:pt x="62" y="143"/>
                    <a:pt x="65" y="143"/>
                  </a:cubicBezTo>
                  <a:cubicBezTo>
                    <a:pt x="103" y="143"/>
                    <a:pt x="136" y="176"/>
                    <a:pt x="185" y="176"/>
                  </a:cubicBezTo>
                  <a:cubicBezTo>
                    <a:pt x="333" y="250"/>
                    <a:pt x="444" y="435"/>
                    <a:pt x="444" y="583"/>
                  </a:cubicBezTo>
                  <a:cubicBezTo>
                    <a:pt x="444" y="657"/>
                    <a:pt x="370" y="731"/>
                    <a:pt x="370" y="731"/>
                  </a:cubicBezTo>
                  <a:lnTo>
                    <a:pt x="629" y="583"/>
                  </a:lnTo>
                  <a:cubicBezTo>
                    <a:pt x="629" y="583"/>
                    <a:pt x="666" y="472"/>
                    <a:pt x="666" y="435"/>
                  </a:cubicBezTo>
                  <a:cubicBezTo>
                    <a:pt x="666" y="287"/>
                    <a:pt x="555" y="65"/>
                    <a:pt x="444" y="28"/>
                  </a:cubicBezTo>
                  <a:cubicBezTo>
                    <a:pt x="407" y="10"/>
                    <a:pt x="370" y="1"/>
                    <a:pt x="33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0"/>
            <p:cNvSpPr/>
            <p:nvPr/>
          </p:nvSpPr>
          <p:spPr>
            <a:xfrm>
              <a:off x="1685100" y="4493075"/>
              <a:ext cx="9275" cy="10925"/>
            </a:xfrm>
            <a:custGeom>
              <a:rect b="b" l="l" r="r" t="t"/>
              <a:pathLst>
                <a:path extrusionOk="0" h="437" w="371">
                  <a:moveTo>
                    <a:pt x="121" y="1"/>
                  </a:moveTo>
                  <a:cubicBezTo>
                    <a:pt x="60" y="1"/>
                    <a:pt x="0" y="35"/>
                    <a:pt x="0" y="89"/>
                  </a:cubicBezTo>
                  <a:cubicBezTo>
                    <a:pt x="0" y="237"/>
                    <a:pt x="111" y="385"/>
                    <a:pt x="185" y="422"/>
                  </a:cubicBezTo>
                  <a:cubicBezTo>
                    <a:pt x="215" y="432"/>
                    <a:pt x="242" y="436"/>
                    <a:pt x="266" y="436"/>
                  </a:cubicBezTo>
                  <a:cubicBezTo>
                    <a:pt x="330" y="436"/>
                    <a:pt x="370" y="402"/>
                    <a:pt x="370" y="348"/>
                  </a:cubicBezTo>
                  <a:cubicBezTo>
                    <a:pt x="370" y="200"/>
                    <a:pt x="333" y="52"/>
                    <a:pt x="185" y="15"/>
                  </a:cubicBezTo>
                  <a:cubicBezTo>
                    <a:pt x="165" y="5"/>
                    <a:pt x="143" y="1"/>
                    <a:pt x="121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0"/>
            <p:cNvSpPr/>
            <p:nvPr/>
          </p:nvSpPr>
          <p:spPr>
            <a:xfrm>
              <a:off x="1686025" y="4493450"/>
              <a:ext cx="7425" cy="9950"/>
            </a:xfrm>
            <a:custGeom>
              <a:rect b="b" l="l" r="r" t="t"/>
              <a:pathLst>
                <a:path extrusionOk="0" h="398" w="297">
                  <a:moveTo>
                    <a:pt x="74" y="0"/>
                  </a:moveTo>
                  <a:cubicBezTo>
                    <a:pt x="0" y="37"/>
                    <a:pt x="0" y="37"/>
                    <a:pt x="0" y="74"/>
                  </a:cubicBezTo>
                  <a:cubicBezTo>
                    <a:pt x="0" y="37"/>
                    <a:pt x="74" y="1"/>
                    <a:pt x="74" y="0"/>
                  </a:cubicBezTo>
                  <a:close/>
                  <a:moveTo>
                    <a:pt x="0" y="76"/>
                  </a:moveTo>
                  <a:lnTo>
                    <a:pt x="0" y="76"/>
                  </a:lnTo>
                  <a:cubicBezTo>
                    <a:pt x="2" y="187"/>
                    <a:pt x="111" y="333"/>
                    <a:pt x="148" y="370"/>
                  </a:cubicBezTo>
                  <a:cubicBezTo>
                    <a:pt x="167" y="388"/>
                    <a:pt x="194" y="398"/>
                    <a:pt x="222" y="398"/>
                  </a:cubicBezTo>
                  <a:cubicBezTo>
                    <a:pt x="250" y="398"/>
                    <a:pt x="278" y="388"/>
                    <a:pt x="296" y="370"/>
                  </a:cubicBezTo>
                  <a:lnTo>
                    <a:pt x="185" y="370"/>
                  </a:lnTo>
                  <a:cubicBezTo>
                    <a:pt x="112" y="333"/>
                    <a:pt x="2" y="187"/>
                    <a:pt x="0" y="76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0"/>
            <p:cNvSpPr/>
            <p:nvPr/>
          </p:nvSpPr>
          <p:spPr>
            <a:xfrm>
              <a:off x="1686025" y="4492750"/>
              <a:ext cx="7425" cy="10650"/>
            </a:xfrm>
            <a:custGeom>
              <a:rect b="b" l="l" r="r" t="t"/>
              <a:pathLst>
                <a:path extrusionOk="0" h="426" w="297">
                  <a:moveTo>
                    <a:pt x="97" y="0"/>
                  </a:moveTo>
                  <a:cubicBezTo>
                    <a:pt x="83" y="0"/>
                    <a:pt x="74" y="10"/>
                    <a:pt x="74" y="28"/>
                  </a:cubicBezTo>
                  <a:cubicBezTo>
                    <a:pt x="74" y="65"/>
                    <a:pt x="0" y="65"/>
                    <a:pt x="0" y="102"/>
                  </a:cubicBezTo>
                  <a:cubicBezTo>
                    <a:pt x="0" y="213"/>
                    <a:pt x="111" y="361"/>
                    <a:pt x="148" y="398"/>
                  </a:cubicBezTo>
                  <a:cubicBezTo>
                    <a:pt x="167" y="416"/>
                    <a:pt x="194" y="426"/>
                    <a:pt x="218" y="426"/>
                  </a:cubicBezTo>
                  <a:cubicBezTo>
                    <a:pt x="241" y="426"/>
                    <a:pt x="259" y="416"/>
                    <a:pt x="259" y="398"/>
                  </a:cubicBezTo>
                  <a:cubicBezTo>
                    <a:pt x="259" y="398"/>
                    <a:pt x="296" y="361"/>
                    <a:pt x="296" y="287"/>
                  </a:cubicBezTo>
                  <a:cubicBezTo>
                    <a:pt x="296" y="213"/>
                    <a:pt x="185" y="65"/>
                    <a:pt x="148" y="28"/>
                  </a:cubicBezTo>
                  <a:cubicBezTo>
                    <a:pt x="130" y="10"/>
                    <a:pt x="111" y="0"/>
                    <a:pt x="97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0"/>
            <p:cNvSpPr/>
            <p:nvPr/>
          </p:nvSpPr>
          <p:spPr>
            <a:xfrm>
              <a:off x="1687875" y="4497150"/>
              <a:ext cx="2800" cy="4625"/>
            </a:xfrm>
            <a:custGeom>
              <a:rect b="b" l="l" r="r" t="t"/>
              <a:pathLst>
                <a:path extrusionOk="0" h="185" w="112">
                  <a:moveTo>
                    <a:pt x="0" y="0"/>
                  </a:moveTo>
                  <a:cubicBezTo>
                    <a:pt x="0" y="37"/>
                    <a:pt x="37" y="111"/>
                    <a:pt x="74" y="185"/>
                  </a:cubicBezTo>
                  <a:lnTo>
                    <a:pt x="111" y="185"/>
                  </a:lnTo>
                  <a:cubicBezTo>
                    <a:pt x="74" y="111"/>
                    <a:pt x="37" y="37"/>
                    <a:pt x="0" y="0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0"/>
            <p:cNvSpPr/>
            <p:nvPr/>
          </p:nvSpPr>
          <p:spPr>
            <a:xfrm>
              <a:off x="1688800" y="4495150"/>
              <a:ext cx="3725" cy="6625"/>
            </a:xfrm>
            <a:custGeom>
              <a:rect b="b" l="l" r="r" t="t"/>
              <a:pathLst>
                <a:path extrusionOk="0" h="265" w="149">
                  <a:moveTo>
                    <a:pt x="24" y="0"/>
                  </a:moveTo>
                  <a:cubicBezTo>
                    <a:pt x="14" y="0"/>
                    <a:pt x="0" y="14"/>
                    <a:pt x="0" y="80"/>
                  </a:cubicBezTo>
                  <a:cubicBezTo>
                    <a:pt x="0" y="117"/>
                    <a:pt x="37" y="191"/>
                    <a:pt x="74" y="265"/>
                  </a:cubicBezTo>
                  <a:lnTo>
                    <a:pt x="148" y="265"/>
                  </a:lnTo>
                  <a:lnTo>
                    <a:pt x="148" y="191"/>
                  </a:lnTo>
                  <a:cubicBezTo>
                    <a:pt x="148" y="154"/>
                    <a:pt x="74" y="80"/>
                    <a:pt x="37" y="6"/>
                  </a:cubicBezTo>
                  <a:cubicBezTo>
                    <a:pt x="37" y="6"/>
                    <a:pt x="31" y="0"/>
                    <a:pt x="24" y="0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0"/>
            <p:cNvSpPr/>
            <p:nvPr/>
          </p:nvSpPr>
          <p:spPr>
            <a:xfrm>
              <a:off x="1685100" y="4486050"/>
              <a:ext cx="9275" cy="16650"/>
            </a:xfrm>
            <a:custGeom>
              <a:rect b="b" l="l" r="r" t="t"/>
              <a:pathLst>
                <a:path extrusionOk="0" h="666" w="371">
                  <a:moveTo>
                    <a:pt x="37" y="0"/>
                  </a:moveTo>
                  <a:lnTo>
                    <a:pt x="0" y="74"/>
                  </a:lnTo>
                  <a:lnTo>
                    <a:pt x="333" y="259"/>
                  </a:lnTo>
                  <a:lnTo>
                    <a:pt x="222" y="666"/>
                  </a:lnTo>
                  <a:lnTo>
                    <a:pt x="296" y="666"/>
                  </a:lnTo>
                  <a:lnTo>
                    <a:pt x="370" y="185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0"/>
            <p:cNvSpPr/>
            <p:nvPr/>
          </p:nvSpPr>
          <p:spPr>
            <a:xfrm>
              <a:off x="1685100" y="4487900"/>
              <a:ext cx="8350" cy="14800"/>
            </a:xfrm>
            <a:custGeom>
              <a:rect b="b" l="l" r="r" t="t"/>
              <a:pathLst>
                <a:path extrusionOk="0" h="592" w="334">
                  <a:moveTo>
                    <a:pt x="0" y="0"/>
                  </a:moveTo>
                  <a:lnTo>
                    <a:pt x="111" y="481"/>
                  </a:lnTo>
                  <a:lnTo>
                    <a:pt x="222" y="592"/>
                  </a:lnTo>
                  <a:lnTo>
                    <a:pt x="333" y="1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0"/>
            <p:cNvSpPr/>
            <p:nvPr/>
          </p:nvSpPr>
          <p:spPr>
            <a:xfrm>
              <a:off x="1688800" y="4497150"/>
              <a:ext cx="1875" cy="3600"/>
            </a:xfrm>
            <a:custGeom>
              <a:rect b="b" l="l" r="r" t="t"/>
              <a:pathLst>
                <a:path extrusionOk="0" h="144" w="75">
                  <a:moveTo>
                    <a:pt x="37" y="0"/>
                  </a:moveTo>
                  <a:cubicBezTo>
                    <a:pt x="0" y="0"/>
                    <a:pt x="0" y="0"/>
                    <a:pt x="0" y="37"/>
                  </a:cubicBezTo>
                  <a:cubicBezTo>
                    <a:pt x="0" y="74"/>
                    <a:pt x="0" y="111"/>
                    <a:pt x="37" y="111"/>
                  </a:cubicBezTo>
                  <a:cubicBezTo>
                    <a:pt x="37" y="136"/>
                    <a:pt x="41" y="144"/>
                    <a:pt x="47" y="144"/>
                  </a:cubicBezTo>
                  <a:cubicBezTo>
                    <a:pt x="58" y="144"/>
                    <a:pt x="74" y="111"/>
                    <a:pt x="74" y="111"/>
                  </a:cubicBezTo>
                  <a:cubicBezTo>
                    <a:pt x="0" y="74"/>
                    <a:pt x="0" y="37"/>
                    <a:pt x="37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0"/>
            <p:cNvSpPr/>
            <p:nvPr/>
          </p:nvSpPr>
          <p:spPr>
            <a:xfrm>
              <a:off x="1688800" y="4497150"/>
              <a:ext cx="1875" cy="2550"/>
            </a:xfrm>
            <a:custGeom>
              <a:rect b="b" l="l" r="r" t="t"/>
              <a:pathLst>
                <a:path extrusionOk="0" h="102" w="75">
                  <a:moveTo>
                    <a:pt x="0" y="0"/>
                  </a:moveTo>
                  <a:cubicBezTo>
                    <a:pt x="0" y="37"/>
                    <a:pt x="37" y="74"/>
                    <a:pt x="74" y="74"/>
                  </a:cubicBezTo>
                  <a:cubicBezTo>
                    <a:pt x="74" y="74"/>
                    <a:pt x="37" y="37"/>
                    <a:pt x="37" y="0"/>
                  </a:cubicBezTo>
                  <a:close/>
                  <a:moveTo>
                    <a:pt x="74" y="74"/>
                  </a:moveTo>
                  <a:lnTo>
                    <a:pt x="74" y="74"/>
                  </a:lnTo>
                  <a:cubicBezTo>
                    <a:pt x="56" y="92"/>
                    <a:pt x="56" y="102"/>
                    <a:pt x="60" y="102"/>
                  </a:cubicBezTo>
                  <a:cubicBezTo>
                    <a:pt x="65" y="102"/>
                    <a:pt x="74" y="92"/>
                    <a:pt x="74" y="74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0"/>
            <p:cNvSpPr/>
            <p:nvPr/>
          </p:nvSpPr>
          <p:spPr>
            <a:xfrm>
              <a:off x="1693425" y="4487900"/>
              <a:ext cx="6475" cy="4650"/>
            </a:xfrm>
            <a:custGeom>
              <a:rect b="b" l="l" r="r" t="t"/>
              <a:pathLst>
                <a:path extrusionOk="0" h="186" w="259">
                  <a:moveTo>
                    <a:pt x="259" y="0"/>
                  </a:moveTo>
                  <a:lnTo>
                    <a:pt x="0" y="111"/>
                  </a:lnTo>
                  <a:lnTo>
                    <a:pt x="0" y="185"/>
                  </a:lnTo>
                  <a:lnTo>
                    <a:pt x="259" y="37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0"/>
            <p:cNvSpPr/>
            <p:nvPr/>
          </p:nvSpPr>
          <p:spPr>
            <a:xfrm>
              <a:off x="1685100" y="4486050"/>
              <a:ext cx="8350" cy="6500"/>
            </a:xfrm>
            <a:custGeom>
              <a:rect b="b" l="l" r="r" t="t"/>
              <a:pathLst>
                <a:path extrusionOk="0" h="260" w="334">
                  <a:moveTo>
                    <a:pt x="0" y="0"/>
                  </a:moveTo>
                  <a:lnTo>
                    <a:pt x="0" y="74"/>
                  </a:lnTo>
                  <a:lnTo>
                    <a:pt x="333" y="259"/>
                  </a:lnTo>
                  <a:lnTo>
                    <a:pt x="333" y="1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0"/>
            <p:cNvSpPr/>
            <p:nvPr/>
          </p:nvSpPr>
          <p:spPr>
            <a:xfrm>
              <a:off x="1685100" y="4483275"/>
              <a:ext cx="14800" cy="7425"/>
            </a:xfrm>
            <a:custGeom>
              <a:rect b="b" l="l" r="r" t="t"/>
              <a:pathLst>
                <a:path extrusionOk="0" h="297" w="592">
                  <a:moveTo>
                    <a:pt x="296" y="0"/>
                  </a:moveTo>
                  <a:lnTo>
                    <a:pt x="0" y="111"/>
                  </a:lnTo>
                  <a:lnTo>
                    <a:pt x="333" y="296"/>
                  </a:lnTo>
                  <a:lnTo>
                    <a:pt x="592" y="18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0"/>
            <p:cNvSpPr/>
            <p:nvPr/>
          </p:nvSpPr>
          <p:spPr>
            <a:xfrm>
              <a:off x="1532600" y="4498975"/>
              <a:ext cx="9250" cy="16675"/>
            </a:xfrm>
            <a:custGeom>
              <a:rect b="b" l="l" r="r" t="t"/>
              <a:pathLst>
                <a:path extrusionOk="0" h="667" w="370">
                  <a:moveTo>
                    <a:pt x="37" y="1"/>
                  </a:moveTo>
                  <a:lnTo>
                    <a:pt x="0" y="38"/>
                  </a:lnTo>
                  <a:lnTo>
                    <a:pt x="333" y="223"/>
                  </a:lnTo>
                  <a:lnTo>
                    <a:pt x="296" y="666"/>
                  </a:lnTo>
                  <a:lnTo>
                    <a:pt x="333" y="666"/>
                  </a:lnTo>
                  <a:lnTo>
                    <a:pt x="370" y="18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0"/>
            <p:cNvSpPr/>
            <p:nvPr/>
          </p:nvSpPr>
          <p:spPr>
            <a:xfrm>
              <a:off x="1532600" y="4499900"/>
              <a:ext cx="8325" cy="15750"/>
            </a:xfrm>
            <a:custGeom>
              <a:rect b="b" l="l" r="r" t="t"/>
              <a:pathLst>
                <a:path extrusionOk="0" h="630" w="333">
                  <a:moveTo>
                    <a:pt x="0" y="1"/>
                  </a:moveTo>
                  <a:lnTo>
                    <a:pt x="111" y="519"/>
                  </a:lnTo>
                  <a:lnTo>
                    <a:pt x="296" y="629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0"/>
            <p:cNvSpPr/>
            <p:nvPr/>
          </p:nvSpPr>
          <p:spPr>
            <a:xfrm>
              <a:off x="1527050" y="4506175"/>
              <a:ext cx="11100" cy="15750"/>
            </a:xfrm>
            <a:custGeom>
              <a:rect b="b" l="l" r="r" t="t"/>
              <a:pathLst>
                <a:path extrusionOk="0" h="630" w="444">
                  <a:moveTo>
                    <a:pt x="114" y="1"/>
                  </a:moveTo>
                  <a:cubicBezTo>
                    <a:pt x="38" y="1"/>
                    <a:pt x="0" y="88"/>
                    <a:pt x="0" y="194"/>
                  </a:cubicBezTo>
                  <a:cubicBezTo>
                    <a:pt x="0" y="305"/>
                    <a:pt x="74" y="489"/>
                    <a:pt x="222" y="600"/>
                  </a:cubicBezTo>
                  <a:cubicBezTo>
                    <a:pt x="262" y="620"/>
                    <a:pt x="296" y="629"/>
                    <a:pt x="325" y="629"/>
                  </a:cubicBezTo>
                  <a:cubicBezTo>
                    <a:pt x="404" y="629"/>
                    <a:pt x="444" y="561"/>
                    <a:pt x="444" y="452"/>
                  </a:cubicBezTo>
                  <a:cubicBezTo>
                    <a:pt x="444" y="305"/>
                    <a:pt x="370" y="120"/>
                    <a:pt x="222" y="46"/>
                  </a:cubicBezTo>
                  <a:cubicBezTo>
                    <a:pt x="180" y="14"/>
                    <a:pt x="144" y="1"/>
                    <a:pt x="114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0"/>
            <p:cNvSpPr/>
            <p:nvPr/>
          </p:nvSpPr>
          <p:spPr>
            <a:xfrm>
              <a:off x="1527975" y="4503850"/>
              <a:ext cx="16650" cy="19200"/>
            </a:xfrm>
            <a:custGeom>
              <a:rect b="b" l="l" r="r" t="t"/>
              <a:pathLst>
                <a:path extrusionOk="0" h="768" w="666">
                  <a:moveTo>
                    <a:pt x="17" y="165"/>
                  </a:moveTo>
                  <a:cubicBezTo>
                    <a:pt x="11" y="167"/>
                    <a:pt x="5" y="171"/>
                    <a:pt x="0" y="176"/>
                  </a:cubicBezTo>
                  <a:lnTo>
                    <a:pt x="17" y="165"/>
                  </a:lnTo>
                  <a:close/>
                  <a:moveTo>
                    <a:pt x="328" y="0"/>
                  </a:moveTo>
                  <a:cubicBezTo>
                    <a:pt x="296" y="0"/>
                    <a:pt x="259" y="9"/>
                    <a:pt x="222" y="28"/>
                  </a:cubicBezTo>
                  <a:lnTo>
                    <a:pt x="17" y="165"/>
                  </a:lnTo>
                  <a:lnTo>
                    <a:pt x="17" y="165"/>
                  </a:lnTo>
                  <a:cubicBezTo>
                    <a:pt x="26" y="161"/>
                    <a:pt x="37" y="159"/>
                    <a:pt x="48" y="159"/>
                  </a:cubicBezTo>
                  <a:cubicBezTo>
                    <a:pt x="87" y="159"/>
                    <a:pt x="136" y="176"/>
                    <a:pt x="185" y="176"/>
                  </a:cubicBezTo>
                  <a:cubicBezTo>
                    <a:pt x="333" y="287"/>
                    <a:pt x="407" y="471"/>
                    <a:pt x="407" y="656"/>
                  </a:cubicBezTo>
                  <a:cubicBezTo>
                    <a:pt x="407" y="730"/>
                    <a:pt x="370" y="767"/>
                    <a:pt x="370" y="767"/>
                  </a:cubicBezTo>
                  <a:lnTo>
                    <a:pt x="592" y="656"/>
                  </a:lnTo>
                  <a:cubicBezTo>
                    <a:pt x="666" y="545"/>
                    <a:pt x="666" y="508"/>
                    <a:pt x="666" y="471"/>
                  </a:cubicBezTo>
                  <a:cubicBezTo>
                    <a:pt x="666" y="324"/>
                    <a:pt x="555" y="102"/>
                    <a:pt x="407" y="28"/>
                  </a:cubicBezTo>
                  <a:cubicBezTo>
                    <a:pt x="389" y="9"/>
                    <a:pt x="361" y="0"/>
                    <a:pt x="32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0"/>
            <p:cNvSpPr/>
            <p:nvPr/>
          </p:nvSpPr>
          <p:spPr>
            <a:xfrm>
              <a:off x="1527975" y="4507875"/>
              <a:ext cx="9275" cy="11300"/>
            </a:xfrm>
            <a:custGeom>
              <a:rect b="b" l="l" r="r" t="t"/>
              <a:pathLst>
                <a:path extrusionOk="0" h="452" w="371">
                  <a:moveTo>
                    <a:pt x="125" y="1"/>
                  </a:moveTo>
                  <a:cubicBezTo>
                    <a:pt x="63" y="1"/>
                    <a:pt x="0" y="42"/>
                    <a:pt x="0" y="126"/>
                  </a:cubicBezTo>
                  <a:cubicBezTo>
                    <a:pt x="0" y="237"/>
                    <a:pt x="111" y="384"/>
                    <a:pt x="185" y="421"/>
                  </a:cubicBezTo>
                  <a:cubicBezTo>
                    <a:pt x="218" y="443"/>
                    <a:pt x="247" y="452"/>
                    <a:pt x="272" y="452"/>
                  </a:cubicBezTo>
                  <a:cubicBezTo>
                    <a:pt x="333" y="452"/>
                    <a:pt x="370" y="400"/>
                    <a:pt x="370" y="347"/>
                  </a:cubicBezTo>
                  <a:cubicBezTo>
                    <a:pt x="370" y="237"/>
                    <a:pt x="296" y="126"/>
                    <a:pt x="185" y="15"/>
                  </a:cubicBezTo>
                  <a:cubicBezTo>
                    <a:pt x="167" y="5"/>
                    <a:pt x="146" y="1"/>
                    <a:pt x="125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0"/>
            <p:cNvSpPr/>
            <p:nvPr/>
          </p:nvSpPr>
          <p:spPr>
            <a:xfrm>
              <a:off x="1528900" y="4509150"/>
              <a:ext cx="7425" cy="10650"/>
            </a:xfrm>
            <a:custGeom>
              <a:rect b="b" l="l" r="r" t="t"/>
              <a:pathLst>
                <a:path extrusionOk="0" h="426" w="297">
                  <a:moveTo>
                    <a:pt x="74" y="1"/>
                  </a:moveTo>
                  <a:cubicBezTo>
                    <a:pt x="0" y="1"/>
                    <a:pt x="0" y="75"/>
                    <a:pt x="0" y="112"/>
                  </a:cubicBezTo>
                  <a:cubicBezTo>
                    <a:pt x="0" y="38"/>
                    <a:pt x="74" y="1"/>
                    <a:pt x="74" y="1"/>
                  </a:cubicBezTo>
                  <a:close/>
                  <a:moveTo>
                    <a:pt x="0" y="112"/>
                  </a:moveTo>
                  <a:cubicBezTo>
                    <a:pt x="0" y="167"/>
                    <a:pt x="42" y="264"/>
                    <a:pt x="109" y="325"/>
                  </a:cubicBezTo>
                  <a:lnTo>
                    <a:pt x="109" y="325"/>
                  </a:lnTo>
                  <a:cubicBezTo>
                    <a:pt x="63" y="264"/>
                    <a:pt x="0" y="167"/>
                    <a:pt x="0" y="112"/>
                  </a:cubicBezTo>
                  <a:close/>
                  <a:moveTo>
                    <a:pt x="109" y="325"/>
                  </a:moveTo>
                  <a:cubicBezTo>
                    <a:pt x="125" y="345"/>
                    <a:pt x="139" y="361"/>
                    <a:pt x="148" y="370"/>
                  </a:cubicBezTo>
                  <a:cubicBezTo>
                    <a:pt x="167" y="407"/>
                    <a:pt x="194" y="426"/>
                    <a:pt x="222" y="426"/>
                  </a:cubicBezTo>
                  <a:cubicBezTo>
                    <a:pt x="250" y="426"/>
                    <a:pt x="278" y="407"/>
                    <a:pt x="296" y="370"/>
                  </a:cubicBezTo>
                  <a:lnTo>
                    <a:pt x="185" y="370"/>
                  </a:lnTo>
                  <a:cubicBezTo>
                    <a:pt x="157" y="361"/>
                    <a:pt x="132" y="345"/>
                    <a:pt x="109" y="325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0"/>
            <p:cNvSpPr/>
            <p:nvPr/>
          </p:nvSpPr>
          <p:spPr>
            <a:xfrm>
              <a:off x="1528900" y="4508450"/>
              <a:ext cx="7425" cy="11350"/>
            </a:xfrm>
            <a:custGeom>
              <a:rect b="b" l="l" r="r" t="t"/>
              <a:pathLst>
                <a:path extrusionOk="0" h="454" w="297">
                  <a:moveTo>
                    <a:pt x="97" y="1"/>
                  </a:moveTo>
                  <a:cubicBezTo>
                    <a:pt x="83" y="1"/>
                    <a:pt x="74" y="10"/>
                    <a:pt x="74" y="29"/>
                  </a:cubicBezTo>
                  <a:cubicBezTo>
                    <a:pt x="0" y="103"/>
                    <a:pt x="0" y="103"/>
                    <a:pt x="0" y="140"/>
                  </a:cubicBezTo>
                  <a:cubicBezTo>
                    <a:pt x="0" y="214"/>
                    <a:pt x="111" y="361"/>
                    <a:pt x="148" y="398"/>
                  </a:cubicBezTo>
                  <a:cubicBezTo>
                    <a:pt x="167" y="435"/>
                    <a:pt x="194" y="454"/>
                    <a:pt x="217" y="454"/>
                  </a:cubicBezTo>
                  <a:cubicBezTo>
                    <a:pt x="241" y="454"/>
                    <a:pt x="259" y="435"/>
                    <a:pt x="259" y="398"/>
                  </a:cubicBezTo>
                  <a:cubicBezTo>
                    <a:pt x="259" y="398"/>
                    <a:pt x="296" y="361"/>
                    <a:pt x="296" y="324"/>
                  </a:cubicBezTo>
                  <a:cubicBezTo>
                    <a:pt x="296" y="214"/>
                    <a:pt x="185" y="103"/>
                    <a:pt x="148" y="29"/>
                  </a:cubicBezTo>
                  <a:cubicBezTo>
                    <a:pt x="130" y="10"/>
                    <a:pt x="111" y="1"/>
                    <a:pt x="97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0"/>
            <p:cNvSpPr/>
            <p:nvPr/>
          </p:nvSpPr>
          <p:spPr>
            <a:xfrm>
              <a:off x="1530750" y="4511925"/>
              <a:ext cx="2800" cy="5575"/>
            </a:xfrm>
            <a:custGeom>
              <a:rect b="b" l="l" r="r" t="t"/>
              <a:pathLst>
                <a:path extrusionOk="0" h="223" w="112">
                  <a:moveTo>
                    <a:pt x="37" y="1"/>
                  </a:moveTo>
                  <a:cubicBezTo>
                    <a:pt x="0" y="1"/>
                    <a:pt x="0" y="1"/>
                    <a:pt x="0" y="38"/>
                  </a:cubicBezTo>
                  <a:cubicBezTo>
                    <a:pt x="0" y="1"/>
                    <a:pt x="37" y="1"/>
                    <a:pt x="37" y="1"/>
                  </a:cubicBezTo>
                  <a:close/>
                  <a:moveTo>
                    <a:pt x="0" y="38"/>
                  </a:moveTo>
                  <a:cubicBezTo>
                    <a:pt x="1" y="76"/>
                    <a:pt x="37" y="186"/>
                    <a:pt x="74" y="222"/>
                  </a:cubicBezTo>
                  <a:lnTo>
                    <a:pt x="111" y="222"/>
                  </a:lnTo>
                  <a:cubicBezTo>
                    <a:pt x="38" y="186"/>
                    <a:pt x="1" y="76"/>
                    <a:pt x="0" y="38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0"/>
            <p:cNvSpPr/>
            <p:nvPr/>
          </p:nvSpPr>
          <p:spPr>
            <a:xfrm>
              <a:off x="1530750" y="4510075"/>
              <a:ext cx="2800" cy="6500"/>
            </a:xfrm>
            <a:custGeom>
              <a:rect b="b" l="l" r="r" t="t"/>
              <a:pathLst>
                <a:path extrusionOk="0" h="260" w="112">
                  <a:moveTo>
                    <a:pt x="37" y="1"/>
                  </a:moveTo>
                  <a:lnTo>
                    <a:pt x="0" y="75"/>
                  </a:lnTo>
                  <a:cubicBezTo>
                    <a:pt x="0" y="112"/>
                    <a:pt x="37" y="222"/>
                    <a:pt x="74" y="259"/>
                  </a:cubicBezTo>
                  <a:lnTo>
                    <a:pt x="111" y="259"/>
                  </a:lnTo>
                  <a:lnTo>
                    <a:pt x="111" y="185"/>
                  </a:lnTo>
                  <a:cubicBezTo>
                    <a:pt x="111" y="149"/>
                    <a:pt x="74" y="75"/>
                    <a:pt x="37" y="1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0"/>
            <p:cNvSpPr/>
            <p:nvPr/>
          </p:nvSpPr>
          <p:spPr>
            <a:xfrm>
              <a:off x="1527975" y="4502675"/>
              <a:ext cx="9275" cy="15750"/>
            </a:xfrm>
            <a:custGeom>
              <a:rect b="b" l="l" r="r" t="t"/>
              <a:pathLst>
                <a:path extrusionOk="0" h="630" w="371">
                  <a:moveTo>
                    <a:pt x="37" y="1"/>
                  </a:moveTo>
                  <a:lnTo>
                    <a:pt x="0" y="38"/>
                  </a:lnTo>
                  <a:lnTo>
                    <a:pt x="333" y="223"/>
                  </a:lnTo>
                  <a:lnTo>
                    <a:pt x="222" y="629"/>
                  </a:lnTo>
                  <a:lnTo>
                    <a:pt x="222" y="629"/>
                  </a:lnTo>
                  <a:lnTo>
                    <a:pt x="296" y="592"/>
                  </a:lnTo>
                  <a:lnTo>
                    <a:pt x="370" y="18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0"/>
            <p:cNvSpPr/>
            <p:nvPr/>
          </p:nvSpPr>
          <p:spPr>
            <a:xfrm>
              <a:off x="1527975" y="4503600"/>
              <a:ext cx="8350" cy="14825"/>
            </a:xfrm>
            <a:custGeom>
              <a:rect b="b" l="l" r="r" t="t"/>
              <a:pathLst>
                <a:path extrusionOk="0" h="593" w="334">
                  <a:moveTo>
                    <a:pt x="0" y="1"/>
                  </a:moveTo>
                  <a:lnTo>
                    <a:pt x="37" y="518"/>
                  </a:lnTo>
                  <a:lnTo>
                    <a:pt x="222" y="592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0"/>
            <p:cNvSpPr/>
            <p:nvPr/>
          </p:nvSpPr>
          <p:spPr>
            <a:xfrm>
              <a:off x="1530750" y="4512850"/>
              <a:ext cx="1875" cy="4125"/>
            </a:xfrm>
            <a:custGeom>
              <a:rect b="b" l="l" r="r" t="t"/>
              <a:pathLst>
                <a:path extrusionOk="0" h="165" w="75">
                  <a:moveTo>
                    <a:pt x="37" y="1"/>
                  </a:moveTo>
                  <a:cubicBezTo>
                    <a:pt x="0" y="1"/>
                    <a:pt x="0" y="1"/>
                    <a:pt x="0" y="38"/>
                  </a:cubicBezTo>
                  <a:cubicBezTo>
                    <a:pt x="0" y="111"/>
                    <a:pt x="0" y="148"/>
                    <a:pt x="37" y="148"/>
                  </a:cubicBezTo>
                  <a:cubicBezTo>
                    <a:pt x="37" y="161"/>
                    <a:pt x="41" y="165"/>
                    <a:pt x="47" y="165"/>
                  </a:cubicBezTo>
                  <a:cubicBezTo>
                    <a:pt x="58" y="165"/>
                    <a:pt x="74" y="148"/>
                    <a:pt x="74" y="148"/>
                  </a:cubicBezTo>
                  <a:cubicBezTo>
                    <a:pt x="37" y="111"/>
                    <a:pt x="0" y="38"/>
                    <a:pt x="37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0"/>
            <p:cNvSpPr/>
            <p:nvPr/>
          </p:nvSpPr>
          <p:spPr>
            <a:xfrm>
              <a:off x="1530750" y="4512850"/>
              <a:ext cx="1875" cy="2800"/>
            </a:xfrm>
            <a:custGeom>
              <a:rect b="b" l="l" r="r" t="t"/>
              <a:pathLst>
                <a:path extrusionOk="0" h="112" w="75">
                  <a:moveTo>
                    <a:pt x="0" y="1"/>
                  </a:moveTo>
                  <a:cubicBezTo>
                    <a:pt x="0" y="38"/>
                    <a:pt x="37" y="111"/>
                    <a:pt x="74" y="111"/>
                  </a:cubicBezTo>
                  <a:cubicBezTo>
                    <a:pt x="74" y="38"/>
                    <a:pt x="74" y="1"/>
                    <a:pt x="37" y="1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0"/>
            <p:cNvSpPr/>
            <p:nvPr/>
          </p:nvSpPr>
          <p:spPr>
            <a:xfrm>
              <a:off x="1536300" y="4503600"/>
              <a:ext cx="5550" cy="4650"/>
            </a:xfrm>
            <a:custGeom>
              <a:rect b="b" l="l" r="r" t="t"/>
              <a:pathLst>
                <a:path extrusionOk="0" h="186" w="222">
                  <a:moveTo>
                    <a:pt x="222" y="1"/>
                  </a:moveTo>
                  <a:lnTo>
                    <a:pt x="0" y="149"/>
                  </a:lnTo>
                  <a:lnTo>
                    <a:pt x="0" y="186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0"/>
            <p:cNvSpPr/>
            <p:nvPr/>
          </p:nvSpPr>
          <p:spPr>
            <a:xfrm>
              <a:off x="1527975" y="4502675"/>
              <a:ext cx="8350" cy="5575"/>
            </a:xfrm>
            <a:custGeom>
              <a:rect b="b" l="l" r="r" t="t"/>
              <a:pathLst>
                <a:path extrusionOk="0" h="223" w="334">
                  <a:moveTo>
                    <a:pt x="0" y="1"/>
                  </a:moveTo>
                  <a:lnTo>
                    <a:pt x="0" y="38"/>
                  </a:lnTo>
                  <a:lnTo>
                    <a:pt x="333" y="223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0"/>
            <p:cNvSpPr/>
            <p:nvPr/>
          </p:nvSpPr>
          <p:spPr>
            <a:xfrm>
              <a:off x="1527975" y="4498975"/>
              <a:ext cx="13875" cy="8350"/>
            </a:xfrm>
            <a:custGeom>
              <a:rect b="b" l="l" r="r" t="t"/>
              <a:pathLst>
                <a:path extrusionOk="0" h="334" w="555">
                  <a:moveTo>
                    <a:pt x="222" y="1"/>
                  </a:moveTo>
                  <a:lnTo>
                    <a:pt x="0" y="149"/>
                  </a:lnTo>
                  <a:lnTo>
                    <a:pt x="333" y="334"/>
                  </a:lnTo>
                  <a:lnTo>
                    <a:pt x="555" y="186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0"/>
            <p:cNvSpPr/>
            <p:nvPr/>
          </p:nvSpPr>
          <p:spPr>
            <a:xfrm>
              <a:off x="1527975" y="4206925"/>
              <a:ext cx="171925" cy="98925"/>
            </a:xfrm>
            <a:custGeom>
              <a:rect b="b" l="l" r="r" t="t"/>
              <a:pathLst>
                <a:path extrusionOk="0" h="3957" w="6877">
                  <a:moveTo>
                    <a:pt x="3919" y="0"/>
                  </a:moveTo>
                  <a:lnTo>
                    <a:pt x="0" y="2292"/>
                  </a:lnTo>
                  <a:lnTo>
                    <a:pt x="2921" y="3956"/>
                  </a:lnTo>
                  <a:lnTo>
                    <a:pt x="6877" y="1701"/>
                  </a:lnTo>
                  <a:lnTo>
                    <a:pt x="3919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0"/>
            <p:cNvSpPr/>
            <p:nvPr/>
          </p:nvSpPr>
          <p:spPr>
            <a:xfrm>
              <a:off x="1600975" y="4249425"/>
              <a:ext cx="98925" cy="294875"/>
            </a:xfrm>
            <a:custGeom>
              <a:rect b="b" l="l" r="r" t="t"/>
              <a:pathLst>
                <a:path extrusionOk="0" h="11795" w="3957">
                  <a:moveTo>
                    <a:pt x="3957" y="1"/>
                  </a:moveTo>
                  <a:lnTo>
                    <a:pt x="1" y="2256"/>
                  </a:lnTo>
                  <a:lnTo>
                    <a:pt x="1" y="11795"/>
                  </a:lnTo>
                  <a:lnTo>
                    <a:pt x="3957" y="9539"/>
                  </a:lnTo>
                  <a:lnTo>
                    <a:pt x="395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0"/>
            <p:cNvSpPr/>
            <p:nvPr/>
          </p:nvSpPr>
          <p:spPr>
            <a:xfrm>
              <a:off x="1613925" y="4367750"/>
              <a:ext cx="72125" cy="120175"/>
            </a:xfrm>
            <a:custGeom>
              <a:rect b="b" l="l" r="r" t="t"/>
              <a:pathLst>
                <a:path extrusionOk="0" h="4807" w="2885">
                  <a:moveTo>
                    <a:pt x="2884" y="0"/>
                  </a:moveTo>
                  <a:lnTo>
                    <a:pt x="2810" y="74"/>
                  </a:lnTo>
                  <a:lnTo>
                    <a:pt x="2810" y="3069"/>
                  </a:lnTo>
                  <a:lnTo>
                    <a:pt x="1" y="4695"/>
                  </a:lnTo>
                  <a:lnTo>
                    <a:pt x="1" y="4806"/>
                  </a:lnTo>
                  <a:lnTo>
                    <a:pt x="2884" y="3143"/>
                  </a:lnTo>
                  <a:lnTo>
                    <a:pt x="2884" y="0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0"/>
            <p:cNvSpPr/>
            <p:nvPr/>
          </p:nvSpPr>
          <p:spPr>
            <a:xfrm>
              <a:off x="1613925" y="4369600"/>
              <a:ext cx="70275" cy="115550"/>
            </a:xfrm>
            <a:custGeom>
              <a:rect b="b" l="l" r="r" t="t"/>
              <a:pathLst>
                <a:path extrusionOk="0" h="4622" w="2811">
                  <a:moveTo>
                    <a:pt x="2810" y="0"/>
                  </a:moveTo>
                  <a:lnTo>
                    <a:pt x="1" y="1627"/>
                  </a:lnTo>
                  <a:lnTo>
                    <a:pt x="1" y="4621"/>
                  </a:lnTo>
                  <a:lnTo>
                    <a:pt x="2810" y="2995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0"/>
            <p:cNvSpPr/>
            <p:nvPr/>
          </p:nvSpPr>
          <p:spPr>
            <a:xfrm>
              <a:off x="1622250" y="4409575"/>
              <a:ext cx="19425" cy="22900"/>
            </a:xfrm>
            <a:custGeom>
              <a:rect b="b" l="l" r="r" t="t"/>
              <a:pathLst>
                <a:path extrusionOk="0" h="916" w="777">
                  <a:moveTo>
                    <a:pt x="435" y="0"/>
                  </a:moveTo>
                  <a:cubicBezTo>
                    <a:pt x="398" y="0"/>
                    <a:pt x="352" y="9"/>
                    <a:pt x="296" y="28"/>
                  </a:cubicBezTo>
                  <a:cubicBezTo>
                    <a:pt x="148" y="102"/>
                    <a:pt x="0" y="398"/>
                    <a:pt x="0" y="582"/>
                  </a:cubicBezTo>
                  <a:cubicBezTo>
                    <a:pt x="0" y="656"/>
                    <a:pt x="74" y="730"/>
                    <a:pt x="111" y="767"/>
                  </a:cubicBezTo>
                  <a:lnTo>
                    <a:pt x="370" y="915"/>
                  </a:lnTo>
                  <a:lnTo>
                    <a:pt x="444" y="804"/>
                  </a:lnTo>
                  <a:cubicBezTo>
                    <a:pt x="592" y="730"/>
                    <a:pt x="703" y="434"/>
                    <a:pt x="703" y="250"/>
                  </a:cubicBezTo>
                  <a:lnTo>
                    <a:pt x="777" y="176"/>
                  </a:lnTo>
                  <a:lnTo>
                    <a:pt x="518" y="28"/>
                  </a:lnTo>
                  <a:cubicBezTo>
                    <a:pt x="499" y="9"/>
                    <a:pt x="472" y="0"/>
                    <a:pt x="435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0"/>
            <p:cNvSpPr/>
            <p:nvPr/>
          </p:nvSpPr>
          <p:spPr>
            <a:xfrm>
              <a:off x="1629650" y="4412825"/>
              <a:ext cx="14800" cy="19850"/>
            </a:xfrm>
            <a:custGeom>
              <a:rect b="b" l="l" r="r" t="t"/>
              <a:pathLst>
                <a:path extrusionOk="0" h="794" w="592">
                  <a:moveTo>
                    <a:pt x="396" y="1"/>
                  </a:moveTo>
                  <a:cubicBezTo>
                    <a:pt x="362" y="1"/>
                    <a:pt x="327" y="14"/>
                    <a:pt x="296" y="46"/>
                  </a:cubicBezTo>
                  <a:cubicBezTo>
                    <a:pt x="111" y="120"/>
                    <a:pt x="0" y="415"/>
                    <a:pt x="0" y="600"/>
                  </a:cubicBezTo>
                  <a:cubicBezTo>
                    <a:pt x="0" y="706"/>
                    <a:pt x="76" y="793"/>
                    <a:pt x="187" y="793"/>
                  </a:cubicBezTo>
                  <a:cubicBezTo>
                    <a:pt x="231" y="793"/>
                    <a:pt x="280" y="780"/>
                    <a:pt x="333" y="748"/>
                  </a:cubicBezTo>
                  <a:cubicBezTo>
                    <a:pt x="518" y="674"/>
                    <a:pt x="592" y="378"/>
                    <a:pt x="592" y="194"/>
                  </a:cubicBezTo>
                  <a:cubicBezTo>
                    <a:pt x="565" y="88"/>
                    <a:pt x="482" y="1"/>
                    <a:pt x="396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0"/>
            <p:cNvSpPr/>
            <p:nvPr/>
          </p:nvSpPr>
          <p:spPr>
            <a:xfrm>
              <a:off x="1622250" y="4441925"/>
              <a:ext cx="19425" cy="21975"/>
            </a:xfrm>
            <a:custGeom>
              <a:rect b="b" l="l" r="r" t="t"/>
              <a:pathLst>
                <a:path extrusionOk="0" h="879" w="777">
                  <a:moveTo>
                    <a:pt x="435" y="0"/>
                  </a:moveTo>
                  <a:cubicBezTo>
                    <a:pt x="398" y="0"/>
                    <a:pt x="352" y="9"/>
                    <a:pt x="296" y="28"/>
                  </a:cubicBezTo>
                  <a:cubicBezTo>
                    <a:pt x="148" y="102"/>
                    <a:pt x="0" y="397"/>
                    <a:pt x="0" y="582"/>
                  </a:cubicBezTo>
                  <a:cubicBezTo>
                    <a:pt x="0" y="656"/>
                    <a:pt x="74" y="693"/>
                    <a:pt x="111" y="767"/>
                  </a:cubicBezTo>
                  <a:lnTo>
                    <a:pt x="370" y="878"/>
                  </a:lnTo>
                  <a:lnTo>
                    <a:pt x="444" y="804"/>
                  </a:lnTo>
                  <a:cubicBezTo>
                    <a:pt x="592" y="730"/>
                    <a:pt x="703" y="434"/>
                    <a:pt x="703" y="250"/>
                  </a:cubicBezTo>
                  <a:lnTo>
                    <a:pt x="777" y="176"/>
                  </a:lnTo>
                  <a:lnTo>
                    <a:pt x="518" y="28"/>
                  </a:lnTo>
                  <a:cubicBezTo>
                    <a:pt x="499" y="9"/>
                    <a:pt x="472" y="0"/>
                    <a:pt x="435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0"/>
            <p:cNvSpPr/>
            <p:nvPr/>
          </p:nvSpPr>
          <p:spPr>
            <a:xfrm>
              <a:off x="1629650" y="4445200"/>
              <a:ext cx="14800" cy="19825"/>
            </a:xfrm>
            <a:custGeom>
              <a:rect b="b" l="l" r="r" t="t"/>
              <a:pathLst>
                <a:path extrusionOk="0" h="793" w="592">
                  <a:moveTo>
                    <a:pt x="393" y="0"/>
                  </a:moveTo>
                  <a:cubicBezTo>
                    <a:pt x="360" y="0"/>
                    <a:pt x="326" y="14"/>
                    <a:pt x="296" y="45"/>
                  </a:cubicBezTo>
                  <a:cubicBezTo>
                    <a:pt x="111" y="119"/>
                    <a:pt x="0" y="414"/>
                    <a:pt x="0" y="599"/>
                  </a:cubicBezTo>
                  <a:cubicBezTo>
                    <a:pt x="0" y="705"/>
                    <a:pt x="76" y="792"/>
                    <a:pt x="187" y="792"/>
                  </a:cubicBezTo>
                  <a:cubicBezTo>
                    <a:pt x="231" y="792"/>
                    <a:pt x="280" y="779"/>
                    <a:pt x="333" y="747"/>
                  </a:cubicBezTo>
                  <a:cubicBezTo>
                    <a:pt x="518" y="673"/>
                    <a:pt x="592" y="451"/>
                    <a:pt x="592" y="230"/>
                  </a:cubicBezTo>
                  <a:cubicBezTo>
                    <a:pt x="565" y="96"/>
                    <a:pt x="480" y="0"/>
                    <a:pt x="393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0"/>
            <p:cNvSpPr/>
            <p:nvPr/>
          </p:nvSpPr>
          <p:spPr>
            <a:xfrm>
              <a:off x="1527975" y="4264225"/>
              <a:ext cx="73025" cy="280075"/>
            </a:xfrm>
            <a:custGeom>
              <a:rect b="b" l="l" r="r" t="t"/>
              <a:pathLst>
                <a:path extrusionOk="0" h="11203" w="2921">
                  <a:moveTo>
                    <a:pt x="0" y="0"/>
                  </a:moveTo>
                  <a:lnTo>
                    <a:pt x="0" y="9539"/>
                  </a:lnTo>
                  <a:lnTo>
                    <a:pt x="2921" y="11203"/>
                  </a:lnTo>
                  <a:lnTo>
                    <a:pt x="2921" y="1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0"/>
            <p:cNvSpPr/>
            <p:nvPr/>
          </p:nvSpPr>
          <p:spPr>
            <a:xfrm>
              <a:off x="1613925" y="4314125"/>
              <a:ext cx="20350" cy="12050"/>
            </a:xfrm>
            <a:custGeom>
              <a:rect b="b" l="l" r="r" t="t"/>
              <a:pathLst>
                <a:path extrusionOk="0" h="482" w="814">
                  <a:moveTo>
                    <a:pt x="444" y="1"/>
                  </a:moveTo>
                  <a:lnTo>
                    <a:pt x="1" y="223"/>
                  </a:lnTo>
                  <a:lnTo>
                    <a:pt x="370" y="481"/>
                  </a:lnTo>
                  <a:lnTo>
                    <a:pt x="814" y="186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0"/>
            <p:cNvSpPr/>
            <p:nvPr/>
          </p:nvSpPr>
          <p:spPr>
            <a:xfrm>
              <a:off x="1623175" y="4318750"/>
              <a:ext cx="11100" cy="58250"/>
            </a:xfrm>
            <a:custGeom>
              <a:rect b="b" l="l" r="r" t="t"/>
              <a:pathLst>
                <a:path extrusionOk="0" h="2330" w="444">
                  <a:moveTo>
                    <a:pt x="444" y="1"/>
                  </a:moveTo>
                  <a:lnTo>
                    <a:pt x="0" y="296"/>
                  </a:lnTo>
                  <a:lnTo>
                    <a:pt x="0" y="2330"/>
                  </a:lnTo>
                  <a:lnTo>
                    <a:pt x="444" y="2034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0"/>
            <p:cNvSpPr/>
            <p:nvPr/>
          </p:nvSpPr>
          <p:spPr>
            <a:xfrm>
              <a:off x="1613925" y="4319675"/>
              <a:ext cx="9275" cy="57325"/>
            </a:xfrm>
            <a:custGeom>
              <a:rect b="b" l="l" r="r" t="t"/>
              <a:pathLst>
                <a:path extrusionOk="0" h="2293" w="371">
                  <a:moveTo>
                    <a:pt x="1" y="1"/>
                  </a:moveTo>
                  <a:lnTo>
                    <a:pt x="1" y="2108"/>
                  </a:lnTo>
                  <a:lnTo>
                    <a:pt x="370" y="2293"/>
                  </a:lnTo>
                  <a:lnTo>
                    <a:pt x="370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0"/>
            <p:cNvSpPr/>
            <p:nvPr/>
          </p:nvSpPr>
          <p:spPr>
            <a:xfrm>
              <a:off x="1644425" y="4295650"/>
              <a:ext cx="20350" cy="12975"/>
            </a:xfrm>
            <a:custGeom>
              <a:rect b="b" l="l" r="r" t="t"/>
              <a:pathLst>
                <a:path extrusionOk="0" h="519" w="814">
                  <a:moveTo>
                    <a:pt x="481" y="0"/>
                  </a:moveTo>
                  <a:lnTo>
                    <a:pt x="1" y="296"/>
                  </a:lnTo>
                  <a:lnTo>
                    <a:pt x="333" y="518"/>
                  </a:lnTo>
                  <a:lnTo>
                    <a:pt x="814" y="22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0"/>
            <p:cNvSpPr/>
            <p:nvPr/>
          </p:nvSpPr>
          <p:spPr>
            <a:xfrm>
              <a:off x="1652750" y="4301200"/>
              <a:ext cx="12025" cy="58250"/>
            </a:xfrm>
            <a:custGeom>
              <a:rect b="b" l="l" r="r" t="t"/>
              <a:pathLst>
                <a:path extrusionOk="0" h="2330" w="481">
                  <a:moveTo>
                    <a:pt x="481" y="0"/>
                  </a:moveTo>
                  <a:lnTo>
                    <a:pt x="0" y="296"/>
                  </a:lnTo>
                  <a:lnTo>
                    <a:pt x="0" y="2329"/>
                  </a:lnTo>
                  <a:lnTo>
                    <a:pt x="481" y="2034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0"/>
            <p:cNvSpPr/>
            <p:nvPr/>
          </p:nvSpPr>
          <p:spPr>
            <a:xfrm>
              <a:off x="1644425" y="4303050"/>
              <a:ext cx="8350" cy="56400"/>
            </a:xfrm>
            <a:custGeom>
              <a:rect b="b" l="l" r="r" t="t"/>
              <a:pathLst>
                <a:path extrusionOk="0" h="2256" w="334">
                  <a:moveTo>
                    <a:pt x="1" y="0"/>
                  </a:moveTo>
                  <a:lnTo>
                    <a:pt x="1" y="2071"/>
                  </a:lnTo>
                  <a:lnTo>
                    <a:pt x="333" y="2255"/>
                  </a:lnTo>
                  <a:lnTo>
                    <a:pt x="333" y="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0"/>
            <p:cNvSpPr/>
            <p:nvPr/>
          </p:nvSpPr>
          <p:spPr>
            <a:xfrm>
              <a:off x="1513175" y="4313200"/>
              <a:ext cx="26825" cy="38850"/>
            </a:xfrm>
            <a:custGeom>
              <a:rect b="b" l="l" r="r" t="t"/>
              <a:pathLst>
                <a:path extrusionOk="0" h="1554" w="1073">
                  <a:moveTo>
                    <a:pt x="1" y="1"/>
                  </a:moveTo>
                  <a:lnTo>
                    <a:pt x="1" y="925"/>
                  </a:lnTo>
                  <a:lnTo>
                    <a:pt x="1073" y="1554"/>
                  </a:lnTo>
                  <a:lnTo>
                    <a:pt x="1073" y="6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0"/>
            <p:cNvSpPr/>
            <p:nvPr/>
          </p:nvSpPr>
          <p:spPr>
            <a:xfrm>
              <a:off x="1513175" y="4291025"/>
              <a:ext cx="64725" cy="37925"/>
            </a:xfrm>
            <a:custGeom>
              <a:rect b="b" l="l" r="r" t="t"/>
              <a:pathLst>
                <a:path extrusionOk="0" h="1517" w="2589">
                  <a:moveTo>
                    <a:pt x="1480" y="1"/>
                  </a:moveTo>
                  <a:lnTo>
                    <a:pt x="1" y="888"/>
                  </a:lnTo>
                  <a:lnTo>
                    <a:pt x="1073" y="1516"/>
                  </a:lnTo>
                  <a:lnTo>
                    <a:pt x="2589" y="66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0"/>
            <p:cNvSpPr/>
            <p:nvPr/>
          </p:nvSpPr>
          <p:spPr>
            <a:xfrm>
              <a:off x="1539975" y="4307675"/>
              <a:ext cx="37925" cy="44375"/>
            </a:xfrm>
            <a:custGeom>
              <a:rect b="b" l="l" r="r" t="t"/>
              <a:pathLst>
                <a:path extrusionOk="0" h="1775" w="1517">
                  <a:moveTo>
                    <a:pt x="1517" y="0"/>
                  </a:moveTo>
                  <a:lnTo>
                    <a:pt x="1" y="850"/>
                  </a:lnTo>
                  <a:lnTo>
                    <a:pt x="1" y="1775"/>
                  </a:lnTo>
                  <a:lnTo>
                    <a:pt x="1517" y="92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0"/>
            <p:cNvSpPr/>
            <p:nvPr/>
          </p:nvSpPr>
          <p:spPr>
            <a:xfrm>
              <a:off x="1453100" y="4342775"/>
              <a:ext cx="32375" cy="46250"/>
            </a:xfrm>
            <a:custGeom>
              <a:rect b="b" l="l" r="r" t="t"/>
              <a:pathLst>
                <a:path extrusionOk="0" h="1850" w="1295">
                  <a:moveTo>
                    <a:pt x="1" y="1"/>
                  </a:moveTo>
                  <a:lnTo>
                    <a:pt x="1" y="1110"/>
                  </a:lnTo>
                  <a:lnTo>
                    <a:pt x="1295" y="1849"/>
                  </a:lnTo>
                  <a:lnTo>
                    <a:pt x="1295" y="7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0"/>
            <p:cNvSpPr/>
            <p:nvPr/>
          </p:nvSpPr>
          <p:spPr>
            <a:xfrm>
              <a:off x="1453100" y="4307675"/>
              <a:ext cx="94300" cy="53625"/>
            </a:xfrm>
            <a:custGeom>
              <a:rect b="b" l="l" r="r" t="t"/>
              <a:pathLst>
                <a:path extrusionOk="0" h="2145" w="3772">
                  <a:moveTo>
                    <a:pt x="2441" y="0"/>
                  </a:moveTo>
                  <a:lnTo>
                    <a:pt x="1" y="1405"/>
                  </a:lnTo>
                  <a:lnTo>
                    <a:pt x="1295" y="2144"/>
                  </a:lnTo>
                  <a:lnTo>
                    <a:pt x="3772" y="739"/>
                  </a:lnTo>
                  <a:lnTo>
                    <a:pt x="2441" y="0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0"/>
            <p:cNvSpPr/>
            <p:nvPr/>
          </p:nvSpPr>
          <p:spPr>
            <a:xfrm>
              <a:off x="1485450" y="4326150"/>
              <a:ext cx="61950" cy="62875"/>
            </a:xfrm>
            <a:custGeom>
              <a:rect b="b" l="l" r="r" t="t"/>
              <a:pathLst>
                <a:path extrusionOk="0" h="2515" w="2478">
                  <a:moveTo>
                    <a:pt x="2478" y="0"/>
                  </a:moveTo>
                  <a:lnTo>
                    <a:pt x="1" y="1405"/>
                  </a:lnTo>
                  <a:lnTo>
                    <a:pt x="1" y="2514"/>
                  </a:lnTo>
                  <a:lnTo>
                    <a:pt x="2478" y="1147"/>
                  </a:lnTo>
                  <a:lnTo>
                    <a:pt x="2478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0"/>
            <p:cNvSpPr/>
            <p:nvPr/>
          </p:nvSpPr>
          <p:spPr>
            <a:xfrm>
              <a:off x="1514100" y="4318975"/>
              <a:ext cx="12050" cy="8825"/>
            </a:xfrm>
            <a:custGeom>
              <a:rect b="b" l="l" r="r" t="t"/>
              <a:pathLst>
                <a:path extrusionOk="0" h="353" w="482">
                  <a:moveTo>
                    <a:pt x="236" y="1"/>
                  </a:moveTo>
                  <a:cubicBezTo>
                    <a:pt x="167" y="1"/>
                    <a:pt x="93" y="10"/>
                    <a:pt x="38" y="29"/>
                  </a:cubicBezTo>
                  <a:lnTo>
                    <a:pt x="1" y="29"/>
                  </a:lnTo>
                  <a:lnTo>
                    <a:pt x="1" y="214"/>
                  </a:lnTo>
                  <a:cubicBezTo>
                    <a:pt x="1" y="287"/>
                    <a:pt x="1" y="324"/>
                    <a:pt x="75" y="324"/>
                  </a:cubicBezTo>
                  <a:cubicBezTo>
                    <a:pt x="130" y="343"/>
                    <a:pt x="204" y="352"/>
                    <a:pt x="273" y="352"/>
                  </a:cubicBezTo>
                  <a:cubicBezTo>
                    <a:pt x="343" y="352"/>
                    <a:pt x="407" y="343"/>
                    <a:pt x="444" y="324"/>
                  </a:cubicBezTo>
                  <a:cubicBezTo>
                    <a:pt x="407" y="324"/>
                    <a:pt x="481" y="287"/>
                    <a:pt x="481" y="214"/>
                  </a:cubicBezTo>
                  <a:lnTo>
                    <a:pt x="481" y="29"/>
                  </a:lnTo>
                  <a:lnTo>
                    <a:pt x="407" y="29"/>
                  </a:lnTo>
                  <a:cubicBezTo>
                    <a:pt x="370" y="10"/>
                    <a:pt x="306" y="1"/>
                    <a:pt x="236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0"/>
            <p:cNvSpPr/>
            <p:nvPr/>
          </p:nvSpPr>
          <p:spPr>
            <a:xfrm>
              <a:off x="1512250" y="4317150"/>
              <a:ext cx="13900" cy="6950"/>
            </a:xfrm>
            <a:custGeom>
              <a:rect b="b" l="l" r="r" t="t"/>
              <a:pathLst>
                <a:path extrusionOk="0" h="278" w="556">
                  <a:moveTo>
                    <a:pt x="273" y="0"/>
                  </a:moveTo>
                  <a:cubicBezTo>
                    <a:pt x="204" y="0"/>
                    <a:pt x="130" y="9"/>
                    <a:pt x="75" y="28"/>
                  </a:cubicBezTo>
                  <a:cubicBezTo>
                    <a:pt x="1" y="102"/>
                    <a:pt x="1" y="213"/>
                    <a:pt x="75" y="250"/>
                  </a:cubicBezTo>
                  <a:cubicBezTo>
                    <a:pt x="130" y="268"/>
                    <a:pt x="204" y="277"/>
                    <a:pt x="273" y="277"/>
                  </a:cubicBezTo>
                  <a:cubicBezTo>
                    <a:pt x="343" y="277"/>
                    <a:pt x="407" y="268"/>
                    <a:pt x="444" y="250"/>
                  </a:cubicBezTo>
                  <a:cubicBezTo>
                    <a:pt x="555" y="176"/>
                    <a:pt x="555" y="65"/>
                    <a:pt x="444" y="28"/>
                  </a:cubicBezTo>
                  <a:cubicBezTo>
                    <a:pt x="407" y="9"/>
                    <a:pt x="343" y="0"/>
                    <a:pt x="273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0"/>
            <p:cNvSpPr/>
            <p:nvPr/>
          </p:nvSpPr>
          <p:spPr>
            <a:xfrm>
              <a:off x="1495625" y="4329375"/>
              <a:ext cx="12025" cy="8575"/>
            </a:xfrm>
            <a:custGeom>
              <a:rect b="b" l="l" r="r" t="t"/>
              <a:pathLst>
                <a:path extrusionOk="0" h="343" w="481">
                  <a:moveTo>
                    <a:pt x="236" y="1"/>
                  </a:moveTo>
                  <a:cubicBezTo>
                    <a:pt x="167" y="1"/>
                    <a:pt x="93" y="19"/>
                    <a:pt x="37" y="56"/>
                  </a:cubicBezTo>
                  <a:lnTo>
                    <a:pt x="0" y="56"/>
                  </a:lnTo>
                  <a:lnTo>
                    <a:pt x="0" y="241"/>
                  </a:lnTo>
                  <a:cubicBezTo>
                    <a:pt x="0" y="278"/>
                    <a:pt x="0" y="315"/>
                    <a:pt x="74" y="315"/>
                  </a:cubicBezTo>
                  <a:cubicBezTo>
                    <a:pt x="130" y="334"/>
                    <a:pt x="204" y="343"/>
                    <a:pt x="273" y="343"/>
                  </a:cubicBezTo>
                  <a:cubicBezTo>
                    <a:pt x="342" y="343"/>
                    <a:pt x="407" y="334"/>
                    <a:pt x="444" y="315"/>
                  </a:cubicBezTo>
                  <a:cubicBezTo>
                    <a:pt x="407" y="315"/>
                    <a:pt x="481" y="278"/>
                    <a:pt x="481" y="241"/>
                  </a:cubicBezTo>
                  <a:lnTo>
                    <a:pt x="481" y="56"/>
                  </a:lnTo>
                  <a:lnTo>
                    <a:pt x="407" y="56"/>
                  </a:lnTo>
                  <a:cubicBezTo>
                    <a:pt x="370" y="19"/>
                    <a:pt x="305" y="1"/>
                    <a:pt x="236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0"/>
            <p:cNvSpPr/>
            <p:nvPr/>
          </p:nvSpPr>
          <p:spPr>
            <a:xfrm>
              <a:off x="1493775" y="4327300"/>
              <a:ext cx="14800" cy="7650"/>
            </a:xfrm>
            <a:custGeom>
              <a:rect b="b" l="l" r="r" t="t"/>
              <a:pathLst>
                <a:path extrusionOk="0" h="306" w="592">
                  <a:moveTo>
                    <a:pt x="273" y="1"/>
                  </a:moveTo>
                  <a:cubicBezTo>
                    <a:pt x="204" y="1"/>
                    <a:pt x="130" y="10"/>
                    <a:pt x="74" y="28"/>
                  </a:cubicBezTo>
                  <a:cubicBezTo>
                    <a:pt x="0" y="139"/>
                    <a:pt x="0" y="213"/>
                    <a:pt x="74" y="250"/>
                  </a:cubicBezTo>
                  <a:cubicBezTo>
                    <a:pt x="130" y="287"/>
                    <a:pt x="204" y="306"/>
                    <a:pt x="273" y="306"/>
                  </a:cubicBezTo>
                  <a:cubicBezTo>
                    <a:pt x="342" y="306"/>
                    <a:pt x="407" y="287"/>
                    <a:pt x="444" y="250"/>
                  </a:cubicBezTo>
                  <a:cubicBezTo>
                    <a:pt x="555" y="176"/>
                    <a:pt x="592" y="65"/>
                    <a:pt x="444" y="28"/>
                  </a:cubicBezTo>
                  <a:cubicBezTo>
                    <a:pt x="407" y="10"/>
                    <a:pt x="342" y="1"/>
                    <a:pt x="273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0"/>
            <p:cNvSpPr/>
            <p:nvPr/>
          </p:nvSpPr>
          <p:spPr>
            <a:xfrm>
              <a:off x="1477125" y="4341175"/>
              <a:ext cx="12050" cy="8800"/>
            </a:xfrm>
            <a:custGeom>
              <a:rect b="b" l="l" r="r" t="t"/>
              <a:pathLst>
                <a:path extrusionOk="0" h="352" w="482">
                  <a:moveTo>
                    <a:pt x="237" y="0"/>
                  </a:moveTo>
                  <a:cubicBezTo>
                    <a:pt x="167" y="0"/>
                    <a:pt x="93" y="9"/>
                    <a:pt x="38" y="28"/>
                  </a:cubicBezTo>
                  <a:lnTo>
                    <a:pt x="1" y="28"/>
                  </a:lnTo>
                  <a:lnTo>
                    <a:pt x="1" y="213"/>
                  </a:lnTo>
                  <a:cubicBezTo>
                    <a:pt x="1" y="250"/>
                    <a:pt x="1" y="324"/>
                    <a:pt x="75" y="324"/>
                  </a:cubicBezTo>
                  <a:cubicBezTo>
                    <a:pt x="130" y="342"/>
                    <a:pt x="204" y="351"/>
                    <a:pt x="274" y="351"/>
                  </a:cubicBezTo>
                  <a:cubicBezTo>
                    <a:pt x="343" y="351"/>
                    <a:pt x="408" y="342"/>
                    <a:pt x="445" y="324"/>
                  </a:cubicBezTo>
                  <a:cubicBezTo>
                    <a:pt x="408" y="250"/>
                    <a:pt x="482" y="213"/>
                    <a:pt x="482" y="213"/>
                  </a:cubicBezTo>
                  <a:lnTo>
                    <a:pt x="482" y="28"/>
                  </a:lnTo>
                  <a:lnTo>
                    <a:pt x="408" y="28"/>
                  </a:lnTo>
                  <a:cubicBezTo>
                    <a:pt x="371" y="9"/>
                    <a:pt x="306" y="0"/>
                    <a:pt x="237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0"/>
            <p:cNvSpPr/>
            <p:nvPr/>
          </p:nvSpPr>
          <p:spPr>
            <a:xfrm>
              <a:off x="1475275" y="4337475"/>
              <a:ext cx="13900" cy="7875"/>
            </a:xfrm>
            <a:custGeom>
              <a:rect b="b" l="l" r="r" t="t"/>
              <a:pathLst>
                <a:path extrusionOk="0" h="315" w="556">
                  <a:moveTo>
                    <a:pt x="274" y="0"/>
                  </a:moveTo>
                  <a:cubicBezTo>
                    <a:pt x="204" y="0"/>
                    <a:pt x="130" y="10"/>
                    <a:pt x="75" y="28"/>
                  </a:cubicBezTo>
                  <a:cubicBezTo>
                    <a:pt x="1" y="139"/>
                    <a:pt x="1" y="213"/>
                    <a:pt x="75" y="287"/>
                  </a:cubicBezTo>
                  <a:cubicBezTo>
                    <a:pt x="130" y="305"/>
                    <a:pt x="204" y="315"/>
                    <a:pt x="274" y="315"/>
                  </a:cubicBezTo>
                  <a:cubicBezTo>
                    <a:pt x="343" y="315"/>
                    <a:pt x="408" y="305"/>
                    <a:pt x="445" y="287"/>
                  </a:cubicBezTo>
                  <a:cubicBezTo>
                    <a:pt x="556" y="213"/>
                    <a:pt x="556" y="139"/>
                    <a:pt x="445" y="28"/>
                  </a:cubicBezTo>
                  <a:cubicBezTo>
                    <a:pt x="408" y="10"/>
                    <a:pt x="343" y="0"/>
                    <a:pt x="274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0"/>
            <p:cNvSpPr/>
            <p:nvPr/>
          </p:nvSpPr>
          <p:spPr>
            <a:xfrm>
              <a:off x="1491925" y="4361275"/>
              <a:ext cx="9275" cy="7425"/>
            </a:xfrm>
            <a:custGeom>
              <a:rect b="b" l="l" r="r" t="t"/>
              <a:pathLst>
                <a:path extrusionOk="0" h="297" w="371">
                  <a:moveTo>
                    <a:pt x="259" y="0"/>
                  </a:moveTo>
                  <a:lnTo>
                    <a:pt x="0" y="148"/>
                  </a:lnTo>
                  <a:lnTo>
                    <a:pt x="148" y="296"/>
                  </a:lnTo>
                  <a:lnTo>
                    <a:pt x="370" y="148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0"/>
            <p:cNvSpPr/>
            <p:nvPr/>
          </p:nvSpPr>
          <p:spPr>
            <a:xfrm>
              <a:off x="1495625" y="4364975"/>
              <a:ext cx="5575" cy="14800"/>
            </a:xfrm>
            <a:custGeom>
              <a:rect b="b" l="l" r="r" t="t"/>
              <a:pathLst>
                <a:path extrusionOk="0" h="592" w="223">
                  <a:moveTo>
                    <a:pt x="222" y="0"/>
                  </a:moveTo>
                  <a:lnTo>
                    <a:pt x="0" y="148"/>
                  </a:lnTo>
                  <a:lnTo>
                    <a:pt x="0" y="592"/>
                  </a:lnTo>
                  <a:lnTo>
                    <a:pt x="222" y="518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0"/>
            <p:cNvSpPr/>
            <p:nvPr/>
          </p:nvSpPr>
          <p:spPr>
            <a:xfrm>
              <a:off x="1491925" y="4364975"/>
              <a:ext cx="3725" cy="14800"/>
            </a:xfrm>
            <a:custGeom>
              <a:rect b="b" l="l" r="r" t="t"/>
              <a:pathLst>
                <a:path extrusionOk="0" h="592" w="149">
                  <a:moveTo>
                    <a:pt x="0" y="0"/>
                  </a:moveTo>
                  <a:lnTo>
                    <a:pt x="0" y="518"/>
                  </a:lnTo>
                  <a:lnTo>
                    <a:pt x="148" y="592"/>
                  </a:lnTo>
                  <a:lnTo>
                    <a:pt x="148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0"/>
            <p:cNvSpPr/>
            <p:nvPr/>
          </p:nvSpPr>
          <p:spPr>
            <a:xfrm>
              <a:off x="1514100" y="4350175"/>
              <a:ext cx="9275" cy="5575"/>
            </a:xfrm>
            <a:custGeom>
              <a:rect b="b" l="l" r="r" t="t"/>
              <a:pathLst>
                <a:path extrusionOk="0" h="223" w="371">
                  <a:moveTo>
                    <a:pt x="223" y="1"/>
                  </a:moveTo>
                  <a:lnTo>
                    <a:pt x="1" y="75"/>
                  </a:lnTo>
                  <a:lnTo>
                    <a:pt x="149" y="223"/>
                  </a:lnTo>
                  <a:lnTo>
                    <a:pt x="370" y="75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0"/>
            <p:cNvSpPr/>
            <p:nvPr/>
          </p:nvSpPr>
          <p:spPr>
            <a:xfrm>
              <a:off x="1517800" y="4352025"/>
              <a:ext cx="5575" cy="16675"/>
            </a:xfrm>
            <a:custGeom>
              <a:rect b="b" l="l" r="r" t="t"/>
              <a:pathLst>
                <a:path extrusionOk="0" h="667" w="223">
                  <a:moveTo>
                    <a:pt x="222" y="1"/>
                  </a:moveTo>
                  <a:lnTo>
                    <a:pt x="1" y="149"/>
                  </a:lnTo>
                  <a:lnTo>
                    <a:pt x="1" y="666"/>
                  </a:lnTo>
                  <a:lnTo>
                    <a:pt x="222" y="518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0"/>
            <p:cNvSpPr/>
            <p:nvPr/>
          </p:nvSpPr>
          <p:spPr>
            <a:xfrm>
              <a:off x="1514100" y="4352025"/>
              <a:ext cx="3725" cy="16675"/>
            </a:xfrm>
            <a:custGeom>
              <a:rect b="b" l="l" r="r" t="t"/>
              <a:pathLst>
                <a:path extrusionOk="0" h="667" w="149">
                  <a:moveTo>
                    <a:pt x="1" y="1"/>
                  </a:moveTo>
                  <a:lnTo>
                    <a:pt x="1" y="518"/>
                  </a:lnTo>
                  <a:lnTo>
                    <a:pt x="149" y="666"/>
                  </a:lnTo>
                  <a:lnTo>
                    <a:pt x="149" y="1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0"/>
            <p:cNvSpPr/>
            <p:nvPr/>
          </p:nvSpPr>
          <p:spPr>
            <a:xfrm>
              <a:off x="1536300" y="4337250"/>
              <a:ext cx="9250" cy="5550"/>
            </a:xfrm>
            <a:custGeom>
              <a:rect b="b" l="l" r="r" t="t"/>
              <a:pathLst>
                <a:path extrusionOk="0" h="222" w="370">
                  <a:moveTo>
                    <a:pt x="222" y="0"/>
                  </a:moveTo>
                  <a:lnTo>
                    <a:pt x="0" y="148"/>
                  </a:lnTo>
                  <a:lnTo>
                    <a:pt x="148" y="222"/>
                  </a:lnTo>
                  <a:lnTo>
                    <a:pt x="370" y="11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0"/>
            <p:cNvSpPr/>
            <p:nvPr/>
          </p:nvSpPr>
          <p:spPr>
            <a:xfrm>
              <a:off x="1539975" y="4340025"/>
              <a:ext cx="5575" cy="15725"/>
            </a:xfrm>
            <a:custGeom>
              <a:rect b="b" l="l" r="r" t="t"/>
              <a:pathLst>
                <a:path extrusionOk="0" h="629" w="223">
                  <a:moveTo>
                    <a:pt x="223" y="0"/>
                  </a:moveTo>
                  <a:lnTo>
                    <a:pt x="1" y="111"/>
                  </a:lnTo>
                  <a:lnTo>
                    <a:pt x="1" y="629"/>
                  </a:lnTo>
                  <a:lnTo>
                    <a:pt x="223" y="481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0"/>
            <p:cNvSpPr/>
            <p:nvPr/>
          </p:nvSpPr>
          <p:spPr>
            <a:xfrm>
              <a:off x="1536300" y="4340950"/>
              <a:ext cx="3700" cy="14800"/>
            </a:xfrm>
            <a:custGeom>
              <a:rect b="b" l="l" r="r" t="t"/>
              <a:pathLst>
                <a:path extrusionOk="0" h="592" w="148">
                  <a:moveTo>
                    <a:pt x="0" y="0"/>
                  </a:moveTo>
                  <a:lnTo>
                    <a:pt x="0" y="444"/>
                  </a:lnTo>
                  <a:lnTo>
                    <a:pt x="148" y="592"/>
                  </a:lnTo>
                  <a:lnTo>
                    <a:pt x="148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0"/>
            <p:cNvSpPr/>
            <p:nvPr/>
          </p:nvSpPr>
          <p:spPr>
            <a:xfrm>
              <a:off x="1524275" y="4230175"/>
              <a:ext cx="58250" cy="29450"/>
            </a:xfrm>
            <a:custGeom>
              <a:rect b="b" l="l" r="r" t="t"/>
              <a:pathLst>
                <a:path extrusionOk="0" h="1178" w="2330">
                  <a:moveTo>
                    <a:pt x="1345" y="0"/>
                  </a:moveTo>
                  <a:cubicBezTo>
                    <a:pt x="1091" y="0"/>
                    <a:pt x="806" y="82"/>
                    <a:pt x="623" y="82"/>
                  </a:cubicBezTo>
                  <a:cubicBezTo>
                    <a:pt x="583" y="82"/>
                    <a:pt x="547" y="78"/>
                    <a:pt x="518" y="68"/>
                  </a:cubicBezTo>
                  <a:cubicBezTo>
                    <a:pt x="259" y="179"/>
                    <a:pt x="0" y="586"/>
                    <a:pt x="185" y="697"/>
                  </a:cubicBezTo>
                  <a:cubicBezTo>
                    <a:pt x="555" y="956"/>
                    <a:pt x="851" y="919"/>
                    <a:pt x="1110" y="956"/>
                  </a:cubicBezTo>
                  <a:cubicBezTo>
                    <a:pt x="1442" y="993"/>
                    <a:pt x="1479" y="1178"/>
                    <a:pt x="1775" y="1178"/>
                  </a:cubicBezTo>
                  <a:cubicBezTo>
                    <a:pt x="2145" y="1178"/>
                    <a:pt x="2330" y="882"/>
                    <a:pt x="2256" y="734"/>
                  </a:cubicBezTo>
                  <a:cubicBezTo>
                    <a:pt x="2182" y="438"/>
                    <a:pt x="1812" y="179"/>
                    <a:pt x="1664" y="68"/>
                  </a:cubicBezTo>
                  <a:cubicBezTo>
                    <a:pt x="1573" y="18"/>
                    <a:pt x="1462" y="0"/>
                    <a:pt x="1345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0"/>
            <p:cNvSpPr/>
            <p:nvPr/>
          </p:nvSpPr>
          <p:spPr>
            <a:xfrm>
              <a:off x="1456800" y="4172675"/>
              <a:ext cx="80450" cy="75850"/>
            </a:xfrm>
            <a:custGeom>
              <a:rect b="b" l="l" r="r" t="t"/>
              <a:pathLst>
                <a:path extrusionOk="0" h="3034" w="3218">
                  <a:moveTo>
                    <a:pt x="77" y="1"/>
                  </a:moveTo>
                  <a:cubicBezTo>
                    <a:pt x="36" y="1"/>
                    <a:pt x="12" y="57"/>
                    <a:pt x="1" y="224"/>
                  </a:cubicBezTo>
                  <a:cubicBezTo>
                    <a:pt x="1" y="409"/>
                    <a:pt x="38" y="890"/>
                    <a:pt x="75" y="1444"/>
                  </a:cubicBezTo>
                  <a:cubicBezTo>
                    <a:pt x="407" y="2701"/>
                    <a:pt x="2515" y="2738"/>
                    <a:pt x="2884" y="3034"/>
                  </a:cubicBezTo>
                  <a:cubicBezTo>
                    <a:pt x="2884" y="3034"/>
                    <a:pt x="2884" y="2516"/>
                    <a:pt x="3217" y="2442"/>
                  </a:cubicBezTo>
                  <a:cubicBezTo>
                    <a:pt x="2589" y="2110"/>
                    <a:pt x="1886" y="1518"/>
                    <a:pt x="1110" y="1222"/>
                  </a:cubicBezTo>
                  <a:cubicBezTo>
                    <a:pt x="1036" y="779"/>
                    <a:pt x="1110" y="446"/>
                    <a:pt x="1110" y="298"/>
                  </a:cubicBezTo>
                  <a:cubicBezTo>
                    <a:pt x="1070" y="231"/>
                    <a:pt x="1025" y="213"/>
                    <a:pt x="975" y="213"/>
                  </a:cubicBezTo>
                  <a:cubicBezTo>
                    <a:pt x="913" y="213"/>
                    <a:pt x="842" y="243"/>
                    <a:pt x="764" y="243"/>
                  </a:cubicBezTo>
                  <a:cubicBezTo>
                    <a:pt x="733" y="243"/>
                    <a:pt x="700" y="238"/>
                    <a:pt x="666" y="224"/>
                  </a:cubicBezTo>
                  <a:cubicBezTo>
                    <a:pt x="631" y="233"/>
                    <a:pt x="597" y="237"/>
                    <a:pt x="565" y="237"/>
                  </a:cubicBezTo>
                  <a:cubicBezTo>
                    <a:pt x="316" y="237"/>
                    <a:pt x="162" y="1"/>
                    <a:pt x="77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0"/>
            <p:cNvSpPr/>
            <p:nvPr/>
          </p:nvSpPr>
          <p:spPr>
            <a:xfrm>
              <a:off x="1425375" y="4104200"/>
              <a:ext cx="61025" cy="95100"/>
            </a:xfrm>
            <a:custGeom>
              <a:rect b="b" l="l" r="r" t="t"/>
              <a:pathLst>
                <a:path extrusionOk="0" h="3804" w="2441">
                  <a:moveTo>
                    <a:pt x="1367" y="0"/>
                  </a:moveTo>
                  <a:cubicBezTo>
                    <a:pt x="1354" y="0"/>
                    <a:pt x="1342" y="2"/>
                    <a:pt x="1332" y="5"/>
                  </a:cubicBezTo>
                  <a:cubicBezTo>
                    <a:pt x="1" y="301"/>
                    <a:pt x="962" y="3259"/>
                    <a:pt x="999" y="3592"/>
                  </a:cubicBezTo>
                  <a:cubicBezTo>
                    <a:pt x="1028" y="3738"/>
                    <a:pt x="1249" y="3803"/>
                    <a:pt x="1510" y="3803"/>
                  </a:cubicBezTo>
                  <a:cubicBezTo>
                    <a:pt x="1907" y="3803"/>
                    <a:pt x="2396" y="3652"/>
                    <a:pt x="2441" y="3407"/>
                  </a:cubicBezTo>
                  <a:cubicBezTo>
                    <a:pt x="2404" y="2483"/>
                    <a:pt x="2071" y="1484"/>
                    <a:pt x="2071" y="1484"/>
                  </a:cubicBezTo>
                  <a:cubicBezTo>
                    <a:pt x="2282" y="675"/>
                    <a:pt x="1623" y="0"/>
                    <a:pt x="1367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0"/>
            <p:cNvSpPr/>
            <p:nvPr/>
          </p:nvSpPr>
          <p:spPr>
            <a:xfrm>
              <a:off x="1601900" y="4189350"/>
              <a:ext cx="39775" cy="37000"/>
            </a:xfrm>
            <a:custGeom>
              <a:rect b="b" l="l" r="r" t="t"/>
              <a:pathLst>
                <a:path extrusionOk="0" h="1480" w="1591">
                  <a:moveTo>
                    <a:pt x="482" y="1"/>
                  </a:moveTo>
                  <a:cubicBezTo>
                    <a:pt x="38" y="1"/>
                    <a:pt x="1" y="407"/>
                    <a:pt x="1" y="407"/>
                  </a:cubicBezTo>
                  <a:cubicBezTo>
                    <a:pt x="149" y="592"/>
                    <a:pt x="112" y="851"/>
                    <a:pt x="297" y="1073"/>
                  </a:cubicBezTo>
                  <a:cubicBezTo>
                    <a:pt x="371" y="1147"/>
                    <a:pt x="371" y="1480"/>
                    <a:pt x="666" y="1480"/>
                  </a:cubicBezTo>
                  <a:cubicBezTo>
                    <a:pt x="777" y="1480"/>
                    <a:pt x="519" y="962"/>
                    <a:pt x="703" y="925"/>
                  </a:cubicBezTo>
                  <a:cubicBezTo>
                    <a:pt x="710" y="924"/>
                    <a:pt x="717" y="924"/>
                    <a:pt x="723" y="924"/>
                  </a:cubicBezTo>
                  <a:cubicBezTo>
                    <a:pt x="937" y="924"/>
                    <a:pt x="940" y="1463"/>
                    <a:pt x="1282" y="1463"/>
                  </a:cubicBezTo>
                  <a:cubicBezTo>
                    <a:pt x="1319" y="1463"/>
                    <a:pt x="1360" y="1457"/>
                    <a:pt x="1406" y="1443"/>
                  </a:cubicBezTo>
                  <a:cubicBezTo>
                    <a:pt x="1591" y="1332"/>
                    <a:pt x="1517" y="666"/>
                    <a:pt x="1295" y="555"/>
                  </a:cubicBezTo>
                  <a:cubicBezTo>
                    <a:pt x="962" y="223"/>
                    <a:pt x="703" y="149"/>
                    <a:pt x="482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0"/>
            <p:cNvSpPr/>
            <p:nvPr/>
          </p:nvSpPr>
          <p:spPr>
            <a:xfrm>
              <a:off x="1584350" y="4231875"/>
              <a:ext cx="94300" cy="59175"/>
            </a:xfrm>
            <a:custGeom>
              <a:rect b="b" l="l" r="r" t="t"/>
              <a:pathLst>
                <a:path extrusionOk="0" h="2367" w="3772">
                  <a:moveTo>
                    <a:pt x="2736" y="0"/>
                  </a:moveTo>
                  <a:lnTo>
                    <a:pt x="111" y="1553"/>
                  </a:lnTo>
                  <a:lnTo>
                    <a:pt x="1" y="1479"/>
                  </a:lnTo>
                  <a:lnTo>
                    <a:pt x="1" y="1738"/>
                  </a:lnTo>
                  <a:lnTo>
                    <a:pt x="1" y="1775"/>
                  </a:lnTo>
                  <a:lnTo>
                    <a:pt x="925" y="2293"/>
                  </a:lnTo>
                  <a:cubicBezTo>
                    <a:pt x="1036" y="2367"/>
                    <a:pt x="1036" y="2367"/>
                    <a:pt x="1073" y="2367"/>
                  </a:cubicBezTo>
                  <a:lnTo>
                    <a:pt x="3772" y="814"/>
                  </a:lnTo>
                  <a:lnTo>
                    <a:pt x="3772" y="740"/>
                  </a:lnTo>
                  <a:lnTo>
                    <a:pt x="3772" y="518"/>
                  </a:lnTo>
                  <a:lnTo>
                    <a:pt x="3661" y="518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0"/>
            <p:cNvSpPr/>
            <p:nvPr/>
          </p:nvSpPr>
          <p:spPr>
            <a:xfrm>
              <a:off x="1586200" y="4230950"/>
              <a:ext cx="93375" cy="53625"/>
            </a:xfrm>
            <a:custGeom>
              <a:rect b="b" l="l" r="r" t="t"/>
              <a:pathLst>
                <a:path extrusionOk="0" h="2145" w="3735">
                  <a:moveTo>
                    <a:pt x="2662" y="0"/>
                  </a:moveTo>
                  <a:lnTo>
                    <a:pt x="0" y="1590"/>
                  </a:lnTo>
                  <a:lnTo>
                    <a:pt x="0" y="1627"/>
                  </a:lnTo>
                  <a:lnTo>
                    <a:pt x="925" y="2145"/>
                  </a:lnTo>
                  <a:lnTo>
                    <a:pt x="999" y="2145"/>
                  </a:lnTo>
                  <a:lnTo>
                    <a:pt x="3698" y="555"/>
                  </a:lnTo>
                  <a:cubicBezTo>
                    <a:pt x="3735" y="555"/>
                    <a:pt x="3735" y="518"/>
                    <a:pt x="3698" y="518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0"/>
            <p:cNvSpPr/>
            <p:nvPr/>
          </p:nvSpPr>
          <p:spPr>
            <a:xfrm>
              <a:off x="1555700" y="4114500"/>
              <a:ext cx="129425" cy="157150"/>
            </a:xfrm>
            <a:custGeom>
              <a:rect b="b" l="l" r="r" t="t"/>
              <a:pathLst>
                <a:path extrusionOk="0" h="6286" w="5177">
                  <a:moveTo>
                    <a:pt x="4770" y="0"/>
                  </a:moveTo>
                  <a:lnTo>
                    <a:pt x="148" y="2662"/>
                  </a:lnTo>
                  <a:cubicBezTo>
                    <a:pt x="111" y="2662"/>
                    <a:pt x="37" y="2773"/>
                    <a:pt x="0" y="2773"/>
                  </a:cubicBezTo>
                  <a:lnTo>
                    <a:pt x="0" y="6063"/>
                  </a:lnTo>
                  <a:lnTo>
                    <a:pt x="37" y="6100"/>
                  </a:lnTo>
                  <a:lnTo>
                    <a:pt x="407" y="6285"/>
                  </a:lnTo>
                  <a:lnTo>
                    <a:pt x="444" y="6137"/>
                  </a:lnTo>
                  <a:lnTo>
                    <a:pt x="4955" y="3549"/>
                  </a:lnTo>
                  <a:cubicBezTo>
                    <a:pt x="4991" y="3549"/>
                    <a:pt x="5028" y="3475"/>
                    <a:pt x="5028" y="3401"/>
                  </a:cubicBezTo>
                  <a:lnTo>
                    <a:pt x="5028" y="259"/>
                  </a:lnTo>
                  <a:lnTo>
                    <a:pt x="5065" y="333"/>
                  </a:lnTo>
                  <a:lnTo>
                    <a:pt x="5176" y="185"/>
                  </a:lnTo>
                  <a:lnTo>
                    <a:pt x="4807" y="0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0"/>
            <p:cNvSpPr/>
            <p:nvPr/>
          </p:nvSpPr>
          <p:spPr>
            <a:xfrm>
              <a:off x="1564950" y="4118725"/>
              <a:ext cx="120175" cy="153850"/>
            </a:xfrm>
            <a:custGeom>
              <a:rect b="b" l="l" r="r" t="t"/>
              <a:pathLst>
                <a:path extrusionOk="0" h="6154" w="4807">
                  <a:moveTo>
                    <a:pt x="4764" y="1"/>
                  </a:moveTo>
                  <a:cubicBezTo>
                    <a:pt x="4754" y="1"/>
                    <a:pt x="4743" y="5"/>
                    <a:pt x="4732" y="16"/>
                  </a:cubicBezTo>
                  <a:lnTo>
                    <a:pt x="111" y="2678"/>
                  </a:lnTo>
                  <a:cubicBezTo>
                    <a:pt x="37" y="2752"/>
                    <a:pt x="0" y="2789"/>
                    <a:pt x="0" y="2826"/>
                  </a:cubicBezTo>
                  <a:lnTo>
                    <a:pt x="0" y="6116"/>
                  </a:lnTo>
                  <a:cubicBezTo>
                    <a:pt x="37" y="6153"/>
                    <a:pt x="37" y="6153"/>
                    <a:pt x="111" y="6153"/>
                  </a:cubicBezTo>
                  <a:lnTo>
                    <a:pt x="4732" y="3491"/>
                  </a:lnTo>
                  <a:cubicBezTo>
                    <a:pt x="4769" y="3417"/>
                    <a:pt x="4806" y="3380"/>
                    <a:pt x="4806" y="3343"/>
                  </a:cubicBezTo>
                  <a:lnTo>
                    <a:pt x="4806" y="53"/>
                  </a:lnTo>
                  <a:cubicBezTo>
                    <a:pt x="4806" y="27"/>
                    <a:pt x="4788" y="1"/>
                    <a:pt x="4764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0"/>
            <p:cNvSpPr/>
            <p:nvPr/>
          </p:nvSpPr>
          <p:spPr>
            <a:xfrm>
              <a:off x="1609300" y="4193050"/>
              <a:ext cx="43475" cy="24050"/>
            </a:xfrm>
            <a:custGeom>
              <a:rect b="b" l="l" r="r" t="t"/>
              <a:pathLst>
                <a:path extrusionOk="0" h="962" w="1739">
                  <a:moveTo>
                    <a:pt x="1554" y="1"/>
                  </a:moveTo>
                  <a:lnTo>
                    <a:pt x="1" y="888"/>
                  </a:lnTo>
                  <a:lnTo>
                    <a:pt x="223" y="962"/>
                  </a:lnTo>
                  <a:lnTo>
                    <a:pt x="1738" y="75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0"/>
            <p:cNvSpPr/>
            <p:nvPr/>
          </p:nvSpPr>
          <p:spPr>
            <a:xfrm>
              <a:off x="1613925" y="4194900"/>
              <a:ext cx="38850" cy="75825"/>
            </a:xfrm>
            <a:custGeom>
              <a:rect b="b" l="l" r="r" t="t"/>
              <a:pathLst>
                <a:path extrusionOk="0" h="3033" w="1554">
                  <a:moveTo>
                    <a:pt x="1553" y="1"/>
                  </a:moveTo>
                  <a:lnTo>
                    <a:pt x="38" y="888"/>
                  </a:lnTo>
                  <a:lnTo>
                    <a:pt x="1" y="2145"/>
                  </a:lnTo>
                  <a:lnTo>
                    <a:pt x="38" y="3032"/>
                  </a:lnTo>
                  <a:lnTo>
                    <a:pt x="1553" y="2145"/>
                  </a:lnTo>
                  <a:lnTo>
                    <a:pt x="1553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0"/>
            <p:cNvSpPr/>
            <p:nvPr/>
          </p:nvSpPr>
          <p:spPr>
            <a:xfrm>
              <a:off x="1609300" y="4215225"/>
              <a:ext cx="5575" cy="55500"/>
            </a:xfrm>
            <a:custGeom>
              <a:rect b="b" l="l" r="r" t="t"/>
              <a:pathLst>
                <a:path extrusionOk="0" h="2220" w="223">
                  <a:moveTo>
                    <a:pt x="1" y="1"/>
                  </a:moveTo>
                  <a:lnTo>
                    <a:pt x="1" y="2071"/>
                  </a:lnTo>
                  <a:lnTo>
                    <a:pt x="223" y="2219"/>
                  </a:lnTo>
                  <a:lnTo>
                    <a:pt x="223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 txBox="1"/>
          <p:nvPr>
            <p:ph type="title"/>
          </p:nvPr>
        </p:nvSpPr>
        <p:spPr>
          <a:xfrm>
            <a:off x="4047175" y="2425950"/>
            <a:ext cx="3841200" cy="12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3"/>
          <p:cNvSpPr txBox="1"/>
          <p:nvPr>
            <p:ph hasCustomPrompt="1" idx="2" type="title"/>
          </p:nvPr>
        </p:nvSpPr>
        <p:spPr>
          <a:xfrm>
            <a:off x="5230525" y="1224700"/>
            <a:ext cx="1474500" cy="8418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/>
          <p:nvPr>
            <p:ph idx="3" type="pic"/>
          </p:nvPr>
        </p:nvSpPr>
        <p:spPr>
          <a:xfrm>
            <a:off x="713225" y="539500"/>
            <a:ext cx="27606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4" name="Google Shape;34;p3"/>
          <p:cNvGrpSpPr/>
          <p:nvPr/>
        </p:nvGrpSpPr>
        <p:grpSpPr>
          <a:xfrm>
            <a:off x="7910392" y="3096140"/>
            <a:ext cx="1040760" cy="1830956"/>
            <a:chOff x="3754416" y="3296657"/>
            <a:chExt cx="1120301" cy="1970889"/>
          </a:xfrm>
        </p:grpSpPr>
        <p:sp>
          <p:nvSpPr>
            <p:cNvPr id="35" name="Google Shape;35;p3"/>
            <p:cNvSpPr/>
            <p:nvPr/>
          </p:nvSpPr>
          <p:spPr>
            <a:xfrm>
              <a:off x="4101465" y="3651357"/>
              <a:ext cx="414885" cy="113234"/>
            </a:xfrm>
            <a:custGeom>
              <a:rect b="b" l="l" r="r" t="t"/>
              <a:pathLst>
                <a:path extrusionOk="0" h="1110" w="4067">
                  <a:moveTo>
                    <a:pt x="4067" y="0"/>
                  </a:moveTo>
                  <a:cubicBezTo>
                    <a:pt x="4067" y="111"/>
                    <a:pt x="3734" y="259"/>
                    <a:pt x="3143" y="370"/>
                  </a:cubicBezTo>
                  <a:lnTo>
                    <a:pt x="0" y="961"/>
                  </a:lnTo>
                  <a:lnTo>
                    <a:pt x="37" y="1109"/>
                  </a:lnTo>
                  <a:lnTo>
                    <a:pt x="1220" y="1035"/>
                  </a:lnTo>
                  <a:lnTo>
                    <a:pt x="3143" y="666"/>
                  </a:lnTo>
                  <a:cubicBezTo>
                    <a:pt x="3734" y="592"/>
                    <a:pt x="4067" y="444"/>
                    <a:pt x="4067" y="296"/>
                  </a:cubicBezTo>
                  <a:lnTo>
                    <a:pt x="4067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3754416" y="4620583"/>
              <a:ext cx="1120301" cy="646963"/>
            </a:xfrm>
            <a:custGeom>
              <a:rect b="b" l="l" r="r" t="t"/>
              <a:pathLst>
                <a:path extrusionOk="0" h="6342" w="10982">
                  <a:moveTo>
                    <a:pt x="5731" y="1"/>
                  </a:moveTo>
                  <a:lnTo>
                    <a:pt x="1" y="3291"/>
                  </a:lnTo>
                  <a:lnTo>
                    <a:pt x="2922" y="4992"/>
                  </a:lnTo>
                  <a:lnTo>
                    <a:pt x="4437" y="4104"/>
                  </a:lnTo>
                  <a:lnTo>
                    <a:pt x="4437" y="4104"/>
                  </a:lnTo>
                  <a:cubicBezTo>
                    <a:pt x="4215" y="4733"/>
                    <a:pt x="4437" y="5361"/>
                    <a:pt x="5288" y="5842"/>
                  </a:cubicBezTo>
                  <a:cubicBezTo>
                    <a:pt x="5898" y="6175"/>
                    <a:pt x="6693" y="6341"/>
                    <a:pt x="7492" y="6341"/>
                  </a:cubicBezTo>
                  <a:cubicBezTo>
                    <a:pt x="8291" y="6341"/>
                    <a:pt x="9096" y="6175"/>
                    <a:pt x="9724" y="5842"/>
                  </a:cubicBezTo>
                  <a:cubicBezTo>
                    <a:pt x="10981" y="5140"/>
                    <a:pt x="10981" y="3994"/>
                    <a:pt x="9724" y="3291"/>
                  </a:cubicBezTo>
                  <a:cubicBezTo>
                    <a:pt x="9128" y="2922"/>
                    <a:pt x="8314" y="2771"/>
                    <a:pt x="7499" y="2771"/>
                  </a:cubicBezTo>
                  <a:cubicBezTo>
                    <a:pt x="7253" y="2771"/>
                    <a:pt x="7007" y="2785"/>
                    <a:pt x="6766" y="2810"/>
                  </a:cubicBezTo>
                  <a:lnTo>
                    <a:pt x="8652" y="1701"/>
                  </a:lnTo>
                  <a:lnTo>
                    <a:pt x="573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044847" y="5035470"/>
              <a:ext cx="37847" cy="67940"/>
            </a:xfrm>
            <a:custGeom>
              <a:rect b="b" l="l" r="r" t="t"/>
              <a:pathLst>
                <a:path extrusionOk="0" h="666" w="371">
                  <a:moveTo>
                    <a:pt x="1" y="0"/>
                  </a:moveTo>
                  <a:lnTo>
                    <a:pt x="333" y="185"/>
                  </a:lnTo>
                  <a:lnTo>
                    <a:pt x="285" y="496"/>
                  </a:lnTo>
                  <a:lnTo>
                    <a:pt x="285" y="496"/>
                  </a:lnTo>
                  <a:lnTo>
                    <a:pt x="370" y="185"/>
                  </a:lnTo>
                  <a:lnTo>
                    <a:pt x="38" y="0"/>
                  </a:lnTo>
                  <a:close/>
                  <a:moveTo>
                    <a:pt x="285" y="496"/>
                  </a:moveTo>
                  <a:lnTo>
                    <a:pt x="259" y="592"/>
                  </a:lnTo>
                  <a:lnTo>
                    <a:pt x="259" y="666"/>
                  </a:lnTo>
                  <a:lnTo>
                    <a:pt x="285" y="496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044847" y="5035470"/>
              <a:ext cx="34072" cy="67940"/>
            </a:xfrm>
            <a:custGeom>
              <a:rect b="b" l="l" r="r" t="t"/>
              <a:pathLst>
                <a:path extrusionOk="0" h="666" w="334">
                  <a:moveTo>
                    <a:pt x="1" y="0"/>
                  </a:moveTo>
                  <a:lnTo>
                    <a:pt x="75" y="518"/>
                  </a:lnTo>
                  <a:lnTo>
                    <a:pt x="259" y="666"/>
                  </a:lnTo>
                  <a:lnTo>
                    <a:pt x="333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4018426" y="5064850"/>
              <a:ext cx="49170" cy="64166"/>
            </a:xfrm>
            <a:custGeom>
              <a:rect b="b" l="l" r="r" t="t"/>
              <a:pathLst>
                <a:path extrusionOk="0" h="629" w="482">
                  <a:moveTo>
                    <a:pt x="144" y="0"/>
                  </a:moveTo>
                  <a:cubicBezTo>
                    <a:pt x="58" y="0"/>
                    <a:pt x="1" y="87"/>
                    <a:pt x="1" y="193"/>
                  </a:cubicBezTo>
                  <a:cubicBezTo>
                    <a:pt x="1" y="304"/>
                    <a:pt x="112" y="489"/>
                    <a:pt x="260" y="600"/>
                  </a:cubicBezTo>
                  <a:cubicBezTo>
                    <a:pt x="299" y="620"/>
                    <a:pt x="334" y="629"/>
                    <a:pt x="363" y="629"/>
                  </a:cubicBezTo>
                  <a:cubicBezTo>
                    <a:pt x="442" y="629"/>
                    <a:pt x="481" y="560"/>
                    <a:pt x="481" y="452"/>
                  </a:cubicBezTo>
                  <a:cubicBezTo>
                    <a:pt x="481" y="267"/>
                    <a:pt x="407" y="82"/>
                    <a:pt x="260" y="45"/>
                  </a:cubicBezTo>
                  <a:cubicBezTo>
                    <a:pt x="218" y="14"/>
                    <a:pt x="179" y="0"/>
                    <a:pt x="144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025975" y="5051486"/>
              <a:ext cx="64268" cy="74571"/>
            </a:xfrm>
            <a:custGeom>
              <a:rect b="b" l="l" r="r" t="t"/>
              <a:pathLst>
                <a:path extrusionOk="0" h="731" w="630">
                  <a:moveTo>
                    <a:pt x="21" y="163"/>
                  </a:moveTo>
                  <a:cubicBezTo>
                    <a:pt x="14" y="165"/>
                    <a:pt x="7" y="170"/>
                    <a:pt x="1" y="176"/>
                  </a:cubicBezTo>
                  <a:lnTo>
                    <a:pt x="21" y="163"/>
                  </a:lnTo>
                  <a:close/>
                  <a:moveTo>
                    <a:pt x="315" y="1"/>
                  </a:moveTo>
                  <a:cubicBezTo>
                    <a:pt x="278" y="1"/>
                    <a:pt x="241" y="10"/>
                    <a:pt x="223" y="28"/>
                  </a:cubicBezTo>
                  <a:lnTo>
                    <a:pt x="21" y="163"/>
                  </a:lnTo>
                  <a:lnTo>
                    <a:pt x="21" y="163"/>
                  </a:lnTo>
                  <a:cubicBezTo>
                    <a:pt x="27" y="161"/>
                    <a:pt x="33" y="160"/>
                    <a:pt x="40" y="160"/>
                  </a:cubicBezTo>
                  <a:cubicBezTo>
                    <a:pt x="71" y="160"/>
                    <a:pt x="112" y="176"/>
                    <a:pt x="186" y="176"/>
                  </a:cubicBezTo>
                  <a:cubicBezTo>
                    <a:pt x="333" y="250"/>
                    <a:pt x="407" y="435"/>
                    <a:pt x="407" y="583"/>
                  </a:cubicBezTo>
                  <a:cubicBezTo>
                    <a:pt x="407" y="694"/>
                    <a:pt x="370" y="731"/>
                    <a:pt x="370" y="731"/>
                  </a:cubicBezTo>
                  <a:lnTo>
                    <a:pt x="592" y="583"/>
                  </a:lnTo>
                  <a:cubicBezTo>
                    <a:pt x="629" y="583"/>
                    <a:pt x="629" y="546"/>
                    <a:pt x="629" y="435"/>
                  </a:cubicBezTo>
                  <a:cubicBezTo>
                    <a:pt x="629" y="324"/>
                    <a:pt x="555" y="65"/>
                    <a:pt x="407" y="28"/>
                  </a:cubicBezTo>
                  <a:cubicBezTo>
                    <a:pt x="389" y="10"/>
                    <a:pt x="352" y="1"/>
                    <a:pt x="3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025975" y="5071787"/>
              <a:ext cx="37847" cy="46110"/>
            </a:xfrm>
            <a:custGeom>
              <a:rect b="b" l="l" r="r" t="t"/>
              <a:pathLst>
                <a:path extrusionOk="0" h="452" w="371">
                  <a:moveTo>
                    <a:pt x="110" y="0"/>
                  </a:moveTo>
                  <a:cubicBezTo>
                    <a:pt x="42" y="0"/>
                    <a:pt x="1" y="42"/>
                    <a:pt x="1" y="125"/>
                  </a:cubicBezTo>
                  <a:cubicBezTo>
                    <a:pt x="1" y="236"/>
                    <a:pt x="75" y="384"/>
                    <a:pt x="186" y="421"/>
                  </a:cubicBezTo>
                  <a:cubicBezTo>
                    <a:pt x="207" y="442"/>
                    <a:pt x="232" y="451"/>
                    <a:pt x="256" y="451"/>
                  </a:cubicBezTo>
                  <a:cubicBezTo>
                    <a:pt x="315" y="451"/>
                    <a:pt x="370" y="399"/>
                    <a:pt x="370" y="347"/>
                  </a:cubicBezTo>
                  <a:cubicBezTo>
                    <a:pt x="370" y="199"/>
                    <a:pt x="260" y="51"/>
                    <a:pt x="186" y="14"/>
                  </a:cubicBezTo>
                  <a:cubicBezTo>
                    <a:pt x="158" y="5"/>
                    <a:pt x="132" y="0"/>
                    <a:pt x="110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4029749" y="5088313"/>
              <a:ext cx="30298" cy="32134"/>
            </a:xfrm>
            <a:custGeom>
              <a:rect b="b" l="l" r="r" t="t"/>
              <a:pathLst>
                <a:path extrusionOk="0" h="315" w="297">
                  <a:moveTo>
                    <a:pt x="1" y="0"/>
                  </a:moveTo>
                  <a:cubicBezTo>
                    <a:pt x="1" y="58"/>
                    <a:pt x="24" y="139"/>
                    <a:pt x="105" y="207"/>
                  </a:cubicBezTo>
                  <a:lnTo>
                    <a:pt x="105" y="207"/>
                  </a:lnTo>
                  <a:cubicBezTo>
                    <a:pt x="59" y="146"/>
                    <a:pt x="1" y="54"/>
                    <a:pt x="1" y="0"/>
                  </a:cubicBezTo>
                  <a:close/>
                  <a:moveTo>
                    <a:pt x="105" y="207"/>
                  </a:moveTo>
                  <a:cubicBezTo>
                    <a:pt x="123" y="230"/>
                    <a:pt x="138" y="249"/>
                    <a:pt x="149" y="259"/>
                  </a:cubicBezTo>
                  <a:cubicBezTo>
                    <a:pt x="167" y="296"/>
                    <a:pt x="186" y="314"/>
                    <a:pt x="209" y="314"/>
                  </a:cubicBezTo>
                  <a:cubicBezTo>
                    <a:pt x="232" y="314"/>
                    <a:pt x="259" y="296"/>
                    <a:pt x="296" y="259"/>
                  </a:cubicBezTo>
                  <a:lnTo>
                    <a:pt x="186" y="259"/>
                  </a:lnTo>
                  <a:cubicBezTo>
                    <a:pt x="154" y="243"/>
                    <a:pt x="127" y="226"/>
                    <a:pt x="105" y="207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4029749" y="5070359"/>
              <a:ext cx="30298" cy="43457"/>
            </a:xfrm>
            <a:custGeom>
              <a:rect b="b" l="l" r="r" t="t"/>
              <a:pathLst>
                <a:path extrusionOk="0" h="426" w="297">
                  <a:moveTo>
                    <a:pt x="79" y="0"/>
                  </a:moveTo>
                  <a:cubicBezTo>
                    <a:pt x="56" y="0"/>
                    <a:pt x="38" y="10"/>
                    <a:pt x="38" y="28"/>
                  </a:cubicBezTo>
                  <a:cubicBezTo>
                    <a:pt x="1" y="65"/>
                    <a:pt x="1" y="139"/>
                    <a:pt x="1" y="139"/>
                  </a:cubicBezTo>
                  <a:cubicBezTo>
                    <a:pt x="1" y="213"/>
                    <a:pt x="112" y="361"/>
                    <a:pt x="149" y="398"/>
                  </a:cubicBezTo>
                  <a:cubicBezTo>
                    <a:pt x="167" y="416"/>
                    <a:pt x="186" y="426"/>
                    <a:pt x="199" y="426"/>
                  </a:cubicBezTo>
                  <a:cubicBezTo>
                    <a:pt x="213" y="426"/>
                    <a:pt x="223" y="416"/>
                    <a:pt x="223" y="398"/>
                  </a:cubicBezTo>
                  <a:cubicBezTo>
                    <a:pt x="223" y="398"/>
                    <a:pt x="296" y="361"/>
                    <a:pt x="296" y="324"/>
                  </a:cubicBezTo>
                  <a:cubicBezTo>
                    <a:pt x="296" y="213"/>
                    <a:pt x="186" y="65"/>
                    <a:pt x="149" y="28"/>
                  </a:cubicBezTo>
                  <a:cubicBezTo>
                    <a:pt x="130" y="10"/>
                    <a:pt x="102" y="0"/>
                    <a:pt x="79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4033524" y="5084539"/>
              <a:ext cx="18974" cy="24381"/>
            </a:xfrm>
            <a:custGeom>
              <a:rect b="b" l="l" r="r" t="t"/>
              <a:pathLst>
                <a:path extrusionOk="0" h="239" w="186">
                  <a:moveTo>
                    <a:pt x="75" y="0"/>
                  </a:moveTo>
                  <a:cubicBezTo>
                    <a:pt x="49" y="0"/>
                    <a:pt x="32" y="5"/>
                    <a:pt x="21" y="10"/>
                  </a:cubicBezTo>
                  <a:lnTo>
                    <a:pt x="21" y="10"/>
                  </a:lnTo>
                  <a:cubicBezTo>
                    <a:pt x="43" y="0"/>
                    <a:pt x="75" y="0"/>
                    <a:pt x="75" y="0"/>
                  </a:cubicBezTo>
                  <a:close/>
                  <a:moveTo>
                    <a:pt x="21" y="10"/>
                  </a:moveTo>
                  <a:cubicBezTo>
                    <a:pt x="10" y="16"/>
                    <a:pt x="1" y="24"/>
                    <a:pt x="1" y="37"/>
                  </a:cubicBezTo>
                  <a:lnTo>
                    <a:pt x="1" y="37"/>
                  </a:lnTo>
                  <a:cubicBezTo>
                    <a:pt x="1" y="37"/>
                    <a:pt x="1" y="21"/>
                    <a:pt x="21" y="10"/>
                  </a:cubicBezTo>
                  <a:close/>
                  <a:moveTo>
                    <a:pt x="1" y="38"/>
                  </a:moveTo>
                  <a:lnTo>
                    <a:pt x="1" y="38"/>
                  </a:lnTo>
                  <a:cubicBezTo>
                    <a:pt x="2" y="76"/>
                    <a:pt x="75" y="185"/>
                    <a:pt x="112" y="222"/>
                  </a:cubicBezTo>
                  <a:cubicBezTo>
                    <a:pt x="124" y="234"/>
                    <a:pt x="136" y="238"/>
                    <a:pt x="147" y="238"/>
                  </a:cubicBezTo>
                  <a:cubicBezTo>
                    <a:pt x="169" y="238"/>
                    <a:pt x="186" y="222"/>
                    <a:pt x="186" y="222"/>
                  </a:cubicBezTo>
                  <a:lnTo>
                    <a:pt x="149" y="222"/>
                  </a:lnTo>
                  <a:cubicBezTo>
                    <a:pt x="75" y="185"/>
                    <a:pt x="2" y="76"/>
                    <a:pt x="1" y="38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4033524" y="5084539"/>
              <a:ext cx="15200" cy="22647"/>
            </a:xfrm>
            <a:custGeom>
              <a:rect b="b" l="l" r="r" t="t"/>
              <a:pathLst>
                <a:path extrusionOk="0" h="222" w="149">
                  <a:moveTo>
                    <a:pt x="75" y="0"/>
                  </a:moveTo>
                  <a:lnTo>
                    <a:pt x="1" y="37"/>
                  </a:lnTo>
                  <a:cubicBezTo>
                    <a:pt x="1" y="74"/>
                    <a:pt x="75" y="185"/>
                    <a:pt x="112" y="222"/>
                  </a:cubicBezTo>
                  <a:lnTo>
                    <a:pt x="149" y="222"/>
                  </a:lnTo>
                  <a:lnTo>
                    <a:pt x="149" y="148"/>
                  </a:lnTo>
                  <a:cubicBezTo>
                    <a:pt x="149" y="111"/>
                    <a:pt x="112" y="37"/>
                    <a:pt x="75" y="0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025975" y="5046794"/>
              <a:ext cx="37847" cy="64166"/>
            </a:xfrm>
            <a:custGeom>
              <a:rect b="b" l="l" r="r" t="t"/>
              <a:pathLst>
                <a:path extrusionOk="0" h="629" w="371">
                  <a:moveTo>
                    <a:pt x="38" y="0"/>
                  </a:moveTo>
                  <a:lnTo>
                    <a:pt x="1" y="37"/>
                  </a:lnTo>
                  <a:lnTo>
                    <a:pt x="333" y="222"/>
                  </a:lnTo>
                  <a:lnTo>
                    <a:pt x="223" y="629"/>
                  </a:lnTo>
                  <a:lnTo>
                    <a:pt x="260" y="629"/>
                  </a:lnTo>
                  <a:lnTo>
                    <a:pt x="370" y="1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025975" y="5050568"/>
              <a:ext cx="34072" cy="60391"/>
            </a:xfrm>
            <a:custGeom>
              <a:rect b="b" l="l" r="r" t="t"/>
              <a:pathLst>
                <a:path extrusionOk="0" h="592" w="334">
                  <a:moveTo>
                    <a:pt x="1" y="0"/>
                  </a:moveTo>
                  <a:lnTo>
                    <a:pt x="38" y="518"/>
                  </a:lnTo>
                  <a:lnTo>
                    <a:pt x="223" y="592"/>
                  </a:lnTo>
                  <a:lnTo>
                    <a:pt x="333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033524" y="5088313"/>
              <a:ext cx="11425" cy="16832"/>
            </a:xfrm>
            <a:custGeom>
              <a:rect b="b" l="l" r="r" t="t"/>
              <a:pathLst>
                <a:path extrusionOk="0" h="165" w="112">
                  <a:moveTo>
                    <a:pt x="75" y="0"/>
                  </a:moveTo>
                  <a:cubicBezTo>
                    <a:pt x="1" y="0"/>
                    <a:pt x="1" y="37"/>
                    <a:pt x="1" y="37"/>
                  </a:cubicBezTo>
                  <a:cubicBezTo>
                    <a:pt x="1" y="74"/>
                    <a:pt x="1" y="148"/>
                    <a:pt x="75" y="148"/>
                  </a:cubicBezTo>
                  <a:cubicBezTo>
                    <a:pt x="75" y="160"/>
                    <a:pt x="79" y="164"/>
                    <a:pt x="84" y="164"/>
                  </a:cubicBezTo>
                  <a:cubicBezTo>
                    <a:pt x="95" y="164"/>
                    <a:pt x="112" y="148"/>
                    <a:pt x="112" y="148"/>
                  </a:cubicBezTo>
                  <a:cubicBezTo>
                    <a:pt x="75" y="74"/>
                    <a:pt x="1" y="37"/>
                    <a:pt x="75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4033524" y="5088313"/>
              <a:ext cx="11425" cy="7549"/>
            </a:xfrm>
            <a:custGeom>
              <a:rect b="b" l="l" r="r" t="t"/>
              <a:pathLst>
                <a:path extrusionOk="0" h="74" w="112">
                  <a:moveTo>
                    <a:pt x="1" y="0"/>
                  </a:moveTo>
                  <a:cubicBezTo>
                    <a:pt x="1" y="37"/>
                    <a:pt x="75" y="74"/>
                    <a:pt x="112" y="74"/>
                  </a:cubicBezTo>
                  <a:cubicBezTo>
                    <a:pt x="112" y="74"/>
                    <a:pt x="112" y="37"/>
                    <a:pt x="75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4059945" y="5050568"/>
              <a:ext cx="22749" cy="18974"/>
            </a:xfrm>
            <a:custGeom>
              <a:rect b="b" l="l" r="r" t="t"/>
              <a:pathLst>
                <a:path extrusionOk="0" h="186" w="223">
                  <a:moveTo>
                    <a:pt x="222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222" y="37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025975" y="5046794"/>
              <a:ext cx="34072" cy="22749"/>
            </a:xfrm>
            <a:custGeom>
              <a:rect b="b" l="l" r="r" t="t"/>
              <a:pathLst>
                <a:path extrusionOk="0" h="223" w="334">
                  <a:moveTo>
                    <a:pt x="1" y="0"/>
                  </a:moveTo>
                  <a:lnTo>
                    <a:pt x="1" y="37"/>
                  </a:lnTo>
                  <a:lnTo>
                    <a:pt x="333" y="222"/>
                  </a:lnTo>
                  <a:lnTo>
                    <a:pt x="333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025975" y="5031696"/>
              <a:ext cx="56719" cy="34072"/>
            </a:xfrm>
            <a:custGeom>
              <a:rect b="b" l="l" r="r" t="t"/>
              <a:pathLst>
                <a:path extrusionOk="0" h="334" w="556">
                  <a:moveTo>
                    <a:pt x="223" y="0"/>
                  </a:moveTo>
                  <a:lnTo>
                    <a:pt x="1" y="148"/>
                  </a:lnTo>
                  <a:lnTo>
                    <a:pt x="333" y="333"/>
                  </a:lnTo>
                  <a:lnTo>
                    <a:pt x="555" y="185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599289" y="4714843"/>
              <a:ext cx="37745" cy="60493"/>
            </a:xfrm>
            <a:custGeom>
              <a:rect b="b" l="l" r="r" t="t"/>
              <a:pathLst>
                <a:path extrusionOk="0" h="593" w="370">
                  <a:moveTo>
                    <a:pt x="0" y="1"/>
                  </a:moveTo>
                  <a:lnTo>
                    <a:pt x="333" y="186"/>
                  </a:lnTo>
                  <a:lnTo>
                    <a:pt x="296" y="592"/>
                  </a:lnTo>
                  <a:lnTo>
                    <a:pt x="370" y="186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599289" y="4714843"/>
              <a:ext cx="33970" cy="60493"/>
            </a:xfrm>
            <a:custGeom>
              <a:rect b="b" l="l" r="r" t="t"/>
              <a:pathLst>
                <a:path extrusionOk="0" h="593" w="333">
                  <a:moveTo>
                    <a:pt x="0" y="1"/>
                  </a:moveTo>
                  <a:lnTo>
                    <a:pt x="111" y="519"/>
                  </a:lnTo>
                  <a:lnTo>
                    <a:pt x="296" y="592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76642" y="4740346"/>
              <a:ext cx="49170" cy="68144"/>
            </a:xfrm>
            <a:custGeom>
              <a:rect b="b" l="l" r="r" t="t"/>
              <a:pathLst>
                <a:path extrusionOk="0" h="668" w="482">
                  <a:moveTo>
                    <a:pt x="111" y="1"/>
                  </a:moveTo>
                  <a:cubicBezTo>
                    <a:pt x="37" y="1"/>
                    <a:pt x="0" y="79"/>
                    <a:pt x="0" y="158"/>
                  </a:cubicBezTo>
                  <a:cubicBezTo>
                    <a:pt x="0" y="342"/>
                    <a:pt x="74" y="527"/>
                    <a:pt x="222" y="638"/>
                  </a:cubicBezTo>
                  <a:cubicBezTo>
                    <a:pt x="262" y="658"/>
                    <a:pt x="299" y="667"/>
                    <a:pt x="332" y="667"/>
                  </a:cubicBezTo>
                  <a:cubicBezTo>
                    <a:pt x="422" y="667"/>
                    <a:pt x="481" y="599"/>
                    <a:pt x="481" y="490"/>
                  </a:cubicBezTo>
                  <a:cubicBezTo>
                    <a:pt x="481" y="305"/>
                    <a:pt x="370" y="121"/>
                    <a:pt x="222" y="47"/>
                  </a:cubicBezTo>
                  <a:cubicBezTo>
                    <a:pt x="179" y="14"/>
                    <a:pt x="142" y="1"/>
                    <a:pt x="111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4580417" y="4730961"/>
              <a:ext cx="67940" cy="74571"/>
            </a:xfrm>
            <a:custGeom>
              <a:rect b="b" l="l" r="r" t="t"/>
              <a:pathLst>
                <a:path extrusionOk="0" h="731" w="666">
                  <a:moveTo>
                    <a:pt x="24" y="162"/>
                  </a:moveTo>
                  <a:lnTo>
                    <a:pt x="24" y="162"/>
                  </a:lnTo>
                  <a:cubicBezTo>
                    <a:pt x="15" y="165"/>
                    <a:pt x="7" y="169"/>
                    <a:pt x="0" y="176"/>
                  </a:cubicBezTo>
                  <a:lnTo>
                    <a:pt x="24" y="162"/>
                  </a:lnTo>
                  <a:close/>
                  <a:moveTo>
                    <a:pt x="338" y="0"/>
                  </a:moveTo>
                  <a:cubicBezTo>
                    <a:pt x="305" y="0"/>
                    <a:pt x="278" y="9"/>
                    <a:pt x="259" y="28"/>
                  </a:cubicBezTo>
                  <a:lnTo>
                    <a:pt x="24" y="162"/>
                  </a:lnTo>
                  <a:lnTo>
                    <a:pt x="24" y="162"/>
                  </a:lnTo>
                  <a:cubicBezTo>
                    <a:pt x="31" y="160"/>
                    <a:pt x="40" y="159"/>
                    <a:pt x="48" y="159"/>
                  </a:cubicBezTo>
                  <a:cubicBezTo>
                    <a:pt x="87" y="159"/>
                    <a:pt x="136" y="176"/>
                    <a:pt x="185" y="176"/>
                  </a:cubicBezTo>
                  <a:cubicBezTo>
                    <a:pt x="333" y="250"/>
                    <a:pt x="444" y="434"/>
                    <a:pt x="444" y="582"/>
                  </a:cubicBezTo>
                  <a:cubicBezTo>
                    <a:pt x="444" y="679"/>
                    <a:pt x="388" y="719"/>
                    <a:pt x="374" y="728"/>
                  </a:cubicBezTo>
                  <a:lnTo>
                    <a:pt x="374" y="728"/>
                  </a:lnTo>
                  <a:lnTo>
                    <a:pt x="629" y="582"/>
                  </a:lnTo>
                  <a:cubicBezTo>
                    <a:pt x="666" y="582"/>
                    <a:pt x="666" y="508"/>
                    <a:pt x="666" y="434"/>
                  </a:cubicBezTo>
                  <a:cubicBezTo>
                    <a:pt x="666" y="324"/>
                    <a:pt x="555" y="65"/>
                    <a:pt x="444" y="28"/>
                  </a:cubicBezTo>
                  <a:cubicBezTo>
                    <a:pt x="407" y="9"/>
                    <a:pt x="370" y="0"/>
                    <a:pt x="338" y="0"/>
                  </a:cubicBezTo>
                  <a:close/>
                  <a:moveTo>
                    <a:pt x="374" y="728"/>
                  </a:moveTo>
                  <a:lnTo>
                    <a:pt x="370" y="730"/>
                  </a:lnTo>
                  <a:cubicBezTo>
                    <a:pt x="370" y="730"/>
                    <a:pt x="371" y="730"/>
                    <a:pt x="374" y="728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4580417" y="4751160"/>
              <a:ext cx="37847" cy="46110"/>
            </a:xfrm>
            <a:custGeom>
              <a:rect b="b" l="l" r="r" t="t"/>
              <a:pathLst>
                <a:path extrusionOk="0" h="452" w="371">
                  <a:moveTo>
                    <a:pt x="125" y="1"/>
                  </a:moveTo>
                  <a:cubicBezTo>
                    <a:pt x="63" y="1"/>
                    <a:pt x="0" y="42"/>
                    <a:pt x="0" y="126"/>
                  </a:cubicBezTo>
                  <a:cubicBezTo>
                    <a:pt x="0" y="236"/>
                    <a:pt x="111" y="384"/>
                    <a:pt x="185" y="421"/>
                  </a:cubicBezTo>
                  <a:cubicBezTo>
                    <a:pt x="218" y="443"/>
                    <a:pt x="247" y="452"/>
                    <a:pt x="272" y="452"/>
                  </a:cubicBezTo>
                  <a:cubicBezTo>
                    <a:pt x="333" y="452"/>
                    <a:pt x="370" y="400"/>
                    <a:pt x="370" y="347"/>
                  </a:cubicBezTo>
                  <a:cubicBezTo>
                    <a:pt x="370" y="199"/>
                    <a:pt x="296" y="52"/>
                    <a:pt x="185" y="15"/>
                  </a:cubicBezTo>
                  <a:cubicBezTo>
                    <a:pt x="167" y="5"/>
                    <a:pt x="146" y="1"/>
                    <a:pt x="125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4580417" y="4756362"/>
              <a:ext cx="30298" cy="43457"/>
            </a:xfrm>
            <a:custGeom>
              <a:rect b="b" l="l" r="r" t="t"/>
              <a:pathLst>
                <a:path extrusionOk="0" h="426" w="297">
                  <a:moveTo>
                    <a:pt x="37" y="1"/>
                  </a:moveTo>
                  <a:cubicBezTo>
                    <a:pt x="37" y="1"/>
                    <a:pt x="0" y="1"/>
                    <a:pt x="0" y="112"/>
                  </a:cubicBezTo>
                  <a:cubicBezTo>
                    <a:pt x="0" y="75"/>
                    <a:pt x="37" y="1"/>
                    <a:pt x="37" y="1"/>
                  </a:cubicBezTo>
                  <a:close/>
                  <a:moveTo>
                    <a:pt x="0" y="112"/>
                  </a:moveTo>
                  <a:cubicBezTo>
                    <a:pt x="0" y="185"/>
                    <a:pt x="111" y="333"/>
                    <a:pt x="148" y="370"/>
                  </a:cubicBezTo>
                  <a:cubicBezTo>
                    <a:pt x="167" y="407"/>
                    <a:pt x="194" y="426"/>
                    <a:pt x="222" y="426"/>
                  </a:cubicBezTo>
                  <a:cubicBezTo>
                    <a:pt x="250" y="426"/>
                    <a:pt x="278" y="407"/>
                    <a:pt x="296" y="370"/>
                  </a:cubicBezTo>
                  <a:lnTo>
                    <a:pt x="185" y="370"/>
                  </a:lnTo>
                  <a:cubicBezTo>
                    <a:pt x="111" y="296"/>
                    <a:pt x="37" y="148"/>
                    <a:pt x="0" y="112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4584191" y="4749732"/>
              <a:ext cx="30298" cy="43559"/>
            </a:xfrm>
            <a:custGeom>
              <a:rect b="b" l="l" r="r" t="t"/>
              <a:pathLst>
                <a:path extrusionOk="0" h="427" w="297">
                  <a:moveTo>
                    <a:pt x="97" y="1"/>
                  </a:moveTo>
                  <a:cubicBezTo>
                    <a:pt x="84" y="1"/>
                    <a:pt x="74" y="10"/>
                    <a:pt x="74" y="29"/>
                  </a:cubicBezTo>
                  <a:cubicBezTo>
                    <a:pt x="0" y="66"/>
                    <a:pt x="0" y="66"/>
                    <a:pt x="0" y="140"/>
                  </a:cubicBezTo>
                  <a:cubicBezTo>
                    <a:pt x="0" y="213"/>
                    <a:pt x="111" y="361"/>
                    <a:pt x="148" y="398"/>
                  </a:cubicBezTo>
                  <a:cubicBezTo>
                    <a:pt x="185" y="417"/>
                    <a:pt x="213" y="426"/>
                    <a:pt x="231" y="426"/>
                  </a:cubicBezTo>
                  <a:cubicBezTo>
                    <a:pt x="250" y="426"/>
                    <a:pt x="259" y="417"/>
                    <a:pt x="259" y="398"/>
                  </a:cubicBezTo>
                  <a:cubicBezTo>
                    <a:pt x="259" y="398"/>
                    <a:pt x="296" y="361"/>
                    <a:pt x="296" y="324"/>
                  </a:cubicBezTo>
                  <a:cubicBezTo>
                    <a:pt x="296" y="213"/>
                    <a:pt x="222" y="66"/>
                    <a:pt x="148" y="29"/>
                  </a:cubicBezTo>
                  <a:cubicBezTo>
                    <a:pt x="130" y="10"/>
                    <a:pt x="111" y="1"/>
                    <a:pt x="97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4591740" y="4763911"/>
              <a:ext cx="18974" cy="24381"/>
            </a:xfrm>
            <a:custGeom>
              <a:rect b="b" l="l" r="r" t="t"/>
              <a:pathLst>
                <a:path extrusionOk="0" h="239" w="186">
                  <a:moveTo>
                    <a:pt x="37" y="1"/>
                  </a:moveTo>
                  <a:cubicBezTo>
                    <a:pt x="0" y="1"/>
                    <a:pt x="0" y="1"/>
                    <a:pt x="0" y="38"/>
                  </a:cubicBezTo>
                  <a:cubicBezTo>
                    <a:pt x="0" y="1"/>
                    <a:pt x="37" y="1"/>
                    <a:pt x="37" y="1"/>
                  </a:cubicBezTo>
                  <a:close/>
                  <a:moveTo>
                    <a:pt x="0" y="38"/>
                  </a:moveTo>
                  <a:lnTo>
                    <a:pt x="0" y="38"/>
                  </a:lnTo>
                  <a:cubicBezTo>
                    <a:pt x="1" y="76"/>
                    <a:pt x="37" y="186"/>
                    <a:pt x="74" y="222"/>
                  </a:cubicBezTo>
                  <a:cubicBezTo>
                    <a:pt x="99" y="235"/>
                    <a:pt x="119" y="239"/>
                    <a:pt x="136" y="239"/>
                  </a:cubicBezTo>
                  <a:cubicBezTo>
                    <a:pt x="169" y="239"/>
                    <a:pt x="185" y="222"/>
                    <a:pt x="185" y="222"/>
                  </a:cubicBezTo>
                  <a:lnTo>
                    <a:pt x="148" y="222"/>
                  </a:lnTo>
                  <a:cubicBezTo>
                    <a:pt x="38" y="186"/>
                    <a:pt x="1" y="76"/>
                    <a:pt x="0" y="38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591740" y="4763911"/>
              <a:ext cx="15200" cy="22749"/>
            </a:xfrm>
            <a:custGeom>
              <a:rect b="b" l="l" r="r" t="t"/>
              <a:pathLst>
                <a:path extrusionOk="0" h="223" w="149">
                  <a:moveTo>
                    <a:pt x="37" y="1"/>
                  </a:moveTo>
                  <a:lnTo>
                    <a:pt x="0" y="38"/>
                  </a:lnTo>
                  <a:cubicBezTo>
                    <a:pt x="0" y="74"/>
                    <a:pt x="37" y="185"/>
                    <a:pt x="74" y="222"/>
                  </a:cubicBezTo>
                  <a:lnTo>
                    <a:pt x="148" y="222"/>
                  </a:lnTo>
                  <a:lnTo>
                    <a:pt x="148" y="148"/>
                  </a:lnTo>
                  <a:cubicBezTo>
                    <a:pt x="148" y="111"/>
                    <a:pt x="74" y="38"/>
                    <a:pt x="37" y="1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580417" y="4726167"/>
              <a:ext cx="34072" cy="64268"/>
            </a:xfrm>
            <a:custGeom>
              <a:rect b="b" l="l" r="r" t="t"/>
              <a:pathLst>
                <a:path extrusionOk="0" h="630" w="334">
                  <a:moveTo>
                    <a:pt x="0" y="1"/>
                  </a:moveTo>
                  <a:lnTo>
                    <a:pt x="0" y="38"/>
                  </a:lnTo>
                  <a:lnTo>
                    <a:pt x="330" y="221"/>
                  </a:lnTo>
                  <a:lnTo>
                    <a:pt x="333" y="186"/>
                  </a:lnTo>
                  <a:lnTo>
                    <a:pt x="0" y="1"/>
                  </a:lnTo>
                  <a:close/>
                  <a:moveTo>
                    <a:pt x="330" y="221"/>
                  </a:moveTo>
                  <a:lnTo>
                    <a:pt x="327" y="254"/>
                  </a:lnTo>
                  <a:lnTo>
                    <a:pt x="327" y="254"/>
                  </a:lnTo>
                  <a:lnTo>
                    <a:pt x="333" y="223"/>
                  </a:lnTo>
                  <a:lnTo>
                    <a:pt x="330" y="221"/>
                  </a:lnTo>
                  <a:close/>
                  <a:moveTo>
                    <a:pt x="327" y="254"/>
                  </a:moveTo>
                  <a:lnTo>
                    <a:pt x="259" y="629"/>
                  </a:lnTo>
                  <a:lnTo>
                    <a:pt x="296" y="629"/>
                  </a:lnTo>
                  <a:lnTo>
                    <a:pt x="327" y="254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580417" y="4729941"/>
              <a:ext cx="34072" cy="60493"/>
            </a:xfrm>
            <a:custGeom>
              <a:rect b="b" l="l" r="r" t="t"/>
              <a:pathLst>
                <a:path extrusionOk="0" h="593" w="334">
                  <a:moveTo>
                    <a:pt x="0" y="1"/>
                  </a:moveTo>
                  <a:lnTo>
                    <a:pt x="37" y="518"/>
                  </a:lnTo>
                  <a:lnTo>
                    <a:pt x="259" y="592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591740" y="4767686"/>
              <a:ext cx="7651" cy="16832"/>
            </a:xfrm>
            <a:custGeom>
              <a:rect b="b" l="l" r="r" t="t"/>
              <a:pathLst>
                <a:path extrusionOk="0" h="165" w="75">
                  <a:moveTo>
                    <a:pt x="37" y="1"/>
                  </a:moveTo>
                  <a:cubicBezTo>
                    <a:pt x="0" y="1"/>
                    <a:pt x="0" y="37"/>
                    <a:pt x="0" y="37"/>
                  </a:cubicBezTo>
                  <a:cubicBezTo>
                    <a:pt x="0" y="74"/>
                    <a:pt x="0" y="148"/>
                    <a:pt x="37" y="148"/>
                  </a:cubicBezTo>
                  <a:cubicBezTo>
                    <a:pt x="37" y="161"/>
                    <a:pt x="41" y="165"/>
                    <a:pt x="47" y="165"/>
                  </a:cubicBezTo>
                  <a:cubicBezTo>
                    <a:pt x="58" y="165"/>
                    <a:pt x="74" y="148"/>
                    <a:pt x="74" y="148"/>
                  </a:cubicBezTo>
                  <a:cubicBezTo>
                    <a:pt x="37" y="74"/>
                    <a:pt x="0" y="37"/>
                    <a:pt x="37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591740" y="4767686"/>
              <a:ext cx="7651" cy="7651"/>
            </a:xfrm>
            <a:custGeom>
              <a:rect b="b" l="l" r="r" t="t"/>
              <a:pathLst>
                <a:path extrusionOk="0" h="75" w="75">
                  <a:moveTo>
                    <a:pt x="0" y="1"/>
                  </a:moveTo>
                  <a:cubicBezTo>
                    <a:pt x="0" y="37"/>
                    <a:pt x="37" y="74"/>
                    <a:pt x="74" y="74"/>
                  </a:cubicBezTo>
                  <a:cubicBezTo>
                    <a:pt x="74" y="74"/>
                    <a:pt x="74" y="37"/>
                    <a:pt x="37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614387" y="4729941"/>
              <a:ext cx="22647" cy="18974"/>
            </a:xfrm>
            <a:custGeom>
              <a:rect b="b" l="l" r="r" t="t"/>
              <a:pathLst>
                <a:path extrusionOk="0" h="186" w="222">
                  <a:moveTo>
                    <a:pt x="222" y="1"/>
                  </a:moveTo>
                  <a:lnTo>
                    <a:pt x="0" y="149"/>
                  </a:lnTo>
                  <a:lnTo>
                    <a:pt x="0" y="186"/>
                  </a:lnTo>
                  <a:lnTo>
                    <a:pt x="222" y="38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580417" y="4726167"/>
              <a:ext cx="34072" cy="22749"/>
            </a:xfrm>
            <a:custGeom>
              <a:rect b="b" l="l" r="r" t="t"/>
              <a:pathLst>
                <a:path extrusionOk="0" h="223" w="334">
                  <a:moveTo>
                    <a:pt x="0" y="1"/>
                  </a:moveTo>
                  <a:lnTo>
                    <a:pt x="0" y="38"/>
                  </a:lnTo>
                  <a:lnTo>
                    <a:pt x="333" y="223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580417" y="4711069"/>
              <a:ext cx="56617" cy="34072"/>
            </a:xfrm>
            <a:custGeom>
              <a:rect b="b" l="l" r="r" t="t"/>
              <a:pathLst>
                <a:path extrusionOk="0" h="334" w="555">
                  <a:moveTo>
                    <a:pt x="259" y="1"/>
                  </a:moveTo>
                  <a:lnTo>
                    <a:pt x="0" y="149"/>
                  </a:lnTo>
                  <a:lnTo>
                    <a:pt x="333" y="334"/>
                  </a:lnTo>
                  <a:lnTo>
                    <a:pt x="555" y="18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3780837" y="4880818"/>
              <a:ext cx="37847" cy="64268"/>
            </a:xfrm>
            <a:custGeom>
              <a:rect b="b" l="l" r="r" t="t"/>
              <a:pathLst>
                <a:path extrusionOk="0" h="630" w="371">
                  <a:moveTo>
                    <a:pt x="38" y="1"/>
                  </a:moveTo>
                  <a:lnTo>
                    <a:pt x="1" y="38"/>
                  </a:lnTo>
                  <a:lnTo>
                    <a:pt x="333" y="222"/>
                  </a:lnTo>
                  <a:lnTo>
                    <a:pt x="222" y="629"/>
                  </a:lnTo>
                  <a:lnTo>
                    <a:pt x="259" y="629"/>
                  </a:lnTo>
                  <a:lnTo>
                    <a:pt x="370" y="18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3780837" y="4884593"/>
              <a:ext cx="34072" cy="60493"/>
            </a:xfrm>
            <a:custGeom>
              <a:rect b="b" l="l" r="r" t="t"/>
              <a:pathLst>
                <a:path extrusionOk="0" h="593" w="334">
                  <a:moveTo>
                    <a:pt x="1" y="1"/>
                  </a:moveTo>
                  <a:lnTo>
                    <a:pt x="75" y="518"/>
                  </a:lnTo>
                  <a:lnTo>
                    <a:pt x="222" y="592"/>
                  </a:lnTo>
                  <a:lnTo>
                    <a:pt x="333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758190" y="4904281"/>
              <a:ext cx="45396" cy="70083"/>
            </a:xfrm>
            <a:custGeom>
              <a:rect b="b" l="l" r="r" t="t"/>
              <a:pathLst>
                <a:path extrusionOk="0" h="687" w="445">
                  <a:moveTo>
                    <a:pt x="120" y="0"/>
                  </a:moveTo>
                  <a:cubicBezTo>
                    <a:pt x="40" y="0"/>
                    <a:pt x="1" y="69"/>
                    <a:pt x="1" y="177"/>
                  </a:cubicBezTo>
                  <a:cubicBezTo>
                    <a:pt x="1" y="362"/>
                    <a:pt x="75" y="547"/>
                    <a:pt x="223" y="658"/>
                  </a:cubicBezTo>
                  <a:cubicBezTo>
                    <a:pt x="262" y="678"/>
                    <a:pt x="297" y="687"/>
                    <a:pt x="326" y="687"/>
                  </a:cubicBezTo>
                  <a:cubicBezTo>
                    <a:pt x="405" y="687"/>
                    <a:pt x="444" y="618"/>
                    <a:pt x="444" y="510"/>
                  </a:cubicBezTo>
                  <a:cubicBezTo>
                    <a:pt x="444" y="362"/>
                    <a:pt x="370" y="140"/>
                    <a:pt x="223" y="29"/>
                  </a:cubicBezTo>
                  <a:cubicBezTo>
                    <a:pt x="183" y="10"/>
                    <a:pt x="149" y="0"/>
                    <a:pt x="120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761965" y="4890306"/>
              <a:ext cx="64268" cy="73551"/>
            </a:xfrm>
            <a:custGeom>
              <a:rect b="b" l="l" r="r" t="t"/>
              <a:pathLst>
                <a:path extrusionOk="0" h="721" w="630">
                  <a:moveTo>
                    <a:pt x="33" y="150"/>
                  </a:moveTo>
                  <a:lnTo>
                    <a:pt x="33" y="150"/>
                  </a:lnTo>
                  <a:cubicBezTo>
                    <a:pt x="21" y="152"/>
                    <a:pt x="11" y="156"/>
                    <a:pt x="1" y="166"/>
                  </a:cubicBezTo>
                  <a:lnTo>
                    <a:pt x="33" y="150"/>
                  </a:lnTo>
                  <a:close/>
                  <a:moveTo>
                    <a:pt x="315" y="0"/>
                  </a:moveTo>
                  <a:cubicBezTo>
                    <a:pt x="278" y="0"/>
                    <a:pt x="241" y="19"/>
                    <a:pt x="223" y="56"/>
                  </a:cubicBezTo>
                  <a:lnTo>
                    <a:pt x="33" y="150"/>
                  </a:lnTo>
                  <a:lnTo>
                    <a:pt x="33" y="150"/>
                  </a:lnTo>
                  <a:cubicBezTo>
                    <a:pt x="35" y="150"/>
                    <a:pt x="38" y="150"/>
                    <a:pt x="40" y="150"/>
                  </a:cubicBezTo>
                  <a:cubicBezTo>
                    <a:pt x="71" y="150"/>
                    <a:pt x="112" y="166"/>
                    <a:pt x="186" y="166"/>
                  </a:cubicBezTo>
                  <a:cubicBezTo>
                    <a:pt x="333" y="277"/>
                    <a:pt x="407" y="462"/>
                    <a:pt x="407" y="610"/>
                  </a:cubicBezTo>
                  <a:cubicBezTo>
                    <a:pt x="407" y="684"/>
                    <a:pt x="370" y="721"/>
                    <a:pt x="370" y="721"/>
                  </a:cubicBezTo>
                  <a:lnTo>
                    <a:pt x="592" y="610"/>
                  </a:lnTo>
                  <a:cubicBezTo>
                    <a:pt x="602" y="619"/>
                    <a:pt x="608" y="624"/>
                    <a:pt x="614" y="624"/>
                  </a:cubicBezTo>
                  <a:cubicBezTo>
                    <a:pt x="629" y="624"/>
                    <a:pt x="629" y="582"/>
                    <a:pt x="629" y="499"/>
                  </a:cubicBezTo>
                  <a:cubicBezTo>
                    <a:pt x="629" y="314"/>
                    <a:pt x="555" y="129"/>
                    <a:pt x="407" y="56"/>
                  </a:cubicBezTo>
                  <a:cubicBezTo>
                    <a:pt x="389" y="19"/>
                    <a:pt x="352" y="0"/>
                    <a:pt x="31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3761965" y="4917033"/>
              <a:ext cx="37847" cy="44579"/>
            </a:xfrm>
            <a:custGeom>
              <a:rect b="b" l="l" r="r" t="t"/>
              <a:pathLst>
                <a:path extrusionOk="0" h="437" w="371">
                  <a:moveTo>
                    <a:pt x="105" y="1"/>
                  </a:moveTo>
                  <a:cubicBezTo>
                    <a:pt x="40" y="1"/>
                    <a:pt x="1" y="35"/>
                    <a:pt x="1" y="89"/>
                  </a:cubicBezTo>
                  <a:cubicBezTo>
                    <a:pt x="1" y="237"/>
                    <a:pt x="75" y="385"/>
                    <a:pt x="186" y="422"/>
                  </a:cubicBezTo>
                  <a:cubicBezTo>
                    <a:pt x="205" y="432"/>
                    <a:pt x="228" y="437"/>
                    <a:pt x="250" y="437"/>
                  </a:cubicBezTo>
                  <a:cubicBezTo>
                    <a:pt x="311" y="437"/>
                    <a:pt x="370" y="402"/>
                    <a:pt x="370" y="348"/>
                  </a:cubicBezTo>
                  <a:cubicBezTo>
                    <a:pt x="370" y="237"/>
                    <a:pt x="260" y="89"/>
                    <a:pt x="186" y="15"/>
                  </a:cubicBezTo>
                  <a:cubicBezTo>
                    <a:pt x="156" y="5"/>
                    <a:pt x="129" y="1"/>
                    <a:pt x="105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761965" y="4933763"/>
              <a:ext cx="26523" cy="29176"/>
            </a:xfrm>
            <a:custGeom>
              <a:rect b="b" l="l" r="r" t="t"/>
              <a:pathLst>
                <a:path extrusionOk="0" h="286" w="260">
                  <a:moveTo>
                    <a:pt x="1" y="1"/>
                  </a:moveTo>
                  <a:cubicBezTo>
                    <a:pt x="2" y="75"/>
                    <a:pt x="75" y="221"/>
                    <a:pt x="149" y="258"/>
                  </a:cubicBezTo>
                  <a:cubicBezTo>
                    <a:pt x="167" y="277"/>
                    <a:pt x="186" y="286"/>
                    <a:pt x="204" y="286"/>
                  </a:cubicBezTo>
                  <a:cubicBezTo>
                    <a:pt x="223" y="286"/>
                    <a:pt x="241" y="277"/>
                    <a:pt x="260" y="258"/>
                  </a:cubicBezTo>
                  <a:lnTo>
                    <a:pt x="186" y="258"/>
                  </a:lnTo>
                  <a:cubicBezTo>
                    <a:pt x="75" y="221"/>
                    <a:pt x="2" y="75"/>
                    <a:pt x="1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761965" y="4919481"/>
              <a:ext cx="26523" cy="43457"/>
            </a:xfrm>
            <a:custGeom>
              <a:rect b="b" l="l" r="r" t="t"/>
              <a:pathLst>
                <a:path extrusionOk="0" h="426" w="260">
                  <a:moveTo>
                    <a:pt x="61" y="1"/>
                  </a:moveTo>
                  <a:cubicBezTo>
                    <a:pt x="47" y="1"/>
                    <a:pt x="38" y="10"/>
                    <a:pt x="38" y="28"/>
                  </a:cubicBezTo>
                  <a:cubicBezTo>
                    <a:pt x="38" y="28"/>
                    <a:pt x="1" y="65"/>
                    <a:pt x="1" y="139"/>
                  </a:cubicBezTo>
                  <a:cubicBezTo>
                    <a:pt x="1" y="213"/>
                    <a:pt x="75" y="361"/>
                    <a:pt x="149" y="398"/>
                  </a:cubicBezTo>
                  <a:cubicBezTo>
                    <a:pt x="167" y="417"/>
                    <a:pt x="186" y="426"/>
                    <a:pt x="199" y="426"/>
                  </a:cubicBezTo>
                  <a:cubicBezTo>
                    <a:pt x="213" y="426"/>
                    <a:pt x="223" y="417"/>
                    <a:pt x="223" y="398"/>
                  </a:cubicBezTo>
                  <a:cubicBezTo>
                    <a:pt x="223" y="398"/>
                    <a:pt x="260" y="361"/>
                    <a:pt x="260" y="324"/>
                  </a:cubicBezTo>
                  <a:cubicBezTo>
                    <a:pt x="260" y="213"/>
                    <a:pt x="186" y="65"/>
                    <a:pt x="112" y="28"/>
                  </a:cubicBezTo>
                  <a:cubicBezTo>
                    <a:pt x="93" y="10"/>
                    <a:pt x="75" y="1"/>
                    <a:pt x="61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3765739" y="4937436"/>
              <a:ext cx="15200" cy="18974"/>
            </a:xfrm>
            <a:custGeom>
              <a:rect b="b" l="l" r="r" t="t"/>
              <a:pathLst>
                <a:path extrusionOk="0" h="186" w="149">
                  <a:moveTo>
                    <a:pt x="1" y="0"/>
                  </a:moveTo>
                  <a:cubicBezTo>
                    <a:pt x="1" y="37"/>
                    <a:pt x="38" y="148"/>
                    <a:pt x="112" y="185"/>
                  </a:cubicBezTo>
                  <a:lnTo>
                    <a:pt x="149" y="185"/>
                  </a:lnTo>
                  <a:cubicBezTo>
                    <a:pt x="112" y="74"/>
                    <a:pt x="38" y="37"/>
                    <a:pt x="1" y="0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3769514" y="4926112"/>
              <a:ext cx="15200" cy="26523"/>
            </a:xfrm>
            <a:custGeom>
              <a:rect b="b" l="l" r="r" t="t"/>
              <a:pathLst>
                <a:path extrusionOk="0" h="260" w="149">
                  <a:moveTo>
                    <a:pt x="75" y="0"/>
                  </a:moveTo>
                  <a:lnTo>
                    <a:pt x="1" y="74"/>
                  </a:lnTo>
                  <a:cubicBezTo>
                    <a:pt x="1" y="111"/>
                    <a:pt x="75" y="185"/>
                    <a:pt x="112" y="259"/>
                  </a:cubicBezTo>
                  <a:lnTo>
                    <a:pt x="149" y="259"/>
                  </a:lnTo>
                  <a:lnTo>
                    <a:pt x="149" y="185"/>
                  </a:lnTo>
                  <a:cubicBezTo>
                    <a:pt x="149" y="148"/>
                    <a:pt x="112" y="37"/>
                    <a:pt x="75" y="0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758190" y="4895916"/>
              <a:ext cx="37847" cy="64268"/>
            </a:xfrm>
            <a:custGeom>
              <a:rect b="b" l="l" r="r" t="t"/>
              <a:pathLst>
                <a:path extrusionOk="0" h="630" w="371">
                  <a:moveTo>
                    <a:pt x="1" y="1"/>
                  </a:moveTo>
                  <a:lnTo>
                    <a:pt x="297" y="222"/>
                  </a:lnTo>
                  <a:lnTo>
                    <a:pt x="260" y="629"/>
                  </a:lnTo>
                  <a:lnTo>
                    <a:pt x="297" y="592"/>
                  </a:lnTo>
                  <a:lnTo>
                    <a:pt x="370" y="18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3758190" y="4895916"/>
              <a:ext cx="30298" cy="64268"/>
            </a:xfrm>
            <a:custGeom>
              <a:rect b="b" l="l" r="r" t="t"/>
              <a:pathLst>
                <a:path extrusionOk="0" h="630" w="297">
                  <a:moveTo>
                    <a:pt x="1" y="1"/>
                  </a:moveTo>
                  <a:lnTo>
                    <a:pt x="75" y="555"/>
                  </a:lnTo>
                  <a:lnTo>
                    <a:pt x="260" y="629"/>
                  </a:lnTo>
                  <a:lnTo>
                    <a:pt x="297" y="2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3769514" y="4933661"/>
              <a:ext cx="11425" cy="14690"/>
            </a:xfrm>
            <a:custGeom>
              <a:rect b="b" l="l" r="r" t="t"/>
              <a:pathLst>
                <a:path extrusionOk="0" h="144" w="112">
                  <a:moveTo>
                    <a:pt x="75" y="0"/>
                  </a:moveTo>
                  <a:cubicBezTo>
                    <a:pt x="1" y="0"/>
                    <a:pt x="1" y="37"/>
                    <a:pt x="1" y="37"/>
                  </a:cubicBezTo>
                  <a:cubicBezTo>
                    <a:pt x="1" y="74"/>
                    <a:pt x="1" y="111"/>
                    <a:pt x="75" y="111"/>
                  </a:cubicBezTo>
                  <a:cubicBezTo>
                    <a:pt x="75" y="136"/>
                    <a:pt x="79" y="144"/>
                    <a:pt x="84" y="144"/>
                  </a:cubicBezTo>
                  <a:cubicBezTo>
                    <a:pt x="95" y="144"/>
                    <a:pt x="112" y="111"/>
                    <a:pt x="112" y="111"/>
                  </a:cubicBezTo>
                  <a:cubicBezTo>
                    <a:pt x="75" y="111"/>
                    <a:pt x="1" y="74"/>
                    <a:pt x="75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769514" y="4937436"/>
              <a:ext cx="11425" cy="7651"/>
            </a:xfrm>
            <a:custGeom>
              <a:rect b="b" l="l" r="r" t="t"/>
              <a:pathLst>
                <a:path extrusionOk="0" h="75" w="112">
                  <a:moveTo>
                    <a:pt x="1" y="0"/>
                  </a:moveTo>
                  <a:cubicBezTo>
                    <a:pt x="1" y="37"/>
                    <a:pt x="75" y="74"/>
                    <a:pt x="112" y="74"/>
                  </a:cubicBezTo>
                  <a:cubicBezTo>
                    <a:pt x="112" y="37"/>
                    <a:pt x="112" y="0"/>
                    <a:pt x="75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3788386" y="4895916"/>
              <a:ext cx="30298" cy="22749"/>
            </a:xfrm>
            <a:custGeom>
              <a:rect b="b" l="l" r="r" t="t"/>
              <a:pathLst>
                <a:path extrusionOk="0" h="223" w="297">
                  <a:moveTo>
                    <a:pt x="296" y="1"/>
                  </a:moveTo>
                  <a:lnTo>
                    <a:pt x="1" y="185"/>
                  </a:lnTo>
                  <a:lnTo>
                    <a:pt x="1" y="222"/>
                  </a:lnTo>
                  <a:lnTo>
                    <a:pt x="296" y="3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758190" y="4895916"/>
              <a:ext cx="30298" cy="22749"/>
            </a:xfrm>
            <a:custGeom>
              <a:rect b="b" l="l" r="r" t="t"/>
              <a:pathLst>
                <a:path extrusionOk="0" h="223" w="297">
                  <a:moveTo>
                    <a:pt x="1" y="1"/>
                  </a:moveTo>
                  <a:lnTo>
                    <a:pt x="297" y="222"/>
                  </a:lnTo>
                  <a:lnTo>
                    <a:pt x="297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3758190" y="4877044"/>
              <a:ext cx="60493" cy="37847"/>
            </a:xfrm>
            <a:custGeom>
              <a:rect b="b" l="l" r="r" t="t"/>
              <a:pathLst>
                <a:path extrusionOk="0" h="371" w="593">
                  <a:moveTo>
                    <a:pt x="260" y="1"/>
                  </a:moveTo>
                  <a:lnTo>
                    <a:pt x="1" y="186"/>
                  </a:lnTo>
                  <a:lnTo>
                    <a:pt x="297" y="370"/>
                  </a:lnTo>
                  <a:lnTo>
                    <a:pt x="592" y="186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3758190" y="4526323"/>
              <a:ext cx="878838" cy="490374"/>
            </a:xfrm>
            <a:custGeom>
              <a:rect b="b" l="l" r="r" t="t"/>
              <a:pathLst>
                <a:path extrusionOk="0" h="4807" w="8615">
                  <a:moveTo>
                    <a:pt x="6027" y="0"/>
                  </a:moveTo>
                  <a:lnTo>
                    <a:pt x="1" y="3106"/>
                  </a:lnTo>
                  <a:lnTo>
                    <a:pt x="2958" y="4807"/>
                  </a:lnTo>
                  <a:lnTo>
                    <a:pt x="8615" y="1479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059945" y="4677200"/>
              <a:ext cx="577085" cy="388566"/>
            </a:xfrm>
            <a:custGeom>
              <a:rect b="b" l="l" r="r" t="t"/>
              <a:pathLst>
                <a:path extrusionOk="0" h="3809" w="5657">
                  <a:moveTo>
                    <a:pt x="5657" y="0"/>
                  </a:moveTo>
                  <a:lnTo>
                    <a:pt x="0" y="3328"/>
                  </a:lnTo>
                  <a:lnTo>
                    <a:pt x="0" y="3808"/>
                  </a:lnTo>
                  <a:lnTo>
                    <a:pt x="5657" y="518"/>
                  </a:lnTo>
                  <a:lnTo>
                    <a:pt x="5657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3758190" y="4843074"/>
              <a:ext cx="301855" cy="222693"/>
            </a:xfrm>
            <a:custGeom>
              <a:rect b="b" l="l" r="r" t="t"/>
              <a:pathLst>
                <a:path extrusionOk="0" h="2183" w="2959">
                  <a:moveTo>
                    <a:pt x="1" y="1"/>
                  </a:moveTo>
                  <a:lnTo>
                    <a:pt x="1" y="519"/>
                  </a:lnTo>
                  <a:lnTo>
                    <a:pt x="2958" y="2182"/>
                  </a:lnTo>
                  <a:lnTo>
                    <a:pt x="2958" y="17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342828" y="4281186"/>
              <a:ext cx="264110" cy="418761"/>
            </a:xfrm>
            <a:custGeom>
              <a:rect b="b" l="l" r="r" t="t"/>
              <a:pathLst>
                <a:path extrusionOk="0" h="4105" w="2589">
                  <a:moveTo>
                    <a:pt x="0" y="0"/>
                  </a:moveTo>
                  <a:lnTo>
                    <a:pt x="0" y="2588"/>
                  </a:lnTo>
                  <a:lnTo>
                    <a:pt x="2588" y="4104"/>
                  </a:lnTo>
                  <a:lnTo>
                    <a:pt x="2588" y="14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4606838" y="4413190"/>
              <a:ext cx="30196" cy="286757"/>
            </a:xfrm>
            <a:custGeom>
              <a:rect b="b" l="l" r="r" t="t"/>
              <a:pathLst>
                <a:path extrusionOk="0" h="2811" w="296">
                  <a:moveTo>
                    <a:pt x="296" y="0"/>
                  </a:moveTo>
                  <a:lnTo>
                    <a:pt x="0" y="185"/>
                  </a:lnTo>
                  <a:lnTo>
                    <a:pt x="0" y="2810"/>
                  </a:lnTo>
                  <a:lnTo>
                    <a:pt x="296" y="2588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4342828" y="4262313"/>
              <a:ext cx="294204" cy="169851"/>
            </a:xfrm>
            <a:custGeom>
              <a:rect b="b" l="l" r="r" t="t"/>
              <a:pathLst>
                <a:path extrusionOk="0" h="1665" w="2884">
                  <a:moveTo>
                    <a:pt x="296" y="0"/>
                  </a:moveTo>
                  <a:lnTo>
                    <a:pt x="0" y="185"/>
                  </a:lnTo>
                  <a:lnTo>
                    <a:pt x="2588" y="1664"/>
                  </a:lnTo>
                  <a:lnTo>
                    <a:pt x="2884" y="1479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3758190" y="4579064"/>
              <a:ext cx="301855" cy="437634"/>
            </a:xfrm>
            <a:custGeom>
              <a:rect b="b" l="l" r="r" t="t"/>
              <a:pathLst>
                <a:path extrusionOk="0" h="4290" w="2959">
                  <a:moveTo>
                    <a:pt x="1" y="1"/>
                  </a:moveTo>
                  <a:lnTo>
                    <a:pt x="1" y="2589"/>
                  </a:lnTo>
                  <a:lnTo>
                    <a:pt x="2958" y="4290"/>
                  </a:lnTo>
                  <a:lnTo>
                    <a:pt x="2958" y="1702"/>
                  </a:lnTo>
                  <a:lnTo>
                    <a:pt x="1701" y="9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059945" y="4729941"/>
              <a:ext cx="30298" cy="286757"/>
            </a:xfrm>
            <a:custGeom>
              <a:rect b="b" l="l" r="r" t="t"/>
              <a:pathLst>
                <a:path extrusionOk="0" h="2811" w="297">
                  <a:moveTo>
                    <a:pt x="296" y="1"/>
                  </a:moveTo>
                  <a:lnTo>
                    <a:pt x="0" y="223"/>
                  </a:lnTo>
                  <a:lnTo>
                    <a:pt x="0" y="2811"/>
                  </a:lnTo>
                  <a:lnTo>
                    <a:pt x="296" y="262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758190" y="4560293"/>
              <a:ext cx="332051" cy="192396"/>
            </a:xfrm>
            <a:custGeom>
              <a:rect b="b" l="l" r="r" t="t"/>
              <a:pathLst>
                <a:path extrusionOk="0" h="1886" w="3255">
                  <a:moveTo>
                    <a:pt x="370" y="0"/>
                  </a:moveTo>
                  <a:lnTo>
                    <a:pt x="1" y="185"/>
                  </a:lnTo>
                  <a:lnTo>
                    <a:pt x="2958" y="1886"/>
                  </a:lnTo>
                  <a:lnTo>
                    <a:pt x="3254" y="166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758190" y="3583416"/>
              <a:ext cx="878838" cy="509246"/>
            </a:xfrm>
            <a:custGeom>
              <a:rect b="b" l="l" r="r" t="t"/>
              <a:pathLst>
                <a:path extrusionOk="0" h="4992" w="8615">
                  <a:moveTo>
                    <a:pt x="5731" y="1"/>
                  </a:moveTo>
                  <a:lnTo>
                    <a:pt x="1" y="3291"/>
                  </a:lnTo>
                  <a:lnTo>
                    <a:pt x="2958" y="4992"/>
                  </a:lnTo>
                  <a:lnTo>
                    <a:pt x="8615" y="1701"/>
                  </a:lnTo>
                  <a:lnTo>
                    <a:pt x="5731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4059945" y="3756940"/>
              <a:ext cx="577085" cy="995744"/>
            </a:xfrm>
            <a:custGeom>
              <a:rect b="b" l="l" r="r" t="t"/>
              <a:pathLst>
                <a:path extrusionOk="0" h="9761" w="5657">
                  <a:moveTo>
                    <a:pt x="5657" y="0"/>
                  </a:moveTo>
                  <a:lnTo>
                    <a:pt x="0" y="3291"/>
                  </a:lnTo>
                  <a:lnTo>
                    <a:pt x="0" y="9761"/>
                  </a:lnTo>
                  <a:lnTo>
                    <a:pt x="5657" y="6433"/>
                  </a:lnTo>
                  <a:lnTo>
                    <a:pt x="5657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097690" y="4284960"/>
              <a:ext cx="497923" cy="411212"/>
            </a:xfrm>
            <a:custGeom>
              <a:rect b="b" l="l" r="r" t="t"/>
              <a:pathLst>
                <a:path extrusionOk="0" h="4031" w="4881">
                  <a:moveTo>
                    <a:pt x="4880" y="0"/>
                  </a:moveTo>
                  <a:lnTo>
                    <a:pt x="0" y="2847"/>
                  </a:lnTo>
                  <a:lnTo>
                    <a:pt x="0" y="4030"/>
                  </a:lnTo>
                  <a:lnTo>
                    <a:pt x="4880" y="1220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097690" y="4300058"/>
              <a:ext cx="497923" cy="305527"/>
            </a:xfrm>
            <a:custGeom>
              <a:rect b="b" l="l" r="r" t="t"/>
              <a:pathLst>
                <a:path extrusionOk="0" h="2995" w="4881">
                  <a:moveTo>
                    <a:pt x="4880" y="0"/>
                  </a:moveTo>
                  <a:lnTo>
                    <a:pt x="0" y="2810"/>
                  </a:lnTo>
                  <a:lnTo>
                    <a:pt x="0" y="2995"/>
                  </a:lnTo>
                  <a:lnTo>
                    <a:pt x="4880" y="185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097690" y="4379220"/>
              <a:ext cx="497923" cy="313178"/>
            </a:xfrm>
            <a:custGeom>
              <a:rect b="b" l="l" r="r" t="t"/>
              <a:pathLst>
                <a:path extrusionOk="0" h="3070" w="4881">
                  <a:moveTo>
                    <a:pt x="4880" y="1"/>
                  </a:moveTo>
                  <a:lnTo>
                    <a:pt x="0" y="2847"/>
                  </a:lnTo>
                  <a:lnTo>
                    <a:pt x="0" y="3069"/>
                  </a:lnTo>
                  <a:lnTo>
                    <a:pt x="4880" y="259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097690" y="4341475"/>
              <a:ext cx="497923" cy="309404"/>
            </a:xfrm>
            <a:custGeom>
              <a:rect b="b" l="l" r="r" t="t"/>
              <a:pathLst>
                <a:path extrusionOk="0" h="3033" w="4881">
                  <a:moveTo>
                    <a:pt x="4880" y="1"/>
                  </a:moveTo>
                  <a:lnTo>
                    <a:pt x="0" y="2848"/>
                  </a:lnTo>
                  <a:lnTo>
                    <a:pt x="0" y="3032"/>
                  </a:lnTo>
                  <a:lnTo>
                    <a:pt x="4880" y="186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097690" y="3809681"/>
              <a:ext cx="497923" cy="414987"/>
            </a:xfrm>
            <a:custGeom>
              <a:rect b="b" l="l" r="r" t="t"/>
              <a:pathLst>
                <a:path extrusionOk="0" h="4068" w="4881">
                  <a:moveTo>
                    <a:pt x="4880" y="1"/>
                  </a:moveTo>
                  <a:lnTo>
                    <a:pt x="0" y="2811"/>
                  </a:lnTo>
                  <a:lnTo>
                    <a:pt x="0" y="4068"/>
                  </a:lnTo>
                  <a:lnTo>
                    <a:pt x="4880" y="1258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097690" y="3828554"/>
              <a:ext cx="497923" cy="305629"/>
            </a:xfrm>
            <a:custGeom>
              <a:rect b="b" l="l" r="r" t="t"/>
              <a:pathLst>
                <a:path extrusionOk="0" h="2996" w="4881">
                  <a:moveTo>
                    <a:pt x="4880" y="1"/>
                  </a:moveTo>
                  <a:lnTo>
                    <a:pt x="0" y="2811"/>
                  </a:lnTo>
                  <a:lnTo>
                    <a:pt x="0" y="2995"/>
                  </a:lnTo>
                  <a:lnTo>
                    <a:pt x="4880" y="186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097690" y="3907818"/>
              <a:ext cx="497923" cy="309302"/>
            </a:xfrm>
            <a:custGeom>
              <a:rect b="b" l="l" r="r" t="t"/>
              <a:pathLst>
                <a:path extrusionOk="0" h="3032" w="4881">
                  <a:moveTo>
                    <a:pt x="4880" y="0"/>
                  </a:moveTo>
                  <a:lnTo>
                    <a:pt x="0" y="2847"/>
                  </a:lnTo>
                  <a:lnTo>
                    <a:pt x="0" y="3032"/>
                  </a:lnTo>
                  <a:lnTo>
                    <a:pt x="4880" y="185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4097690" y="3866298"/>
              <a:ext cx="497923" cy="313178"/>
            </a:xfrm>
            <a:custGeom>
              <a:rect b="b" l="l" r="r" t="t"/>
              <a:pathLst>
                <a:path extrusionOk="0" h="3070" w="4881">
                  <a:moveTo>
                    <a:pt x="4880" y="1"/>
                  </a:moveTo>
                  <a:lnTo>
                    <a:pt x="0" y="2810"/>
                  </a:lnTo>
                  <a:lnTo>
                    <a:pt x="0" y="3069"/>
                  </a:lnTo>
                  <a:lnTo>
                    <a:pt x="4880" y="222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097690" y="3975656"/>
              <a:ext cx="497923" cy="411212"/>
            </a:xfrm>
            <a:custGeom>
              <a:rect b="b" l="l" r="r" t="t"/>
              <a:pathLst>
                <a:path extrusionOk="0" h="4031" w="4881">
                  <a:moveTo>
                    <a:pt x="4880" y="1"/>
                  </a:moveTo>
                  <a:lnTo>
                    <a:pt x="0" y="2810"/>
                  </a:lnTo>
                  <a:lnTo>
                    <a:pt x="0" y="4030"/>
                  </a:lnTo>
                  <a:lnTo>
                    <a:pt x="4880" y="1184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097690" y="3990754"/>
              <a:ext cx="497923" cy="305629"/>
            </a:xfrm>
            <a:custGeom>
              <a:rect b="b" l="l" r="r" t="t"/>
              <a:pathLst>
                <a:path extrusionOk="0" h="2996" w="4881">
                  <a:moveTo>
                    <a:pt x="4880" y="1"/>
                  </a:moveTo>
                  <a:lnTo>
                    <a:pt x="0" y="2810"/>
                  </a:lnTo>
                  <a:lnTo>
                    <a:pt x="0" y="2995"/>
                  </a:lnTo>
                  <a:lnTo>
                    <a:pt x="4880" y="185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097690" y="4069916"/>
              <a:ext cx="497923" cy="309404"/>
            </a:xfrm>
            <a:custGeom>
              <a:rect b="b" l="l" r="r" t="t"/>
              <a:pathLst>
                <a:path extrusionOk="0" h="3033" w="4881">
                  <a:moveTo>
                    <a:pt x="4880" y="1"/>
                  </a:moveTo>
                  <a:lnTo>
                    <a:pt x="0" y="2811"/>
                  </a:lnTo>
                  <a:lnTo>
                    <a:pt x="0" y="3033"/>
                  </a:lnTo>
                  <a:lnTo>
                    <a:pt x="4880" y="223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097690" y="4028499"/>
              <a:ext cx="497923" cy="309302"/>
            </a:xfrm>
            <a:custGeom>
              <a:rect b="b" l="l" r="r" t="t"/>
              <a:pathLst>
                <a:path extrusionOk="0" h="3032" w="4881">
                  <a:moveTo>
                    <a:pt x="4880" y="0"/>
                  </a:moveTo>
                  <a:lnTo>
                    <a:pt x="0" y="2810"/>
                  </a:lnTo>
                  <a:lnTo>
                    <a:pt x="0" y="3032"/>
                  </a:lnTo>
                  <a:lnTo>
                    <a:pt x="4880" y="222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4097690" y="4130308"/>
              <a:ext cx="497923" cy="411212"/>
            </a:xfrm>
            <a:custGeom>
              <a:rect b="b" l="l" r="r" t="t"/>
              <a:pathLst>
                <a:path extrusionOk="0" h="4031" w="4881">
                  <a:moveTo>
                    <a:pt x="4880" y="0"/>
                  </a:moveTo>
                  <a:lnTo>
                    <a:pt x="0" y="2810"/>
                  </a:lnTo>
                  <a:lnTo>
                    <a:pt x="0" y="4030"/>
                  </a:lnTo>
                  <a:lnTo>
                    <a:pt x="4880" y="1221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097690" y="4145406"/>
              <a:ext cx="497923" cy="305527"/>
            </a:xfrm>
            <a:custGeom>
              <a:rect b="b" l="l" r="r" t="t"/>
              <a:pathLst>
                <a:path extrusionOk="0" h="2995" w="4881">
                  <a:moveTo>
                    <a:pt x="4880" y="0"/>
                  </a:moveTo>
                  <a:lnTo>
                    <a:pt x="0" y="2810"/>
                  </a:lnTo>
                  <a:lnTo>
                    <a:pt x="0" y="2995"/>
                  </a:lnTo>
                  <a:lnTo>
                    <a:pt x="4880" y="185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097690" y="4224568"/>
              <a:ext cx="497923" cy="313178"/>
            </a:xfrm>
            <a:custGeom>
              <a:rect b="b" l="l" r="r" t="t"/>
              <a:pathLst>
                <a:path extrusionOk="0" h="3070" w="4881">
                  <a:moveTo>
                    <a:pt x="4880" y="1"/>
                  </a:moveTo>
                  <a:lnTo>
                    <a:pt x="0" y="2811"/>
                  </a:lnTo>
                  <a:lnTo>
                    <a:pt x="0" y="3069"/>
                  </a:lnTo>
                  <a:lnTo>
                    <a:pt x="4880" y="223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097690" y="4186925"/>
              <a:ext cx="497923" cy="305527"/>
            </a:xfrm>
            <a:custGeom>
              <a:rect b="b" l="l" r="r" t="t"/>
              <a:pathLst>
                <a:path extrusionOk="0" h="2995" w="4881">
                  <a:moveTo>
                    <a:pt x="4880" y="0"/>
                  </a:moveTo>
                  <a:lnTo>
                    <a:pt x="0" y="2810"/>
                  </a:lnTo>
                  <a:lnTo>
                    <a:pt x="0" y="2995"/>
                  </a:lnTo>
                  <a:lnTo>
                    <a:pt x="4880" y="185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3758190" y="3919141"/>
              <a:ext cx="301855" cy="833544"/>
            </a:xfrm>
            <a:custGeom>
              <a:rect b="b" l="l" r="r" t="t"/>
              <a:pathLst>
                <a:path extrusionOk="0" h="8171" w="2959">
                  <a:moveTo>
                    <a:pt x="1" y="0"/>
                  </a:moveTo>
                  <a:lnTo>
                    <a:pt x="1" y="6470"/>
                  </a:lnTo>
                  <a:lnTo>
                    <a:pt x="2958" y="8171"/>
                  </a:lnTo>
                  <a:lnTo>
                    <a:pt x="2958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3875097" y="3797440"/>
              <a:ext cx="226468" cy="128026"/>
            </a:xfrm>
            <a:custGeom>
              <a:rect b="b" l="l" r="r" t="t"/>
              <a:pathLst>
                <a:path extrusionOk="0" h="1255" w="2220">
                  <a:moveTo>
                    <a:pt x="1854" y="1"/>
                  </a:moveTo>
                  <a:cubicBezTo>
                    <a:pt x="1766" y="1"/>
                    <a:pt x="1683" y="29"/>
                    <a:pt x="1628" y="84"/>
                  </a:cubicBezTo>
                  <a:lnTo>
                    <a:pt x="149" y="897"/>
                  </a:lnTo>
                  <a:cubicBezTo>
                    <a:pt x="1" y="971"/>
                    <a:pt x="1" y="1156"/>
                    <a:pt x="149" y="1230"/>
                  </a:cubicBezTo>
                  <a:cubicBezTo>
                    <a:pt x="225" y="1245"/>
                    <a:pt x="296" y="1254"/>
                    <a:pt x="362" y="1254"/>
                  </a:cubicBezTo>
                  <a:cubicBezTo>
                    <a:pt x="456" y="1254"/>
                    <a:pt x="543" y="1236"/>
                    <a:pt x="629" y="1193"/>
                  </a:cubicBezTo>
                  <a:lnTo>
                    <a:pt x="2108" y="306"/>
                  </a:lnTo>
                  <a:cubicBezTo>
                    <a:pt x="2219" y="269"/>
                    <a:pt x="2219" y="121"/>
                    <a:pt x="2108" y="84"/>
                  </a:cubicBezTo>
                  <a:cubicBezTo>
                    <a:pt x="2034" y="29"/>
                    <a:pt x="1942" y="1"/>
                    <a:pt x="1854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4022200" y="3802234"/>
              <a:ext cx="3876" cy="11323"/>
            </a:xfrm>
            <a:custGeom>
              <a:rect b="b" l="l" r="r" t="t"/>
              <a:pathLst>
                <a:path extrusionOk="0" h="111" w="38">
                  <a:moveTo>
                    <a:pt x="1" y="0"/>
                  </a:moveTo>
                  <a:lnTo>
                    <a:pt x="1" y="111"/>
                  </a:lnTo>
                  <a:lnTo>
                    <a:pt x="38" y="74"/>
                  </a:lnTo>
                  <a:cubicBezTo>
                    <a:pt x="1" y="3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4097690" y="3802234"/>
              <a:ext cx="102" cy="10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3890195" y="3794685"/>
              <a:ext cx="205351" cy="123537"/>
            </a:xfrm>
            <a:custGeom>
              <a:rect b="b" l="l" r="r" t="t"/>
              <a:pathLst>
                <a:path extrusionOk="0" h="1211" w="2013">
                  <a:moveTo>
                    <a:pt x="1997" y="0"/>
                  </a:moveTo>
                  <a:lnTo>
                    <a:pt x="1997" y="104"/>
                  </a:lnTo>
                  <a:lnTo>
                    <a:pt x="1997" y="104"/>
                  </a:lnTo>
                  <a:cubicBezTo>
                    <a:pt x="2009" y="78"/>
                    <a:pt x="2012" y="45"/>
                    <a:pt x="1997" y="0"/>
                  </a:cubicBezTo>
                  <a:close/>
                  <a:moveTo>
                    <a:pt x="1997" y="104"/>
                  </a:moveTo>
                  <a:cubicBezTo>
                    <a:pt x="1980" y="141"/>
                    <a:pt x="1945" y="163"/>
                    <a:pt x="1923" y="185"/>
                  </a:cubicBezTo>
                  <a:cubicBezTo>
                    <a:pt x="1815" y="239"/>
                    <a:pt x="1727" y="273"/>
                    <a:pt x="1629" y="273"/>
                  </a:cubicBezTo>
                  <a:cubicBezTo>
                    <a:pt x="1593" y="273"/>
                    <a:pt x="1556" y="269"/>
                    <a:pt x="1517" y="259"/>
                  </a:cubicBezTo>
                  <a:lnTo>
                    <a:pt x="555" y="813"/>
                  </a:lnTo>
                  <a:cubicBezTo>
                    <a:pt x="592" y="850"/>
                    <a:pt x="592" y="924"/>
                    <a:pt x="481" y="998"/>
                  </a:cubicBezTo>
                  <a:cubicBezTo>
                    <a:pt x="407" y="1017"/>
                    <a:pt x="333" y="1026"/>
                    <a:pt x="264" y="1026"/>
                  </a:cubicBezTo>
                  <a:cubicBezTo>
                    <a:pt x="195" y="1026"/>
                    <a:pt x="130" y="1017"/>
                    <a:pt x="75" y="998"/>
                  </a:cubicBezTo>
                  <a:cubicBezTo>
                    <a:pt x="38" y="924"/>
                    <a:pt x="1" y="887"/>
                    <a:pt x="1" y="850"/>
                  </a:cubicBezTo>
                  <a:lnTo>
                    <a:pt x="1" y="1035"/>
                  </a:lnTo>
                  <a:cubicBezTo>
                    <a:pt x="1" y="1072"/>
                    <a:pt x="38" y="1109"/>
                    <a:pt x="75" y="1183"/>
                  </a:cubicBezTo>
                  <a:cubicBezTo>
                    <a:pt x="149" y="1202"/>
                    <a:pt x="232" y="1211"/>
                    <a:pt x="306" y="1211"/>
                  </a:cubicBezTo>
                  <a:cubicBezTo>
                    <a:pt x="380" y="1211"/>
                    <a:pt x="444" y="1202"/>
                    <a:pt x="481" y="1183"/>
                  </a:cubicBezTo>
                  <a:cubicBezTo>
                    <a:pt x="555" y="1109"/>
                    <a:pt x="592" y="1072"/>
                    <a:pt x="592" y="1035"/>
                  </a:cubicBezTo>
                  <a:lnTo>
                    <a:pt x="592" y="924"/>
                  </a:lnTo>
                  <a:lnTo>
                    <a:pt x="1517" y="370"/>
                  </a:lnTo>
                  <a:cubicBezTo>
                    <a:pt x="1583" y="403"/>
                    <a:pt x="1650" y="421"/>
                    <a:pt x="1713" y="421"/>
                  </a:cubicBezTo>
                  <a:cubicBezTo>
                    <a:pt x="1790" y="421"/>
                    <a:pt x="1862" y="394"/>
                    <a:pt x="1923" y="333"/>
                  </a:cubicBezTo>
                  <a:cubicBezTo>
                    <a:pt x="1997" y="296"/>
                    <a:pt x="1997" y="259"/>
                    <a:pt x="1997" y="185"/>
                  </a:cubicBezTo>
                  <a:lnTo>
                    <a:pt x="1997" y="104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3909068" y="3870073"/>
              <a:ext cx="22749" cy="18974"/>
            </a:xfrm>
            <a:custGeom>
              <a:rect b="b" l="l" r="r" t="t"/>
              <a:pathLst>
                <a:path extrusionOk="0" h="186" w="223">
                  <a:moveTo>
                    <a:pt x="1" y="0"/>
                  </a:moveTo>
                  <a:lnTo>
                    <a:pt x="1" y="185"/>
                  </a:lnTo>
                  <a:lnTo>
                    <a:pt x="222" y="185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3893970" y="3870073"/>
              <a:ext cx="15200" cy="26523"/>
            </a:xfrm>
            <a:custGeom>
              <a:rect b="b" l="l" r="r" t="t"/>
              <a:pathLst>
                <a:path extrusionOk="0" h="260" w="149">
                  <a:moveTo>
                    <a:pt x="149" y="0"/>
                  </a:moveTo>
                  <a:lnTo>
                    <a:pt x="1" y="111"/>
                  </a:lnTo>
                  <a:lnTo>
                    <a:pt x="38" y="185"/>
                  </a:lnTo>
                  <a:lnTo>
                    <a:pt x="75" y="259"/>
                  </a:lnTo>
                  <a:lnTo>
                    <a:pt x="149" y="185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3931715" y="3870073"/>
              <a:ext cx="3876" cy="18974"/>
            </a:xfrm>
            <a:custGeom>
              <a:rect b="b" l="l" r="r" t="t"/>
              <a:pathLst>
                <a:path extrusionOk="0" h="186" w="38">
                  <a:moveTo>
                    <a:pt x="0" y="0"/>
                  </a:moveTo>
                  <a:lnTo>
                    <a:pt x="0" y="185"/>
                  </a:lnTo>
                  <a:lnTo>
                    <a:pt x="37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052396" y="3787136"/>
              <a:ext cx="26523" cy="18872"/>
            </a:xfrm>
            <a:custGeom>
              <a:rect b="b" l="l" r="r" t="t"/>
              <a:pathLst>
                <a:path extrusionOk="0" h="185" w="260">
                  <a:moveTo>
                    <a:pt x="1" y="0"/>
                  </a:moveTo>
                  <a:lnTo>
                    <a:pt x="1" y="185"/>
                  </a:lnTo>
                  <a:lnTo>
                    <a:pt x="259" y="185"/>
                  </a:lnTo>
                  <a:lnTo>
                    <a:pt x="259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4033524" y="3787136"/>
              <a:ext cx="18974" cy="22647"/>
            </a:xfrm>
            <a:custGeom>
              <a:rect b="b" l="l" r="r" t="t"/>
              <a:pathLst>
                <a:path extrusionOk="0" h="222" w="186">
                  <a:moveTo>
                    <a:pt x="186" y="0"/>
                  </a:moveTo>
                  <a:lnTo>
                    <a:pt x="1" y="74"/>
                  </a:lnTo>
                  <a:lnTo>
                    <a:pt x="75" y="222"/>
                  </a:lnTo>
                  <a:lnTo>
                    <a:pt x="186" y="18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4078818" y="3790911"/>
              <a:ext cx="7651" cy="18872"/>
            </a:xfrm>
            <a:custGeom>
              <a:rect b="b" l="l" r="r" t="t"/>
              <a:pathLst>
                <a:path extrusionOk="0" h="185" w="75">
                  <a:moveTo>
                    <a:pt x="0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74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882646" y="3778567"/>
              <a:ext cx="218919" cy="120783"/>
            </a:xfrm>
            <a:custGeom>
              <a:rect b="b" l="l" r="r" t="t"/>
              <a:pathLst>
                <a:path extrusionOk="0" h="1184" w="2146">
                  <a:moveTo>
                    <a:pt x="1665" y="84"/>
                  </a:moveTo>
                  <a:lnTo>
                    <a:pt x="1960" y="121"/>
                  </a:lnTo>
                  <a:lnTo>
                    <a:pt x="1997" y="269"/>
                  </a:lnTo>
                  <a:lnTo>
                    <a:pt x="1812" y="343"/>
                  </a:lnTo>
                  <a:lnTo>
                    <a:pt x="1554" y="306"/>
                  </a:lnTo>
                  <a:lnTo>
                    <a:pt x="1480" y="158"/>
                  </a:lnTo>
                  <a:lnTo>
                    <a:pt x="1665" y="84"/>
                  </a:lnTo>
                  <a:close/>
                  <a:moveTo>
                    <a:pt x="1738" y="1"/>
                  </a:moveTo>
                  <a:cubicBezTo>
                    <a:pt x="1646" y="1"/>
                    <a:pt x="1554" y="29"/>
                    <a:pt x="1480" y="84"/>
                  </a:cubicBezTo>
                  <a:cubicBezTo>
                    <a:pt x="1332" y="121"/>
                    <a:pt x="1332" y="269"/>
                    <a:pt x="1443" y="306"/>
                  </a:cubicBezTo>
                  <a:lnTo>
                    <a:pt x="481" y="861"/>
                  </a:lnTo>
                  <a:cubicBezTo>
                    <a:pt x="449" y="850"/>
                    <a:pt x="416" y="845"/>
                    <a:pt x="384" y="845"/>
                  </a:cubicBezTo>
                  <a:cubicBezTo>
                    <a:pt x="345" y="845"/>
                    <a:pt x="305" y="852"/>
                    <a:pt x="266" y="862"/>
                  </a:cubicBezTo>
                  <a:lnTo>
                    <a:pt x="266" y="862"/>
                  </a:lnTo>
                  <a:lnTo>
                    <a:pt x="260" y="861"/>
                  </a:lnTo>
                  <a:lnTo>
                    <a:pt x="248" y="866"/>
                  </a:lnTo>
                  <a:lnTo>
                    <a:pt x="248" y="866"/>
                  </a:lnTo>
                  <a:cubicBezTo>
                    <a:pt x="254" y="865"/>
                    <a:pt x="260" y="863"/>
                    <a:pt x="266" y="862"/>
                  </a:cubicBezTo>
                  <a:lnTo>
                    <a:pt x="266" y="862"/>
                  </a:lnTo>
                  <a:lnTo>
                    <a:pt x="481" y="897"/>
                  </a:lnTo>
                  <a:lnTo>
                    <a:pt x="518" y="1045"/>
                  </a:lnTo>
                  <a:lnTo>
                    <a:pt x="371" y="1156"/>
                  </a:lnTo>
                  <a:lnTo>
                    <a:pt x="149" y="1082"/>
                  </a:lnTo>
                  <a:lnTo>
                    <a:pt x="112" y="934"/>
                  </a:lnTo>
                  <a:lnTo>
                    <a:pt x="248" y="866"/>
                  </a:lnTo>
                  <a:lnTo>
                    <a:pt x="248" y="866"/>
                  </a:lnTo>
                  <a:cubicBezTo>
                    <a:pt x="215" y="875"/>
                    <a:pt x="182" y="886"/>
                    <a:pt x="149" y="897"/>
                  </a:cubicBezTo>
                  <a:cubicBezTo>
                    <a:pt x="1" y="971"/>
                    <a:pt x="1" y="1082"/>
                    <a:pt x="149" y="1156"/>
                  </a:cubicBezTo>
                  <a:cubicBezTo>
                    <a:pt x="223" y="1175"/>
                    <a:pt x="306" y="1184"/>
                    <a:pt x="380" y="1184"/>
                  </a:cubicBezTo>
                  <a:cubicBezTo>
                    <a:pt x="454" y="1184"/>
                    <a:pt x="518" y="1175"/>
                    <a:pt x="555" y="1156"/>
                  </a:cubicBezTo>
                  <a:cubicBezTo>
                    <a:pt x="666" y="1082"/>
                    <a:pt x="666" y="1008"/>
                    <a:pt x="629" y="971"/>
                  </a:cubicBezTo>
                  <a:lnTo>
                    <a:pt x="1591" y="417"/>
                  </a:lnTo>
                  <a:cubicBezTo>
                    <a:pt x="1645" y="430"/>
                    <a:pt x="1704" y="439"/>
                    <a:pt x="1761" y="439"/>
                  </a:cubicBezTo>
                  <a:cubicBezTo>
                    <a:pt x="1859" y="439"/>
                    <a:pt x="1950" y="413"/>
                    <a:pt x="1997" y="343"/>
                  </a:cubicBezTo>
                  <a:cubicBezTo>
                    <a:pt x="2145" y="269"/>
                    <a:pt x="2145" y="121"/>
                    <a:pt x="1997" y="84"/>
                  </a:cubicBezTo>
                  <a:cubicBezTo>
                    <a:pt x="1923" y="29"/>
                    <a:pt x="1831" y="1"/>
                    <a:pt x="1738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4041073" y="3910572"/>
              <a:ext cx="166076" cy="104767"/>
            </a:xfrm>
            <a:custGeom>
              <a:rect b="b" l="l" r="r" t="t"/>
              <a:pathLst>
                <a:path extrusionOk="0" h="1027" w="1628">
                  <a:moveTo>
                    <a:pt x="1392" y="1"/>
                  </a:moveTo>
                  <a:cubicBezTo>
                    <a:pt x="1332" y="1"/>
                    <a:pt x="1276" y="29"/>
                    <a:pt x="1221" y="84"/>
                  </a:cubicBezTo>
                  <a:lnTo>
                    <a:pt x="75" y="713"/>
                  </a:lnTo>
                  <a:cubicBezTo>
                    <a:pt x="1" y="787"/>
                    <a:pt x="1" y="897"/>
                    <a:pt x="75" y="971"/>
                  </a:cubicBezTo>
                  <a:cubicBezTo>
                    <a:pt x="148" y="1008"/>
                    <a:pt x="222" y="1027"/>
                    <a:pt x="287" y="1027"/>
                  </a:cubicBezTo>
                  <a:cubicBezTo>
                    <a:pt x="352" y="1027"/>
                    <a:pt x="407" y="1008"/>
                    <a:pt x="444" y="971"/>
                  </a:cubicBezTo>
                  <a:lnTo>
                    <a:pt x="1590" y="269"/>
                  </a:lnTo>
                  <a:cubicBezTo>
                    <a:pt x="1627" y="232"/>
                    <a:pt x="1627" y="121"/>
                    <a:pt x="1590" y="84"/>
                  </a:cubicBezTo>
                  <a:cubicBezTo>
                    <a:pt x="1516" y="29"/>
                    <a:pt x="1452" y="1"/>
                    <a:pt x="1392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146657" y="3915367"/>
              <a:ext cx="7651" cy="7651"/>
            </a:xfrm>
            <a:custGeom>
              <a:rect b="b" l="l" r="r" t="t"/>
              <a:pathLst>
                <a:path extrusionOk="0" h="75" w="75">
                  <a:moveTo>
                    <a:pt x="1" y="0"/>
                  </a:moveTo>
                  <a:cubicBezTo>
                    <a:pt x="1" y="37"/>
                    <a:pt x="1" y="37"/>
                    <a:pt x="75" y="7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4203274" y="3919141"/>
              <a:ext cx="102" cy="10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4048622" y="3915367"/>
              <a:ext cx="158527" cy="92423"/>
            </a:xfrm>
            <a:custGeom>
              <a:rect b="b" l="l" r="r" t="t"/>
              <a:pathLst>
                <a:path extrusionOk="0" h="906" w="1554">
                  <a:moveTo>
                    <a:pt x="1553" y="0"/>
                  </a:moveTo>
                  <a:cubicBezTo>
                    <a:pt x="1516" y="74"/>
                    <a:pt x="1516" y="74"/>
                    <a:pt x="1479" y="111"/>
                  </a:cubicBezTo>
                  <a:cubicBezTo>
                    <a:pt x="1405" y="185"/>
                    <a:pt x="1258" y="185"/>
                    <a:pt x="1147" y="185"/>
                  </a:cubicBezTo>
                  <a:lnTo>
                    <a:pt x="407" y="592"/>
                  </a:lnTo>
                  <a:cubicBezTo>
                    <a:pt x="436" y="606"/>
                    <a:pt x="454" y="621"/>
                    <a:pt x="458" y="638"/>
                  </a:cubicBezTo>
                  <a:lnTo>
                    <a:pt x="458" y="638"/>
                  </a:lnTo>
                  <a:lnTo>
                    <a:pt x="1147" y="259"/>
                  </a:lnTo>
                  <a:cubicBezTo>
                    <a:pt x="1193" y="274"/>
                    <a:pt x="1245" y="283"/>
                    <a:pt x="1296" y="283"/>
                  </a:cubicBezTo>
                  <a:cubicBezTo>
                    <a:pt x="1367" y="283"/>
                    <a:pt x="1436" y="265"/>
                    <a:pt x="1479" y="222"/>
                  </a:cubicBezTo>
                  <a:lnTo>
                    <a:pt x="1553" y="111"/>
                  </a:lnTo>
                  <a:lnTo>
                    <a:pt x="1553" y="0"/>
                  </a:lnTo>
                  <a:close/>
                  <a:moveTo>
                    <a:pt x="458" y="638"/>
                  </a:moveTo>
                  <a:lnTo>
                    <a:pt x="407" y="666"/>
                  </a:lnTo>
                  <a:lnTo>
                    <a:pt x="407" y="713"/>
                  </a:lnTo>
                  <a:lnTo>
                    <a:pt x="407" y="713"/>
                  </a:lnTo>
                  <a:cubicBezTo>
                    <a:pt x="447" y="682"/>
                    <a:pt x="463" y="658"/>
                    <a:pt x="458" y="638"/>
                  </a:cubicBezTo>
                  <a:close/>
                  <a:moveTo>
                    <a:pt x="1" y="629"/>
                  </a:moveTo>
                  <a:lnTo>
                    <a:pt x="1" y="777"/>
                  </a:lnTo>
                  <a:cubicBezTo>
                    <a:pt x="1" y="813"/>
                    <a:pt x="38" y="813"/>
                    <a:pt x="38" y="850"/>
                  </a:cubicBezTo>
                  <a:cubicBezTo>
                    <a:pt x="93" y="887"/>
                    <a:pt x="158" y="906"/>
                    <a:pt x="218" y="906"/>
                  </a:cubicBezTo>
                  <a:cubicBezTo>
                    <a:pt x="278" y="906"/>
                    <a:pt x="333" y="887"/>
                    <a:pt x="370" y="850"/>
                  </a:cubicBezTo>
                  <a:cubicBezTo>
                    <a:pt x="407" y="813"/>
                    <a:pt x="407" y="813"/>
                    <a:pt x="407" y="777"/>
                  </a:cubicBezTo>
                  <a:lnTo>
                    <a:pt x="407" y="713"/>
                  </a:lnTo>
                  <a:lnTo>
                    <a:pt x="407" y="713"/>
                  </a:lnTo>
                  <a:cubicBezTo>
                    <a:pt x="397" y="721"/>
                    <a:pt x="384" y="730"/>
                    <a:pt x="370" y="740"/>
                  </a:cubicBezTo>
                  <a:cubicBezTo>
                    <a:pt x="333" y="758"/>
                    <a:pt x="278" y="767"/>
                    <a:pt x="218" y="767"/>
                  </a:cubicBezTo>
                  <a:cubicBezTo>
                    <a:pt x="158" y="767"/>
                    <a:pt x="93" y="758"/>
                    <a:pt x="38" y="740"/>
                  </a:cubicBezTo>
                  <a:cubicBezTo>
                    <a:pt x="1" y="666"/>
                    <a:pt x="1" y="666"/>
                    <a:pt x="1" y="629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4063720" y="3971882"/>
              <a:ext cx="18974" cy="18974"/>
            </a:xfrm>
            <a:custGeom>
              <a:rect b="b" l="l" r="r" t="t"/>
              <a:pathLst>
                <a:path extrusionOk="0" h="186" w="186">
                  <a:moveTo>
                    <a:pt x="0" y="1"/>
                  </a:moveTo>
                  <a:lnTo>
                    <a:pt x="0" y="112"/>
                  </a:lnTo>
                  <a:lnTo>
                    <a:pt x="148" y="186"/>
                  </a:lnTo>
                  <a:lnTo>
                    <a:pt x="185" y="112"/>
                  </a:lnTo>
                  <a:lnTo>
                    <a:pt x="185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4048622" y="3971882"/>
              <a:ext cx="15200" cy="18974"/>
            </a:xfrm>
            <a:custGeom>
              <a:rect b="b" l="l" r="r" t="t"/>
              <a:pathLst>
                <a:path extrusionOk="0" h="186" w="149">
                  <a:moveTo>
                    <a:pt x="148" y="1"/>
                  </a:moveTo>
                  <a:lnTo>
                    <a:pt x="1" y="75"/>
                  </a:lnTo>
                  <a:lnTo>
                    <a:pt x="38" y="186"/>
                  </a:lnTo>
                  <a:lnTo>
                    <a:pt x="111" y="186"/>
                  </a:lnTo>
                  <a:lnTo>
                    <a:pt x="148" y="112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4082592" y="3975656"/>
              <a:ext cx="3876" cy="7651"/>
            </a:xfrm>
            <a:custGeom>
              <a:rect b="b" l="l" r="r" t="t"/>
              <a:pathLst>
                <a:path extrusionOk="0" h="75" w="38">
                  <a:moveTo>
                    <a:pt x="0" y="1"/>
                  </a:moveTo>
                  <a:lnTo>
                    <a:pt x="0" y="75"/>
                  </a:lnTo>
                  <a:lnTo>
                    <a:pt x="37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4173078" y="3904043"/>
              <a:ext cx="22749" cy="18974"/>
            </a:xfrm>
            <a:custGeom>
              <a:rect b="b" l="l" r="r" t="t"/>
              <a:pathLst>
                <a:path extrusionOk="0" h="186" w="223">
                  <a:moveTo>
                    <a:pt x="1" y="0"/>
                  </a:moveTo>
                  <a:lnTo>
                    <a:pt x="1" y="148"/>
                  </a:lnTo>
                  <a:lnTo>
                    <a:pt x="222" y="185"/>
                  </a:lnTo>
                  <a:lnTo>
                    <a:pt x="222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4157980" y="3904043"/>
              <a:ext cx="15200" cy="18974"/>
            </a:xfrm>
            <a:custGeom>
              <a:rect b="b" l="l" r="r" t="t"/>
              <a:pathLst>
                <a:path extrusionOk="0" h="186" w="149">
                  <a:moveTo>
                    <a:pt x="149" y="0"/>
                  </a:moveTo>
                  <a:lnTo>
                    <a:pt x="1" y="111"/>
                  </a:lnTo>
                  <a:lnTo>
                    <a:pt x="38" y="185"/>
                  </a:lnTo>
                  <a:lnTo>
                    <a:pt x="149" y="148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95725" y="3907818"/>
              <a:ext cx="3876" cy="15200"/>
            </a:xfrm>
            <a:custGeom>
              <a:rect b="b" l="l" r="r" t="t"/>
              <a:pathLst>
                <a:path extrusionOk="0" h="149" w="38">
                  <a:moveTo>
                    <a:pt x="0" y="0"/>
                  </a:moveTo>
                  <a:lnTo>
                    <a:pt x="0" y="148"/>
                  </a:lnTo>
                  <a:lnTo>
                    <a:pt x="37" y="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041073" y="3901187"/>
              <a:ext cx="162302" cy="93443"/>
            </a:xfrm>
            <a:custGeom>
              <a:rect b="b" l="l" r="r" t="t"/>
              <a:pathLst>
                <a:path extrusionOk="0" h="916" w="1591">
                  <a:moveTo>
                    <a:pt x="1332" y="28"/>
                  </a:moveTo>
                  <a:lnTo>
                    <a:pt x="1516" y="65"/>
                  </a:lnTo>
                  <a:lnTo>
                    <a:pt x="1553" y="176"/>
                  </a:lnTo>
                  <a:lnTo>
                    <a:pt x="1405" y="250"/>
                  </a:lnTo>
                  <a:lnTo>
                    <a:pt x="1221" y="213"/>
                  </a:lnTo>
                  <a:lnTo>
                    <a:pt x="1184" y="139"/>
                  </a:lnTo>
                  <a:lnTo>
                    <a:pt x="1332" y="28"/>
                  </a:lnTo>
                  <a:close/>
                  <a:moveTo>
                    <a:pt x="1345" y="1"/>
                  </a:moveTo>
                  <a:cubicBezTo>
                    <a:pt x="1285" y="1"/>
                    <a:pt x="1221" y="10"/>
                    <a:pt x="1147" y="28"/>
                  </a:cubicBezTo>
                  <a:cubicBezTo>
                    <a:pt x="1036" y="65"/>
                    <a:pt x="1036" y="176"/>
                    <a:pt x="1110" y="213"/>
                  </a:cubicBezTo>
                  <a:lnTo>
                    <a:pt x="370" y="620"/>
                  </a:lnTo>
                  <a:cubicBezTo>
                    <a:pt x="338" y="609"/>
                    <a:pt x="308" y="604"/>
                    <a:pt x="280" y="604"/>
                  </a:cubicBezTo>
                  <a:cubicBezTo>
                    <a:pt x="213" y="604"/>
                    <a:pt x="153" y="631"/>
                    <a:pt x="75" y="657"/>
                  </a:cubicBezTo>
                  <a:cubicBezTo>
                    <a:pt x="1" y="731"/>
                    <a:pt x="1" y="805"/>
                    <a:pt x="75" y="842"/>
                  </a:cubicBezTo>
                  <a:cubicBezTo>
                    <a:pt x="85" y="848"/>
                    <a:pt x="95" y="855"/>
                    <a:pt x="105" y="860"/>
                  </a:cubicBezTo>
                  <a:lnTo>
                    <a:pt x="105" y="860"/>
                  </a:lnTo>
                  <a:lnTo>
                    <a:pt x="75" y="768"/>
                  </a:lnTo>
                  <a:lnTo>
                    <a:pt x="222" y="694"/>
                  </a:lnTo>
                  <a:lnTo>
                    <a:pt x="407" y="731"/>
                  </a:lnTo>
                  <a:lnTo>
                    <a:pt x="444" y="805"/>
                  </a:lnTo>
                  <a:lnTo>
                    <a:pt x="357" y="870"/>
                  </a:lnTo>
                  <a:lnTo>
                    <a:pt x="357" y="870"/>
                  </a:lnTo>
                  <a:cubicBezTo>
                    <a:pt x="374" y="862"/>
                    <a:pt x="391" y="853"/>
                    <a:pt x="407" y="842"/>
                  </a:cubicBezTo>
                  <a:cubicBezTo>
                    <a:pt x="481" y="805"/>
                    <a:pt x="481" y="768"/>
                    <a:pt x="444" y="731"/>
                  </a:cubicBezTo>
                  <a:lnTo>
                    <a:pt x="1184" y="287"/>
                  </a:lnTo>
                  <a:cubicBezTo>
                    <a:pt x="1217" y="320"/>
                    <a:pt x="1265" y="339"/>
                    <a:pt x="1318" y="339"/>
                  </a:cubicBezTo>
                  <a:cubicBezTo>
                    <a:pt x="1383" y="339"/>
                    <a:pt x="1455" y="311"/>
                    <a:pt x="1516" y="250"/>
                  </a:cubicBezTo>
                  <a:cubicBezTo>
                    <a:pt x="1590" y="213"/>
                    <a:pt x="1590" y="65"/>
                    <a:pt x="1516" y="28"/>
                  </a:cubicBezTo>
                  <a:cubicBezTo>
                    <a:pt x="1461" y="10"/>
                    <a:pt x="1405" y="1"/>
                    <a:pt x="1345" y="1"/>
                  </a:cubicBezTo>
                  <a:close/>
                  <a:moveTo>
                    <a:pt x="105" y="860"/>
                  </a:moveTo>
                  <a:lnTo>
                    <a:pt x="112" y="879"/>
                  </a:lnTo>
                  <a:lnTo>
                    <a:pt x="296" y="916"/>
                  </a:lnTo>
                  <a:lnTo>
                    <a:pt x="357" y="870"/>
                  </a:lnTo>
                  <a:lnTo>
                    <a:pt x="357" y="870"/>
                  </a:lnTo>
                  <a:cubicBezTo>
                    <a:pt x="318" y="888"/>
                    <a:pt x="280" y="897"/>
                    <a:pt x="241" y="897"/>
                  </a:cubicBezTo>
                  <a:cubicBezTo>
                    <a:pt x="196" y="897"/>
                    <a:pt x="151" y="885"/>
                    <a:pt x="105" y="86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3973234" y="3797440"/>
              <a:ext cx="290430" cy="172299"/>
            </a:xfrm>
            <a:custGeom>
              <a:rect b="b" l="l" r="r" t="t"/>
              <a:pathLst>
                <a:path extrusionOk="0" h="1689" w="2847">
                  <a:moveTo>
                    <a:pt x="2514" y="1"/>
                  </a:moveTo>
                  <a:cubicBezTo>
                    <a:pt x="2422" y="1"/>
                    <a:pt x="2329" y="29"/>
                    <a:pt x="2255" y="84"/>
                  </a:cubicBezTo>
                  <a:lnTo>
                    <a:pt x="148" y="1341"/>
                  </a:lnTo>
                  <a:cubicBezTo>
                    <a:pt x="0" y="1378"/>
                    <a:pt x="0" y="1563"/>
                    <a:pt x="148" y="1637"/>
                  </a:cubicBezTo>
                  <a:cubicBezTo>
                    <a:pt x="214" y="1670"/>
                    <a:pt x="281" y="1688"/>
                    <a:pt x="347" y="1688"/>
                  </a:cubicBezTo>
                  <a:cubicBezTo>
                    <a:pt x="429" y="1688"/>
                    <a:pt x="510" y="1661"/>
                    <a:pt x="592" y="1600"/>
                  </a:cubicBezTo>
                  <a:lnTo>
                    <a:pt x="2773" y="306"/>
                  </a:lnTo>
                  <a:cubicBezTo>
                    <a:pt x="2847" y="269"/>
                    <a:pt x="2847" y="121"/>
                    <a:pt x="2773" y="84"/>
                  </a:cubicBezTo>
                  <a:cubicBezTo>
                    <a:pt x="2699" y="29"/>
                    <a:pt x="2607" y="1"/>
                    <a:pt x="2514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4180627" y="3802234"/>
              <a:ext cx="3876" cy="11323"/>
            </a:xfrm>
            <a:custGeom>
              <a:rect b="b" l="l" r="r" t="t"/>
              <a:pathLst>
                <a:path extrusionOk="0" h="111" w="38">
                  <a:moveTo>
                    <a:pt x="1" y="0"/>
                  </a:moveTo>
                  <a:lnTo>
                    <a:pt x="1" y="111"/>
                  </a:lnTo>
                  <a:lnTo>
                    <a:pt x="37" y="74"/>
                  </a:lnTo>
                  <a:cubicBezTo>
                    <a:pt x="1" y="3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4256015" y="3794685"/>
              <a:ext cx="102" cy="7651"/>
            </a:xfrm>
            <a:custGeom>
              <a:rect b="b" l="l" r="r" t="t"/>
              <a:pathLst>
                <a:path extrusionOk="0" h="75" w="1">
                  <a:moveTo>
                    <a:pt x="1" y="0"/>
                  </a:moveTo>
                  <a:lnTo>
                    <a:pt x="1" y="74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3984558" y="3802234"/>
              <a:ext cx="275332" cy="157507"/>
            </a:xfrm>
            <a:custGeom>
              <a:rect b="b" l="l" r="r" t="t"/>
              <a:pathLst>
                <a:path extrusionOk="0" h="1544" w="2699">
                  <a:moveTo>
                    <a:pt x="2699" y="0"/>
                  </a:moveTo>
                  <a:lnTo>
                    <a:pt x="2588" y="111"/>
                  </a:lnTo>
                  <a:cubicBezTo>
                    <a:pt x="2480" y="165"/>
                    <a:pt x="2371" y="199"/>
                    <a:pt x="2263" y="199"/>
                  </a:cubicBezTo>
                  <a:cubicBezTo>
                    <a:pt x="2224" y="199"/>
                    <a:pt x="2184" y="195"/>
                    <a:pt x="2144" y="185"/>
                  </a:cubicBezTo>
                  <a:lnTo>
                    <a:pt x="555" y="1146"/>
                  </a:lnTo>
                  <a:cubicBezTo>
                    <a:pt x="592" y="1183"/>
                    <a:pt x="592" y="1294"/>
                    <a:pt x="481" y="1331"/>
                  </a:cubicBezTo>
                  <a:cubicBezTo>
                    <a:pt x="407" y="1349"/>
                    <a:pt x="333" y="1359"/>
                    <a:pt x="263" y="1359"/>
                  </a:cubicBezTo>
                  <a:cubicBezTo>
                    <a:pt x="194" y="1359"/>
                    <a:pt x="129" y="1349"/>
                    <a:pt x="74" y="1331"/>
                  </a:cubicBezTo>
                  <a:cubicBezTo>
                    <a:pt x="37" y="1294"/>
                    <a:pt x="0" y="1220"/>
                    <a:pt x="0" y="1183"/>
                  </a:cubicBezTo>
                  <a:lnTo>
                    <a:pt x="0" y="1368"/>
                  </a:lnTo>
                  <a:cubicBezTo>
                    <a:pt x="0" y="1405"/>
                    <a:pt x="37" y="1479"/>
                    <a:pt x="74" y="1516"/>
                  </a:cubicBezTo>
                  <a:cubicBezTo>
                    <a:pt x="148" y="1534"/>
                    <a:pt x="231" y="1544"/>
                    <a:pt x="305" y="1544"/>
                  </a:cubicBezTo>
                  <a:cubicBezTo>
                    <a:pt x="379" y="1544"/>
                    <a:pt x="444" y="1534"/>
                    <a:pt x="481" y="1516"/>
                  </a:cubicBezTo>
                  <a:cubicBezTo>
                    <a:pt x="555" y="1479"/>
                    <a:pt x="592" y="1405"/>
                    <a:pt x="592" y="1368"/>
                  </a:cubicBezTo>
                  <a:lnTo>
                    <a:pt x="592" y="1294"/>
                  </a:lnTo>
                  <a:lnTo>
                    <a:pt x="2181" y="370"/>
                  </a:lnTo>
                  <a:cubicBezTo>
                    <a:pt x="2235" y="383"/>
                    <a:pt x="2295" y="392"/>
                    <a:pt x="2353" y="392"/>
                  </a:cubicBezTo>
                  <a:cubicBezTo>
                    <a:pt x="2455" y="392"/>
                    <a:pt x="2555" y="366"/>
                    <a:pt x="2625" y="296"/>
                  </a:cubicBezTo>
                  <a:cubicBezTo>
                    <a:pt x="2699" y="259"/>
                    <a:pt x="2699" y="222"/>
                    <a:pt x="2699" y="185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4003328" y="3907818"/>
              <a:ext cx="22749" cy="26421"/>
            </a:xfrm>
            <a:custGeom>
              <a:rect b="b" l="l" r="r" t="t"/>
              <a:pathLst>
                <a:path extrusionOk="0" h="259" w="223">
                  <a:moveTo>
                    <a:pt x="1" y="0"/>
                  </a:moveTo>
                  <a:lnTo>
                    <a:pt x="1" y="185"/>
                  </a:lnTo>
                  <a:lnTo>
                    <a:pt x="149" y="259"/>
                  </a:lnTo>
                  <a:lnTo>
                    <a:pt x="223" y="185"/>
                  </a:lnTo>
                  <a:lnTo>
                    <a:pt x="223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3984558" y="3907818"/>
              <a:ext cx="18872" cy="26421"/>
            </a:xfrm>
            <a:custGeom>
              <a:rect b="b" l="l" r="r" t="t"/>
              <a:pathLst>
                <a:path extrusionOk="0" h="259" w="185">
                  <a:moveTo>
                    <a:pt x="185" y="0"/>
                  </a:moveTo>
                  <a:lnTo>
                    <a:pt x="0" y="111"/>
                  </a:lnTo>
                  <a:lnTo>
                    <a:pt x="74" y="259"/>
                  </a:lnTo>
                  <a:lnTo>
                    <a:pt x="185" y="18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025975" y="3915367"/>
              <a:ext cx="3876" cy="11425"/>
            </a:xfrm>
            <a:custGeom>
              <a:rect b="b" l="l" r="r" t="t"/>
              <a:pathLst>
                <a:path extrusionOk="0" h="112" w="38">
                  <a:moveTo>
                    <a:pt x="1" y="0"/>
                  </a:moveTo>
                  <a:lnTo>
                    <a:pt x="1" y="111"/>
                  </a:lnTo>
                  <a:lnTo>
                    <a:pt x="38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4214597" y="3783362"/>
              <a:ext cx="22749" cy="22647"/>
            </a:xfrm>
            <a:custGeom>
              <a:rect b="b" l="l" r="r" t="t"/>
              <a:pathLst>
                <a:path extrusionOk="0" h="222" w="223">
                  <a:moveTo>
                    <a:pt x="0" y="0"/>
                  </a:moveTo>
                  <a:lnTo>
                    <a:pt x="0" y="185"/>
                  </a:lnTo>
                  <a:lnTo>
                    <a:pt x="222" y="222"/>
                  </a:lnTo>
                  <a:lnTo>
                    <a:pt x="222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4195725" y="3783362"/>
              <a:ext cx="18974" cy="26421"/>
            </a:xfrm>
            <a:custGeom>
              <a:rect b="b" l="l" r="r" t="t"/>
              <a:pathLst>
                <a:path extrusionOk="0" h="259" w="186">
                  <a:moveTo>
                    <a:pt x="185" y="0"/>
                  </a:moveTo>
                  <a:lnTo>
                    <a:pt x="0" y="111"/>
                  </a:lnTo>
                  <a:lnTo>
                    <a:pt x="37" y="259"/>
                  </a:lnTo>
                  <a:lnTo>
                    <a:pt x="185" y="18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4237244" y="3787136"/>
              <a:ext cx="11323" cy="18872"/>
            </a:xfrm>
            <a:custGeom>
              <a:rect b="b" l="l" r="r" t="t"/>
              <a:pathLst>
                <a:path extrusionOk="0" h="185" w="111">
                  <a:moveTo>
                    <a:pt x="0" y="0"/>
                  </a:moveTo>
                  <a:lnTo>
                    <a:pt x="0" y="185"/>
                  </a:lnTo>
                  <a:lnTo>
                    <a:pt x="111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3977009" y="3777649"/>
              <a:ext cx="282881" cy="160364"/>
            </a:xfrm>
            <a:custGeom>
              <a:rect b="b" l="l" r="r" t="t"/>
              <a:pathLst>
                <a:path extrusionOk="0" h="1572" w="2773">
                  <a:moveTo>
                    <a:pt x="2329" y="19"/>
                  </a:moveTo>
                  <a:lnTo>
                    <a:pt x="2588" y="93"/>
                  </a:lnTo>
                  <a:lnTo>
                    <a:pt x="2662" y="241"/>
                  </a:lnTo>
                  <a:lnTo>
                    <a:pt x="2477" y="315"/>
                  </a:lnTo>
                  <a:lnTo>
                    <a:pt x="2181" y="278"/>
                  </a:lnTo>
                  <a:lnTo>
                    <a:pt x="2144" y="130"/>
                  </a:lnTo>
                  <a:lnTo>
                    <a:pt x="2329" y="19"/>
                  </a:lnTo>
                  <a:close/>
                  <a:moveTo>
                    <a:pt x="2389" y="1"/>
                  </a:moveTo>
                  <a:cubicBezTo>
                    <a:pt x="2292" y="1"/>
                    <a:pt x="2200" y="19"/>
                    <a:pt x="2144" y="56"/>
                  </a:cubicBezTo>
                  <a:cubicBezTo>
                    <a:pt x="1997" y="93"/>
                    <a:pt x="1997" y="241"/>
                    <a:pt x="2107" y="278"/>
                  </a:cubicBezTo>
                  <a:lnTo>
                    <a:pt x="481" y="1239"/>
                  </a:lnTo>
                  <a:cubicBezTo>
                    <a:pt x="448" y="1228"/>
                    <a:pt x="416" y="1224"/>
                    <a:pt x="383" y="1224"/>
                  </a:cubicBezTo>
                  <a:cubicBezTo>
                    <a:pt x="305" y="1224"/>
                    <a:pt x="226" y="1250"/>
                    <a:pt x="148" y="1276"/>
                  </a:cubicBezTo>
                  <a:cubicBezTo>
                    <a:pt x="0" y="1350"/>
                    <a:pt x="0" y="1461"/>
                    <a:pt x="148" y="1535"/>
                  </a:cubicBezTo>
                  <a:cubicBezTo>
                    <a:pt x="209" y="1550"/>
                    <a:pt x="276" y="1559"/>
                    <a:pt x="340" y="1562"/>
                  </a:cubicBezTo>
                  <a:lnTo>
                    <a:pt x="340" y="1562"/>
                  </a:lnTo>
                  <a:lnTo>
                    <a:pt x="148" y="1498"/>
                  </a:lnTo>
                  <a:lnTo>
                    <a:pt x="111" y="1387"/>
                  </a:lnTo>
                  <a:lnTo>
                    <a:pt x="259" y="1276"/>
                  </a:lnTo>
                  <a:lnTo>
                    <a:pt x="481" y="1350"/>
                  </a:lnTo>
                  <a:lnTo>
                    <a:pt x="518" y="1461"/>
                  </a:lnTo>
                  <a:lnTo>
                    <a:pt x="382" y="1563"/>
                  </a:lnTo>
                  <a:lnTo>
                    <a:pt x="382" y="1563"/>
                  </a:lnTo>
                  <a:cubicBezTo>
                    <a:pt x="455" y="1562"/>
                    <a:pt x="518" y="1553"/>
                    <a:pt x="555" y="1535"/>
                  </a:cubicBezTo>
                  <a:cubicBezTo>
                    <a:pt x="666" y="1461"/>
                    <a:pt x="666" y="1387"/>
                    <a:pt x="629" y="1350"/>
                  </a:cubicBezTo>
                  <a:lnTo>
                    <a:pt x="2218" y="352"/>
                  </a:lnTo>
                  <a:cubicBezTo>
                    <a:pt x="2285" y="385"/>
                    <a:pt x="2359" y="403"/>
                    <a:pt x="2430" y="403"/>
                  </a:cubicBezTo>
                  <a:cubicBezTo>
                    <a:pt x="2517" y="403"/>
                    <a:pt x="2601" y="376"/>
                    <a:pt x="2662" y="315"/>
                  </a:cubicBezTo>
                  <a:cubicBezTo>
                    <a:pt x="2773" y="241"/>
                    <a:pt x="2773" y="93"/>
                    <a:pt x="2662" y="56"/>
                  </a:cubicBezTo>
                  <a:cubicBezTo>
                    <a:pt x="2588" y="19"/>
                    <a:pt x="2486" y="1"/>
                    <a:pt x="2389" y="1"/>
                  </a:cubicBezTo>
                  <a:close/>
                  <a:moveTo>
                    <a:pt x="340" y="1562"/>
                  </a:moveTo>
                  <a:lnTo>
                    <a:pt x="370" y="1572"/>
                  </a:lnTo>
                  <a:lnTo>
                    <a:pt x="382" y="1563"/>
                  </a:lnTo>
                  <a:lnTo>
                    <a:pt x="382" y="1563"/>
                  </a:lnTo>
                  <a:cubicBezTo>
                    <a:pt x="381" y="1563"/>
                    <a:pt x="380" y="1563"/>
                    <a:pt x="379" y="1563"/>
                  </a:cubicBezTo>
                  <a:cubicBezTo>
                    <a:pt x="366" y="1563"/>
                    <a:pt x="353" y="1562"/>
                    <a:pt x="340" y="1562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4380471" y="3928220"/>
              <a:ext cx="143430" cy="205963"/>
            </a:xfrm>
            <a:custGeom>
              <a:rect b="b" l="l" r="r" t="t"/>
              <a:pathLst>
                <a:path extrusionOk="0" h="2019" w="1406">
                  <a:moveTo>
                    <a:pt x="544" y="0"/>
                  </a:moveTo>
                  <a:cubicBezTo>
                    <a:pt x="245" y="0"/>
                    <a:pt x="1" y="203"/>
                    <a:pt x="1" y="318"/>
                  </a:cubicBezTo>
                  <a:cubicBezTo>
                    <a:pt x="223" y="1723"/>
                    <a:pt x="666" y="2018"/>
                    <a:pt x="666" y="2018"/>
                  </a:cubicBezTo>
                  <a:cubicBezTo>
                    <a:pt x="666" y="2018"/>
                    <a:pt x="1295" y="1760"/>
                    <a:pt x="1369" y="1427"/>
                  </a:cubicBezTo>
                  <a:cubicBezTo>
                    <a:pt x="1406" y="1094"/>
                    <a:pt x="1184" y="318"/>
                    <a:pt x="814" y="59"/>
                  </a:cubicBezTo>
                  <a:cubicBezTo>
                    <a:pt x="723" y="17"/>
                    <a:pt x="631" y="0"/>
                    <a:pt x="544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4184402" y="3624935"/>
              <a:ext cx="199944" cy="111806"/>
            </a:xfrm>
            <a:custGeom>
              <a:rect b="b" l="l" r="r" t="t"/>
              <a:pathLst>
                <a:path extrusionOk="0" h="1096" w="1960">
                  <a:moveTo>
                    <a:pt x="851" y="0"/>
                  </a:moveTo>
                  <a:cubicBezTo>
                    <a:pt x="555" y="0"/>
                    <a:pt x="0" y="185"/>
                    <a:pt x="0" y="333"/>
                  </a:cubicBezTo>
                  <a:cubicBezTo>
                    <a:pt x="74" y="555"/>
                    <a:pt x="370" y="629"/>
                    <a:pt x="518" y="666"/>
                  </a:cubicBezTo>
                  <a:cubicBezTo>
                    <a:pt x="532" y="669"/>
                    <a:pt x="548" y="671"/>
                    <a:pt x="565" y="671"/>
                  </a:cubicBezTo>
                  <a:cubicBezTo>
                    <a:pt x="665" y="671"/>
                    <a:pt x="807" y="619"/>
                    <a:pt x="901" y="619"/>
                  </a:cubicBezTo>
                  <a:cubicBezTo>
                    <a:pt x="959" y="619"/>
                    <a:pt x="999" y="639"/>
                    <a:pt x="999" y="703"/>
                  </a:cubicBezTo>
                  <a:cubicBezTo>
                    <a:pt x="999" y="851"/>
                    <a:pt x="518" y="888"/>
                    <a:pt x="555" y="1036"/>
                  </a:cubicBezTo>
                  <a:cubicBezTo>
                    <a:pt x="581" y="1079"/>
                    <a:pt x="660" y="1096"/>
                    <a:pt x="766" y="1096"/>
                  </a:cubicBezTo>
                  <a:cubicBezTo>
                    <a:pt x="1112" y="1096"/>
                    <a:pt x="1747" y="916"/>
                    <a:pt x="1775" y="888"/>
                  </a:cubicBezTo>
                  <a:cubicBezTo>
                    <a:pt x="1812" y="851"/>
                    <a:pt x="1960" y="333"/>
                    <a:pt x="1960" y="333"/>
                  </a:cubicBezTo>
                  <a:cubicBezTo>
                    <a:pt x="1960" y="333"/>
                    <a:pt x="1110" y="0"/>
                    <a:pt x="851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4354560" y="3662476"/>
              <a:ext cx="129250" cy="78550"/>
            </a:xfrm>
            <a:custGeom>
              <a:rect b="b" l="l" r="r" t="t"/>
              <a:pathLst>
                <a:path extrusionOk="0" h="770" w="1267">
                  <a:moveTo>
                    <a:pt x="298" y="0"/>
                  </a:moveTo>
                  <a:cubicBezTo>
                    <a:pt x="1" y="0"/>
                    <a:pt x="71" y="520"/>
                    <a:pt x="107" y="520"/>
                  </a:cubicBezTo>
                  <a:cubicBezTo>
                    <a:pt x="169" y="613"/>
                    <a:pt x="493" y="758"/>
                    <a:pt x="726" y="758"/>
                  </a:cubicBezTo>
                  <a:cubicBezTo>
                    <a:pt x="770" y="758"/>
                    <a:pt x="811" y="753"/>
                    <a:pt x="846" y="742"/>
                  </a:cubicBezTo>
                  <a:cubicBezTo>
                    <a:pt x="862" y="761"/>
                    <a:pt x="880" y="770"/>
                    <a:pt x="898" y="770"/>
                  </a:cubicBezTo>
                  <a:cubicBezTo>
                    <a:pt x="1051" y="770"/>
                    <a:pt x="1267" y="150"/>
                    <a:pt x="1068" y="150"/>
                  </a:cubicBezTo>
                  <a:cubicBezTo>
                    <a:pt x="846" y="150"/>
                    <a:pt x="477" y="76"/>
                    <a:pt x="329" y="2"/>
                  </a:cubicBezTo>
                  <a:cubicBezTo>
                    <a:pt x="318" y="1"/>
                    <a:pt x="308" y="0"/>
                    <a:pt x="298" y="0"/>
                  </a:cubicBez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4376697" y="3406219"/>
              <a:ext cx="234017" cy="252787"/>
            </a:xfrm>
            <a:custGeom>
              <a:rect b="b" l="l" r="r" t="t"/>
              <a:pathLst>
                <a:path extrusionOk="0" h="2478" w="2294">
                  <a:moveTo>
                    <a:pt x="1184" y="0"/>
                  </a:moveTo>
                  <a:lnTo>
                    <a:pt x="371" y="370"/>
                  </a:lnTo>
                  <a:lnTo>
                    <a:pt x="1" y="924"/>
                  </a:lnTo>
                  <a:lnTo>
                    <a:pt x="260" y="1664"/>
                  </a:lnTo>
                  <a:lnTo>
                    <a:pt x="371" y="1923"/>
                  </a:lnTo>
                  <a:cubicBezTo>
                    <a:pt x="445" y="1960"/>
                    <a:pt x="593" y="1960"/>
                    <a:pt x="666" y="2033"/>
                  </a:cubicBezTo>
                  <a:cubicBezTo>
                    <a:pt x="851" y="2218"/>
                    <a:pt x="703" y="2477"/>
                    <a:pt x="703" y="2477"/>
                  </a:cubicBezTo>
                  <a:lnTo>
                    <a:pt x="1960" y="2255"/>
                  </a:lnTo>
                  <a:lnTo>
                    <a:pt x="2293" y="1405"/>
                  </a:lnTo>
                  <a:cubicBezTo>
                    <a:pt x="2293" y="1405"/>
                    <a:pt x="1554" y="887"/>
                    <a:pt x="1406" y="296"/>
                  </a:cubicBezTo>
                  <a:cubicBezTo>
                    <a:pt x="1295" y="185"/>
                    <a:pt x="1184" y="0"/>
                    <a:pt x="1184" y="0"/>
                  </a:cubicBez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4504927" y="3546385"/>
              <a:ext cx="298081" cy="207901"/>
            </a:xfrm>
            <a:custGeom>
              <a:rect b="b" l="l" r="r" t="t"/>
              <a:pathLst>
                <a:path extrusionOk="0" h="2038" w="2922">
                  <a:moveTo>
                    <a:pt x="1959" y="0"/>
                  </a:moveTo>
                  <a:cubicBezTo>
                    <a:pt x="1555" y="0"/>
                    <a:pt x="1117" y="209"/>
                    <a:pt x="851" y="475"/>
                  </a:cubicBezTo>
                  <a:cubicBezTo>
                    <a:pt x="1" y="1288"/>
                    <a:pt x="851" y="1325"/>
                    <a:pt x="1295" y="1510"/>
                  </a:cubicBezTo>
                  <a:cubicBezTo>
                    <a:pt x="1628" y="1605"/>
                    <a:pt x="1885" y="2037"/>
                    <a:pt x="2134" y="2037"/>
                  </a:cubicBezTo>
                  <a:cubicBezTo>
                    <a:pt x="2272" y="2037"/>
                    <a:pt x="2407" y="1905"/>
                    <a:pt x="2552" y="1510"/>
                  </a:cubicBezTo>
                  <a:cubicBezTo>
                    <a:pt x="2922" y="549"/>
                    <a:pt x="2774" y="179"/>
                    <a:pt x="2404" y="105"/>
                  </a:cubicBezTo>
                  <a:cubicBezTo>
                    <a:pt x="2269" y="32"/>
                    <a:pt x="2116" y="0"/>
                    <a:pt x="1959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327730" y="3542407"/>
              <a:ext cx="456404" cy="680933"/>
            </a:xfrm>
            <a:custGeom>
              <a:rect b="b" l="l" r="r" t="t"/>
              <a:pathLst>
                <a:path extrusionOk="0" h="6675" w="4474">
                  <a:moveTo>
                    <a:pt x="2843" y="0"/>
                  </a:moveTo>
                  <a:cubicBezTo>
                    <a:pt x="2678" y="0"/>
                    <a:pt x="2460" y="42"/>
                    <a:pt x="2108" y="218"/>
                  </a:cubicBezTo>
                  <a:cubicBezTo>
                    <a:pt x="1701" y="514"/>
                    <a:pt x="1220" y="883"/>
                    <a:pt x="1220" y="883"/>
                  </a:cubicBezTo>
                  <a:cubicBezTo>
                    <a:pt x="1220" y="883"/>
                    <a:pt x="1109" y="1327"/>
                    <a:pt x="555" y="1697"/>
                  </a:cubicBezTo>
                  <a:cubicBezTo>
                    <a:pt x="0" y="3139"/>
                    <a:pt x="814" y="3915"/>
                    <a:pt x="1109" y="5061"/>
                  </a:cubicBezTo>
                  <a:cubicBezTo>
                    <a:pt x="1183" y="5542"/>
                    <a:pt x="1220" y="5874"/>
                    <a:pt x="1220" y="5874"/>
                  </a:cubicBezTo>
                  <a:cubicBezTo>
                    <a:pt x="1220" y="5874"/>
                    <a:pt x="1590" y="6674"/>
                    <a:pt x="2581" y="6674"/>
                  </a:cubicBezTo>
                  <a:cubicBezTo>
                    <a:pt x="2676" y="6674"/>
                    <a:pt x="2777" y="6667"/>
                    <a:pt x="2884" y="6651"/>
                  </a:cubicBezTo>
                  <a:cubicBezTo>
                    <a:pt x="4104" y="6503"/>
                    <a:pt x="4252" y="5616"/>
                    <a:pt x="4326" y="5209"/>
                  </a:cubicBezTo>
                  <a:cubicBezTo>
                    <a:pt x="4363" y="4913"/>
                    <a:pt x="4289" y="4617"/>
                    <a:pt x="4289" y="3952"/>
                  </a:cubicBezTo>
                  <a:cubicBezTo>
                    <a:pt x="4289" y="2991"/>
                    <a:pt x="4474" y="2473"/>
                    <a:pt x="4326" y="1401"/>
                  </a:cubicBezTo>
                  <a:cubicBezTo>
                    <a:pt x="4067" y="144"/>
                    <a:pt x="3439" y="33"/>
                    <a:pt x="3217" y="33"/>
                  </a:cubicBezTo>
                  <a:cubicBezTo>
                    <a:pt x="3095" y="33"/>
                    <a:pt x="2990" y="0"/>
                    <a:pt x="2843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667128" y="5012823"/>
              <a:ext cx="173625" cy="152203"/>
            </a:xfrm>
            <a:custGeom>
              <a:rect b="b" l="l" r="r" t="t"/>
              <a:pathLst>
                <a:path extrusionOk="0" h="1492" w="1702">
                  <a:moveTo>
                    <a:pt x="407" y="1"/>
                  </a:moveTo>
                  <a:cubicBezTo>
                    <a:pt x="407" y="1"/>
                    <a:pt x="75" y="1"/>
                    <a:pt x="38" y="222"/>
                  </a:cubicBezTo>
                  <a:cubicBezTo>
                    <a:pt x="1" y="518"/>
                    <a:pt x="444" y="703"/>
                    <a:pt x="629" y="851"/>
                  </a:cubicBezTo>
                  <a:cubicBezTo>
                    <a:pt x="777" y="999"/>
                    <a:pt x="925" y="1332"/>
                    <a:pt x="1147" y="1479"/>
                  </a:cubicBezTo>
                  <a:cubicBezTo>
                    <a:pt x="1179" y="1487"/>
                    <a:pt x="1216" y="1492"/>
                    <a:pt x="1255" y="1492"/>
                  </a:cubicBezTo>
                  <a:cubicBezTo>
                    <a:pt x="1398" y="1492"/>
                    <a:pt x="1569" y="1432"/>
                    <a:pt x="1627" y="1258"/>
                  </a:cubicBezTo>
                  <a:cubicBezTo>
                    <a:pt x="1701" y="1073"/>
                    <a:pt x="1480" y="259"/>
                    <a:pt x="1480" y="259"/>
                  </a:cubicBezTo>
                  <a:lnTo>
                    <a:pt x="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591740" y="4232933"/>
              <a:ext cx="252787" cy="837523"/>
            </a:xfrm>
            <a:custGeom>
              <a:rect b="b" l="l" r="r" t="t"/>
              <a:pathLst>
                <a:path extrusionOk="0" h="8210" w="2478">
                  <a:moveTo>
                    <a:pt x="1971" y="0"/>
                  </a:moveTo>
                  <a:cubicBezTo>
                    <a:pt x="1557" y="0"/>
                    <a:pt x="0" y="991"/>
                    <a:pt x="0" y="991"/>
                  </a:cubicBezTo>
                  <a:cubicBezTo>
                    <a:pt x="0" y="991"/>
                    <a:pt x="0" y="4133"/>
                    <a:pt x="555" y="5021"/>
                  </a:cubicBezTo>
                  <a:cubicBezTo>
                    <a:pt x="888" y="6019"/>
                    <a:pt x="1072" y="7128"/>
                    <a:pt x="1146" y="7794"/>
                  </a:cubicBezTo>
                  <a:cubicBezTo>
                    <a:pt x="1220" y="8071"/>
                    <a:pt x="1553" y="8209"/>
                    <a:pt x="1867" y="8209"/>
                  </a:cubicBezTo>
                  <a:cubicBezTo>
                    <a:pt x="2182" y="8209"/>
                    <a:pt x="2477" y="8071"/>
                    <a:pt x="2477" y="7794"/>
                  </a:cubicBezTo>
                  <a:cubicBezTo>
                    <a:pt x="2477" y="6980"/>
                    <a:pt x="2292" y="4503"/>
                    <a:pt x="1664" y="3912"/>
                  </a:cubicBezTo>
                  <a:cubicBezTo>
                    <a:pt x="1738" y="3468"/>
                    <a:pt x="1849" y="2248"/>
                    <a:pt x="2071" y="67"/>
                  </a:cubicBezTo>
                  <a:cubicBezTo>
                    <a:pt x="2066" y="20"/>
                    <a:pt x="2030" y="0"/>
                    <a:pt x="1971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4210823" y="5034654"/>
              <a:ext cx="286757" cy="140165"/>
            </a:xfrm>
            <a:custGeom>
              <a:rect b="b" l="l" r="r" t="t"/>
              <a:pathLst>
                <a:path extrusionOk="0" h="1374" w="2811">
                  <a:moveTo>
                    <a:pt x="1278" y="0"/>
                  </a:moveTo>
                  <a:cubicBezTo>
                    <a:pt x="1254" y="0"/>
                    <a:pt x="1235" y="3"/>
                    <a:pt x="1220" y="8"/>
                  </a:cubicBezTo>
                  <a:cubicBezTo>
                    <a:pt x="1132" y="68"/>
                    <a:pt x="996" y="79"/>
                    <a:pt x="850" y="79"/>
                  </a:cubicBezTo>
                  <a:cubicBezTo>
                    <a:pt x="753" y="79"/>
                    <a:pt x="652" y="74"/>
                    <a:pt x="558" y="74"/>
                  </a:cubicBezTo>
                  <a:cubicBezTo>
                    <a:pt x="440" y="74"/>
                    <a:pt x="333" y="82"/>
                    <a:pt x="259" y="119"/>
                  </a:cubicBezTo>
                  <a:cubicBezTo>
                    <a:pt x="37" y="193"/>
                    <a:pt x="0" y="748"/>
                    <a:pt x="296" y="933"/>
                  </a:cubicBezTo>
                  <a:cubicBezTo>
                    <a:pt x="575" y="1088"/>
                    <a:pt x="1559" y="1373"/>
                    <a:pt x="2129" y="1373"/>
                  </a:cubicBezTo>
                  <a:cubicBezTo>
                    <a:pt x="2238" y="1373"/>
                    <a:pt x="2332" y="1363"/>
                    <a:pt x="2403" y="1339"/>
                  </a:cubicBezTo>
                  <a:cubicBezTo>
                    <a:pt x="2810" y="1192"/>
                    <a:pt x="2514" y="378"/>
                    <a:pt x="2514" y="378"/>
                  </a:cubicBezTo>
                  <a:cubicBezTo>
                    <a:pt x="2514" y="378"/>
                    <a:pt x="1569" y="0"/>
                    <a:pt x="1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4323956" y="4073691"/>
              <a:ext cx="494149" cy="1037569"/>
            </a:xfrm>
            <a:custGeom>
              <a:rect b="b" l="l" r="r" t="t"/>
              <a:pathLst>
                <a:path extrusionOk="0" h="10171" w="4844">
                  <a:moveTo>
                    <a:pt x="4289" y="1"/>
                  </a:moveTo>
                  <a:cubicBezTo>
                    <a:pt x="4289" y="1"/>
                    <a:pt x="3697" y="851"/>
                    <a:pt x="2477" y="925"/>
                  </a:cubicBezTo>
                  <a:cubicBezTo>
                    <a:pt x="2442" y="927"/>
                    <a:pt x="2407" y="928"/>
                    <a:pt x="2373" y="928"/>
                  </a:cubicBezTo>
                  <a:cubicBezTo>
                    <a:pt x="1686" y="928"/>
                    <a:pt x="1183" y="592"/>
                    <a:pt x="1183" y="592"/>
                  </a:cubicBezTo>
                  <a:cubicBezTo>
                    <a:pt x="1183" y="592"/>
                    <a:pt x="222" y="3069"/>
                    <a:pt x="0" y="5731"/>
                  </a:cubicBezTo>
                  <a:cubicBezTo>
                    <a:pt x="0" y="7506"/>
                    <a:pt x="222" y="8689"/>
                    <a:pt x="0" y="9576"/>
                  </a:cubicBezTo>
                  <a:cubicBezTo>
                    <a:pt x="23" y="9946"/>
                    <a:pt x="623" y="10171"/>
                    <a:pt x="1089" y="10171"/>
                  </a:cubicBezTo>
                  <a:cubicBezTo>
                    <a:pt x="1368" y="10171"/>
                    <a:pt x="1599" y="10090"/>
                    <a:pt x="1627" y="9909"/>
                  </a:cubicBezTo>
                  <a:cubicBezTo>
                    <a:pt x="1590" y="8282"/>
                    <a:pt x="1775" y="6951"/>
                    <a:pt x="1442" y="6027"/>
                  </a:cubicBezTo>
                  <a:cubicBezTo>
                    <a:pt x="1886" y="5288"/>
                    <a:pt x="2662" y="3439"/>
                    <a:pt x="2699" y="3328"/>
                  </a:cubicBezTo>
                  <a:cubicBezTo>
                    <a:pt x="3550" y="2811"/>
                    <a:pt x="4326" y="2552"/>
                    <a:pt x="4548" y="2182"/>
                  </a:cubicBezTo>
                  <a:cubicBezTo>
                    <a:pt x="4844" y="1628"/>
                    <a:pt x="4548" y="555"/>
                    <a:pt x="4289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719971" y="4189782"/>
              <a:ext cx="117008" cy="169749"/>
            </a:xfrm>
            <a:custGeom>
              <a:rect b="b" l="l" r="r" t="t"/>
              <a:pathLst>
                <a:path extrusionOk="0" h="1664" w="1147">
                  <a:moveTo>
                    <a:pt x="611" y="1"/>
                  </a:moveTo>
                  <a:cubicBezTo>
                    <a:pt x="378" y="1"/>
                    <a:pt x="0" y="379"/>
                    <a:pt x="0" y="379"/>
                  </a:cubicBezTo>
                  <a:cubicBezTo>
                    <a:pt x="0" y="379"/>
                    <a:pt x="407" y="822"/>
                    <a:pt x="185" y="1636"/>
                  </a:cubicBezTo>
                  <a:cubicBezTo>
                    <a:pt x="223" y="1655"/>
                    <a:pt x="267" y="1663"/>
                    <a:pt x="315" y="1663"/>
                  </a:cubicBezTo>
                  <a:cubicBezTo>
                    <a:pt x="633" y="1663"/>
                    <a:pt x="1109" y="1274"/>
                    <a:pt x="1109" y="1081"/>
                  </a:cubicBezTo>
                  <a:cubicBezTo>
                    <a:pt x="1109" y="859"/>
                    <a:pt x="1146" y="379"/>
                    <a:pt x="666" y="9"/>
                  </a:cubicBezTo>
                  <a:cubicBezTo>
                    <a:pt x="649" y="3"/>
                    <a:pt x="630" y="1"/>
                    <a:pt x="611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4274887" y="3326955"/>
              <a:ext cx="169851" cy="294306"/>
            </a:xfrm>
            <a:custGeom>
              <a:rect b="b" l="l" r="r" t="t"/>
              <a:pathLst>
                <a:path extrusionOk="0" h="2885" w="1665">
                  <a:moveTo>
                    <a:pt x="518" y="1"/>
                  </a:moveTo>
                  <a:lnTo>
                    <a:pt x="186" y="518"/>
                  </a:lnTo>
                  <a:cubicBezTo>
                    <a:pt x="186" y="518"/>
                    <a:pt x="1" y="999"/>
                    <a:pt x="260" y="1553"/>
                  </a:cubicBezTo>
                  <a:cubicBezTo>
                    <a:pt x="518" y="1997"/>
                    <a:pt x="1147" y="2847"/>
                    <a:pt x="1406" y="2884"/>
                  </a:cubicBezTo>
                  <a:cubicBezTo>
                    <a:pt x="1591" y="2884"/>
                    <a:pt x="1664" y="2847"/>
                    <a:pt x="1664" y="2847"/>
                  </a:cubicBezTo>
                  <a:cubicBezTo>
                    <a:pt x="1664" y="2847"/>
                    <a:pt x="1295" y="2219"/>
                    <a:pt x="1406" y="1627"/>
                  </a:cubicBezTo>
                  <a:cubicBezTo>
                    <a:pt x="1406" y="1553"/>
                    <a:pt x="1147" y="296"/>
                    <a:pt x="1147" y="296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4290087" y="3296657"/>
              <a:ext cx="233813" cy="207901"/>
            </a:xfrm>
            <a:custGeom>
              <a:rect b="b" l="l" r="r" t="t"/>
              <a:pathLst>
                <a:path extrusionOk="0" h="2038" w="2292">
                  <a:moveTo>
                    <a:pt x="1106" y="1"/>
                  </a:moveTo>
                  <a:cubicBezTo>
                    <a:pt x="105" y="1"/>
                    <a:pt x="1" y="707"/>
                    <a:pt x="37" y="815"/>
                  </a:cubicBezTo>
                  <a:cubicBezTo>
                    <a:pt x="37" y="842"/>
                    <a:pt x="41" y="852"/>
                    <a:pt x="49" y="852"/>
                  </a:cubicBezTo>
                  <a:cubicBezTo>
                    <a:pt x="67" y="852"/>
                    <a:pt x="104" y="797"/>
                    <a:pt x="146" y="797"/>
                  </a:cubicBezTo>
                  <a:cubicBezTo>
                    <a:pt x="158" y="797"/>
                    <a:pt x="171" y="802"/>
                    <a:pt x="185" y="815"/>
                  </a:cubicBezTo>
                  <a:cubicBezTo>
                    <a:pt x="221" y="926"/>
                    <a:pt x="37" y="1259"/>
                    <a:pt x="74" y="1481"/>
                  </a:cubicBezTo>
                  <a:cubicBezTo>
                    <a:pt x="144" y="1692"/>
                    <a:pt x="382" y="2038"/>
                    <a:pt x="501" y="2038"/>
                  </a:cubicBezTo>
                  <a:cubicBezTo>
                    <a:pt x="507" y="2038"/>
                    <a:pt x="512" y="2037"/>
                    <a:pt x="517" y="2035"/>
                  </a:cubicBezTo>
                  <a:cubicBezTo>
                    <a:pt x="554" y="1961"/>
                    <a:pt x="332" y="1629"/>
                    <a:pt x="517" y="1555"/>
                  </a:cubicBezTo>
                  <a:cubicBezTo>
                    <a:pt x="628" y="1555"/>
                    <a:pt x="1072" y="1924"/>
                    <a:pt x="1257" y="1924"/>
                  </a:cubicBezTo>
                  <a:cubicBezTo>
                    <a:pt x="1442" y="1924"/>
                    <a:pt x="1737" y="1555"/>
                    <a:pt x="1848" y="1518"/>
                  </a:cubicBezTo>
                  <a:cubicBezTo>
                    <a:pt x="1996" y="1481"/>
                    <a:pt x="2218" y="1444"/>
                    <a:pt x="2255" y="1370"/>
                  </a:cubicBezTo>
                  <a:cubicBezTo>
                    <a:pt x="2292" y="1333"/>
                    <a:pt x="2218" y="39"/>
                    <a:pt x="1183" y="2"/>
                  </a:cubicBezTo>
                  <a:cubicBezTo>
                    <a:pt x="1157" y="1"/>
                    <a:pt x="1131" y="1"/>
                    <a:pt x="1106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977009" y="4166421"/>
              <a:ext cx="207493" cy="112826"/>
            </a:xfrm>
            <a:custGeom>
              <a:rect b="b" l="l" r="r" t="t"/>
              <a:pathLst>
                <a:path extrusionOk="0" h="1106" w="2034">
                  <a:moveTo>
                    <a:pt x="854" y="1"/>
                  </a:moveTo>
                  <a:cubicBezTo>
                    <a:pt x="777" y="1"/>
                    <a:pt x="704" y="5"/>
                    <a:pt x="629" y="16"/>
                  </a:cubicBezTo>
                  <a:cubicBezTo>
                    <a:pt x="333" y="53"/>
                    <a:pt x="148" y="164"/>
                    <a:pt x="111" y="312"/>
                  </a:cubicBezTo>
                  <a:cubicBezTo>
                    <a:pt x="0" y="497"/>
                    <a:pt x="407" y="940"/>
                    <a:pt x="629" y="1051"/>
                  </a:cubicBezTo>
                  <a:cubicBezTo>
                    <a:pt x="720" y="1089"/>
                    <a:pt x="824" y="1106"/>
                    <a:pt x="931" y="1106"/>
                  </a:cubicBezTo>
                  <a:cubicBezTo>
                    <a:pt x="1345" y="1106"/>
                    <a:pt x="1812" y="865"/>
                    <a:pt x="1812" y="719"/>
                  </a:cubicBezTo>
                  <a:cubicBezTo>
                    <a:pt x="2033" y="534"/>
                    <a:pt x="1812" y="53"/>
                    <a:pt x="1590" y="53"/>
                  </a:cubicBezTo>
                  <a:cubicBezTo>
                    <a:pt x="1250" y="27"/>
                    <a:pt x="1040" y="1"/>
                    <a:pt x="854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4105239" y="3988000"/>
              <a:ext cx="294204" cy="255541"/>
            </a:xfrm>
            <a:custGeom>
              <a:rect b="b" l="l" r="r" t="t"/>
              <a:pathLst>
                <a:path extrusionOk="0" h="2505" w="2884">
                  <a:moveTo>
                    <a:pt x="1945" y="0"/>
                  </a:moveTo>
                  <a:cubicBezTo>
                    <a:pt x="1890" y="0"/>
                    <a:pt x="1844" y="19"/>
                    <a:pt x="1812" y="65"/>
                  </a:cubicBezTo>
                  <a:cubicBezTo>
                    <a:pt x="1775" y="101"/>
                    <a:pt x="1590" y="952"/>
                    <a:pt x="1590" y="952"/>
                  </a:cubicBezTo>
                  <a:cubicBezTo>
                    <a:pt x="1035" y="1174"/>
                    <a:pt x="703" y="1728"/>
                    <a:pt x="370" y="1876"/>
                  </a:cubicBezTo>
                  <a:cubicBezTo>
                    <a:pt x="0" y="2431"/>
                    <a:pt x="592" y="2505"/>
                    <a:pt x="592" y="2505"/>
                  </a:cubicBezTo>
                  <a:cubicBezTo>
                    <a:pt x="1294" y="2283"/>
                    <a:pt x="2070" y="2283"/>
                    <a:pt x="2514" y="1506"/>
                  </a:cubicBezTo>
                  <a:cubicBezTo>
                    <a:pt x="2625" y="1322"/>
                    <a:pt x="2773" y="878"/>
                    <a:pt x="2884" y="582"/>
                  </a:cubicBezTo>
                  <a:cubicBezTo>
                    <a:pt x="2670" y="430"/>
                    <a:pt x="2205" y="0"/>
                    <a:pt x="1945" y="0"/>
                  </a:cubicBez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4263156" y="3708892"/>
              <a:ext cx="211778" cy="365511"/>
            </a:xfrm>
            <a:custGeom>
              <a:rect b="b" l="l" r="r" t="t"/>
              <a:pathLst>
                <a:path extrusionOk="0" h="3583" w="2076">
                  <a:moveTo>
                    <a:pt x="1478" y="1"/>
                  </a:moveTo>
                  <a:cubicBezTo>
                    <a:pt x="578" y="1"/>
                    <a:pt x="473" y="1066"/>
                    <a:pt x="338" y="1913"/>
                  </a:cubicBezTo>
                  <a:cubicBezTo>
                    <a:pt x="264" y="2579"/>
                    <a:pt x="116" y="2985"/>
                    <a:pt x="79" y="3059"/>
                  </a:cubicBezTo>
                  <a:cubicBezTo>
                    <a:pt x="0" y="3321"/>
                    <a:pt x="587" y="3582"/>
                    <a:pt x="1016" y="3582"/>
                  </a:cubicBezTo>
                  <a:cubicBezTo>
                    <a:pt x="1194" y="3582"/>
                    <a:pt x="1345" y="3537"/>
                    <a:pt x="1410" y="3429"/>
                  </a:cubicBezTo>
                  <a:cubicBezTo>
                    <a:pt x="1706" y="2616"/>
                    <a:pt x="1742" y="2098"/>
                    <a:pt x="1927" y="1507"/>
                  </a:cubicBezTo>
                  <a:cubicBezTo>
                    <a:pt x="2075" y="730"/>
                    <a:pt x="1964" y="65"/>
                    <a:pt x="1742" y="28"/>
                  </a:cubicBezTo>
                  <a:cubicBezTo>
                    <a:pt x="1647" y="9"/>
                    <a:pt x="1559" y="1"/>
                    <a:pt x="1478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4561545" y="3534552"/>
              <a:ext cx="245238" cy="644923"/>
            </a:xfrm>
            <a:custGeom>
              <a:rect b="b" l="l" r="r" t="t"/>
              <a:pathLst>
                <a:path extrusionOk="0" h="6322" w="2404">
                  <a:moveTo>
                    <a:pt x="754" y="0"/>
                  </a:moveTo>
                  <a:cubicBezTo>
                    <a:pt x="621" y="0"/>
                    <a:pt x="471" y="63"/>
                    <a:pt x="518" y="110"/>
                  </a:cubicBezTo>
                  <a:cubicBezTo>
                    <a:pt x="1997" y="2476"/>
                    <a:pt x="1" y="6321"/>
                    <a:pt x="1" y="6321"/>
                  </a:cubicBezTo>
                  <a:lnTo>
                    <a:pt x="518" y="6321"/>
                  </a:lnTo>
                  <a:cubicBezTo>
                    <a:pt x="518" y="6321"/>
                    <a:pt x="2404" y="2883"/>
                    <a:pt x="925" y="73"/>
                  </a:cubicBezTo>
                  <a:cubicBezTo>
                    <a:pt x="898" y="20"/>
                    <a:pt x="829" y="0"/>
                    <a:pt x="754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4406892" y="3643808"/>
              <a:ext cx="354595" cy="463953"/>
            </a:xfrm>
            <a:custGeom>
              <a:rect b="b" l="l" r="r" t="t"/>
              <a:pathLst>
                <a:path extrusionOk="0" h="4548" w="3476">
                  <a:moveTo>
                    <a:pt x="1" y="444"/>
                  </a:moveTo>
                  <a:cubicBezTo>
                    <a:pt x="1" y="445"/>
                    <a:pt x="1" y="446"/>
                    <a:pt x="1" y="446"/>
                  </a:cubicBezTo>
                  <a:cubicBezTo>
                    <a:pt x="2" y="446"/>
                    <a:pt x="3" y="445"/>
                    <a:pt x="4" y="444"/>
                  </a:cubicBezTo>
                  <a:lnTo>
                    <a:pt x="4" y="444"/>
                  </a:lnTo>
                  <a:cubicBezTo>
                    <a:pt x="3" y="444"/>
                    <a:pt x="2" y="444"/>
                    <a:pt x="1" y="444"/>
                  </a:cubicBezTo>
                  <a:close/>
                  <a:moveTo>
                    <a:pt x="333" y="0"/>
                  </a:moveTo>
                  <a:cubicBezTo>
                    <a:pt x="196" y="0"/>
                    <a:pt x="27" y="414"/>
                    <a:pt x="4" y="444"/>
                  </a:cubicBezTo>
                  <a:lnTo>
                    <a:pt x="4" y="444"/>
                  </a:lnTo>
                  <a:cubicBezTo>
                    <a:pt x="2257" y="669"/>
                    <a:pt x="3143" y="4548"/>
                    <a:pt x="3143" y="4548"/>
                  </a:cubicBezTo>
                  <a:lnTo>
                    <a:pt x="3439" y="4511"/>
                  </a:lnTo>
                  <a:lnTo>
                    <a:pt x="3476" y="4215"/>
                  </a:lnTo>
                  <a:cubicBezTo>
                    <a:pt x="3476" y="4215"/>
                    <a:pt x="2478" y="407"/>
                    <a:pt x="333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21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286" name="Google Shape;1286;p21"/>
          <p:cNvGrpSpPr/>
          <p:nvPr/>
        </p:nvGrpSpPr>
        <p:grpSpPr>
          <a:xfrm>
            <a:off x="84552" y="4679782"/>
            <a:ext cx="628675" cy="381743"/>
            <a:chOff x="-1150550" y="2245975"/>
            <a:chExt cx="284700" cy="172875"/>
          </a:xfrm>
        </p:grpSpPr>
        <p:sp>
          <p:nvSpPr>
            <p:cNvPr id="1287" name="Google Shape;1287;p21"/>
            <p:cNvSpPr/>
            <p:nvPr/>
          </p:nvSpPr>
          <p:spPr>
            <a:xfrm>
              <a:off x="-1150550" y="2269775"/>
              <a:ext cx="284700" cy="149075"/>
            </a:xfrm>
            <a:custGeom>
              <a:rect b="b" l="l" r="r" t="t"/>
              <a:pathLst>
                <a:path extrusionOk="0" h="5963" w="11388">
                  <a:moveTo>
                    <a:pt x="5694" y="1"/>
                  </a:moveTo>
                  <a:cubicBezTo>
                    <a:pt x="4372" y="1"/>
                    <a:pt x="3050" y="287"/>
                    <a:pt x="2034" y="860"/>
                  </a:cubicBezTo>
                  <a:cubicBezTo>
                    <a:pt x="0" y="2043"/>
                    <a:pt x="0" y="3929"/>
                    <a:pt x="2034" y="5075"/>
                  </a:cubicBezTo>
                  <a:cubicBezTo>
                    <a:pt x="3050" y="5667"/>
                    <a:pt x="4372" y="5962"/>
                    <a:pt x="5694" y="5962"/>
                  </a:cubicBezTo>
                  <a:cubicBezTo>
                    <a:pt x="7015" y="5962"/>
                    <a:pt x="8337" y="5667"/>
                    <a:pt x="9354" y="5075"/>
                  </a:cubicBezTo>
                  <a:cubicBezTo>
                    <a:pt x="11387" y="3929"/>
                    <a:pt x="11387" y="2043"/>
                    <a:pt x="9354" y="860"/>
                  </a:cubicBezTo>
                  <a:cubicBezTo>
                    <a:pt x="8337" y="287"/>
                    <a:pt x="7015" y="1"/>
                    <a:pt x="56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1"/>
            <p:cNvSpPr/>
            <p:nvPr/>
          </p:nvSpPr>
          <p:spPr>
            <a:xfrm>
              <a:off x="-1050725" y="2289650"/>
              <a:ext cx="86900" cy="40475"/>
            </a:xfrm>
            <a:custGeom>
              <a:rect b="b" l="l" r="r" t="t"/>
              <a:pathLst>
                <a:path extrusionOk="0" h="1619" w="3476">
                  <a:moveTo>
                    <a:pt x="1738" y="1"/>
                  </a:moveTo>
                  <a:cubicBezTo>
                    <a:pt x="1202" y="1"/>
                    <a:pt x="665" y="158"/>
                    <a:pt x="333" y="472"/>
                  </a:cubicBezTo>
                  <a:cubicBezTo>
                    <a:pt x="0" y="731"/>
                    <a:pt x="0" y="1137"/>
                    <a:pt x="333" y="1470"/>
                  </a:cubicBezTo>
                  <a:cubicBezTo>
                    <a:pt x="370" y="1507"/>
                    <a:pt x="444" y="1581"/>
                    <a:pt x="518" y="1618"/>
                  </a:cubicBezTo>
                  <a:cubicBezTo>
                    <a:pt x="824" y="1420"/>
                    <a:pt x="1246" y="1327"/>
                    <a:pt x="1674" y="1327"/>
                  </a:cubicBezTo>
                  <a:cubicBezTo>
                    <a:pt x="2123" y="1327"/>
                    <a:pt x="2580" y="1429"/>
                    <a:pt x="2921" y="1618"/>
                  </a:cubicBezTo>
                  <a:cubicBezTo>
                    <a:pt x="2995" y="1581"/>
                    <a:pt x="3032" y="1507"/>
                    <a:pt x="3106" y="1470"/>
                  </a:cubicBezTo>
                  <a:cubicBezTo>
                    <a:pt x="3475" y="1137"/>
                    <a:pt x="3475" y="768"/>
                    <a:pt x="3143" y="472"/>
                  </a:cubicBezTo>
                  <a:cubicBezTo>
                    <a:pt x="2810" y="158"/>
                    <a:pt x="2274" y="1"/>
                    <a:pt x="1738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1"/>
            <p:cNvSpPr/>
            <p:nvPr/>
          </p:nvSpPr>
          <p:spPr>
            <a:xfrm>
              <a:off x="-1127450" y="2245975"/>
              <a:ext cx="242175" cy="136825"/>
            </a:xfrm>
            <a:custGeom>
              <a:rect b="b" l="l" r="r" t="t"/>
              <a:pathLst>
                <a:path extrusionOk="0" h="5473" w="9687">
                  <a:moveTo>
                    <a:pt x="4816" y="1748"/>
                  </a:moveTo>
                  <a:cubicBezTo>
                    <a:pt x="5352" y="1748"/>
                    <a:pt x="5897" y="1905"/>
                    <a:pt x="6248" y="2219"/>
                  </a:cubicBezTo>
                  <a:cubicBezTo>
                    <a:pt x="6544" y="2515"/>
                    <a:pt x="6544" y="2884"/>
                    <a:pt x="6212" y="3217"/>
                  </a:cubicBezTo>
                  <a:cubicBezTo>
                    <a:pt x="6175" y="3254"/>
                    <a:pt x="6064" y="3328"/>
                    <a:pt x="6027" y="3365"/>
                  </a:cubicBezTo>
                  <a:cubicBezTo>
                    <a:pt x="5694" y="3568"/>
                    <a:pt x="5250" y="3670"/>
                    <a:pt x="4811" y="3670"/>
                  </a:cubicBezTo>
                  <a:cubicBezTo>
                    <a:pt x="4372" y="3670"/>
                    <a:pt x="3938" y="3568"/>
                    <a:pt x="3624" y="3365"/>
                  </a:cubicBezTo>
                  <a:cubicBezTo>
                    <a:pt x="3513" y="3328"/>
                    <a:pt x="3476" y="3254"/>
                    <a:pt x="3439" y="3217"/>
                  </a:cubicBezTo>
                  <a:cubicBezTo>
                    <a:pt x="3106" y="2884"/>
                    <a:pt x="3106" y="2515"/>
                    <a:pt x="3439" y="2219"/>
                  </a:cubicBezTo>
                  <a:cubicBezTo>
                    <a:pt x="3753" y="1905"/>
                    <a:pt x="4280" y="1748"/>
                    <a:pt x="4816" y="1748"/>
                  </a:cubicBezTo>
                  <a:close/>
                  <a:moveTo>
                    <a:pt x="4141" y="1"/>
                  </a:moveTo>
                  <a:lnTo>
                    <a:pt x="4141" y="851"/>
                  </a:lnTo>
                  <a:cubicBezTo>
                    <a:pt x="3698" y="851"/>
                    <a:pt x="3402" y="962"/>
                    <a:pt x="3069" y="1036"/>
                  </a:cubicBezTo>
                  <a:lnTo>
                    <a:pt x="1960" y="407"/>
                  </a:lnTo>
                  <a:lnTo>
                    <a:pt x="888" y="999"/>
                  </a:lnTo>
                  <a:lnTo>
                    <a:pt x="1997" y="1664"/>
                  </a:lnTo>
                  <a:lnTo>
                    <a:pt x="1960" y="1701"/>
                  </a:lnTo>
                  <a:cubicBezTo>
                    <a:pt x="1775" y="1886"/>
                    <a:pt x="1664" y="2034"/>
                    <a:pt x="1590" y="2219"/>
                  </a:cubicBezTo>
                  <a:lnTo>
                    <a:pt x="0" y="2219"/>
                  </a:lnTo>
                  <a:lnTo>
                    <a:pt x="0" y="3069"/>
                  </a:lnTo>
                  <a:lnTo>
                    <a:pt x="1590" y="3069"/>
                  </a:lnTo>
                  <a:cubicBezTo>
                    <a:pt x="1627" y="3180"/>
                    <a:pt x="1627" y="3217"/>
                    <a:pt x="1664" y="3328"/>
                  </a:cubicBezTo>
                  <a:cubicBezTo>
                    <a:pt x="1775" y="3439"/>
                    <a:pt x="1849" y="3587"/>
                    <a:pt x="1997" y="3698"/>
                  </a:cubicBezTo>
                  <a:lnTo>
                    <a:pt x="888" y="4326"/>
                  </a:lnTo>
                  <a:lnTo>
                    <a:pt x="1036" y="4437"/>
                  </a:lnTo>
                  <a:lnTo>
                    <a:pt x="1960" y="4992"/>
                  </a:lnTo>
                  <a:lnTo>
                    <a:pt x="3069" y="4326"/>
                  </a:lnTo>
                  <a:cubicBezTo>
                    <a:pt x="3143" y="4363"/>
                    <a:pt x="3254" y="4363"/>
                    <a:pt x="3402" y="4437"/>
                  </a:cubicBezTo>
                  <a:cubicBezTo>
                    <a:pt x="3624" y="4474"/>
                    <a:pt x="3845" y="4548"/>
                    <a:pt x="4067" y="4548"/>
                  </a:cubicBezTo>
                  <a:lnTo>
                    <a:pt x="4067" y="4844"/>
                  </a:lnTo>
                  <a:lnTo>
                    <a:pt x="4067" y="5472"/>
                  </a:lnTo>
                  <a:lnTo>
                    <a:pt x="5546" y="5472"/>
                  </a:lnTo>
                  <a:lnTo>
                    <a:pt x="5546" y="4844"/>
                  </a:lnTo>
                  <a:lnTo>
                    <a:pt x="5546" y="4548"/>
                  </a:lnTo>
                  <a:cubicBezTo>
                    <a:pt x="5805" y="4511"/>
                    <a:pt x="6064" y="4474"/>
                    <a:pt x="6285" y="4437"/>
                  </a:cubicBezTo>
                  <a:cubicBezTo>
                    <a:pt x="6396" y="4363"/>
                    <a:pt x="6470" y="4363"/>
                    <a:pt x="6618" y="4326"/>
                  </a:cubicBezTo>
                  <a:lnTo>
                    <a:pt x="7727" y="4992"/>
                  </a:lnTo>
                  <a:lnTo>
                    <a:pt x="8652" y="4474"/>
                  </a:lnTo>
                  <a:lnTo>
                    <a:pt x="8799" y="4437"/>
                  </a:lnTo>
                  <a:lnTo>
                    <a:pt x="7690" y="3772"/>
                  </a:lnTo>
                  <a:cubicBezTo>
                    <a:pt x="7838" y="3624"/>
                    <a:pt x="7912" y="3550"/>
                    <a:pt x="8023" y="3402"/>
                  </a:cubicBezTo>
                  <a:cubicBezTo>
                    <a:pt x="8060" y="3328"/>
                    <a:pt x="8097" y="3254"/>
                    <a:pt x="8097" y="3180"/>
                  </a:cubicBezTo>
                  <a:lnTo>
                    <a:pt x="9687" y="3180"/>
                  </a:lnTo>
                  <a:lnTo>
                    <a:pt x="9687" y="2293"/>
                  </a:lnTo>
                  <a:lnTo>
                    <a:pt x="8097" y="2293"/>
                  </a:lnTo>
                  <a:cubicBezTo>
                    <a:pt x="8023" y="2108"/>
                    <a:pt x="7912" y="1923"/>
                    <a:pt x="7727" y="1738"/>
                  </a:cubicBezTo>
                  <a:lnTo>
                    <a:pt x="7690" y="1701"/>
                  </a:lnTo>
                  <a:lnTo>
                    <a:pt x="8799" y="1036"/>
                  </a:lnTo>
                  <a:lnTo>
                    <a:pt x="7727" y="444"/>
                  </a:lnTo>
                  <a:lnTo>
                    <a:pt x="6618" y="1110"/>
                  </a:lnTo>
                  <a:cubicBezTo>
                    <a:pt x="6285" y="962"/>
                    <a:pt x="5990" y="925"/>
                    <a:pt x="5620" y="851"/>
                  </a:cubicBezTo>
                  <a:lnTo>
                    <a:pt x="562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1"/>
            <p:cNvSpPr/>
            <p:nvPr/>
          </p:nvSpPr>
          <p:spPr>
            <a:xfrm>
              <a:off x="-1105275" y="2354125"/>
              <a:ext cx="26825" cy="47150"/>
            </a:xfrm>
            <a:custGeom>
              <a:rect b="b" l="l" r="r" t="t"/>
              <a:pathLst>
                <a:path extrusionOk="0" h="1886" w="1073">
                  <a:moveTo>
                    <a:pt x="1" y="0"/>
                  </a:moveTo>
                  <a:lnTo>
                    <a:pt x="1" y="1294"/>
                  </a:lnTo>
                  <a:lnTo>
                    <a:pt x="1036" y="1886"/>
                  </a:lnTo>
                  <a:lnTo>
                    <a:pt x="1073" y="5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1"/>
            <p:cNvSpPr/>
            <p:nvPr/>
          </p:nvSpPr>
          <p:spPr>
            <a:xfrm>
              <a:off x="-1079400" y="2354125"/>
              <a:ext cx="27775" cy="47150"/>
            </a:xfrm>
            <a:custGeom>
              <a:rect b="b" l="l" r="r" t="t"/>
              <a:pathLst>
                <a:path extrusionOk="0" h="1886" w="1111">
                  <a:moveTo>
                    <a:pt x="1110" y="0"/>
                  </a:moveTo>
                  <a:lnTo>
                    <a:pt x="38" y="592"/>
                  </a:lnTo>
                  <a:lnTo>
                    <a:pt x="1" y="1886"/>
                  </a:lnTo>
                  <a:lnTo>
                    <a:pt x="1110" y="1294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1"/>
            <p:cNvSpPr/>
            <p:nvPr/>
          </p:nvSpPr>
          <p:spPr>
            <a:xfrm>
              <a:off x="-1026700" y="2382775"/>
              <a:ext cx="37000" cy="32375"/>
            </a:xfrm>
            <a:custGeom>
              <a:rect b="b" l="l" r="r" t="t"/>
              <a:pathLst>
                <a:path extrusionOk="0" h="1295" w="1480">
                  <a:moveTo>
                    <a:pt x="0" y="0"/>
                  </a:moveTo>
                  <a:lnTo>
                    <a:pt x="0" y="1294"/>
                  </a:lnTo>
                  <a:lnTo>
                    <a:pt x="1479" y="129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1"/>
            <p:cNvSpPr/>
            <p:nvPr/>
          </p:nvSpPr>
          <p:spPr>
            <a:xfrm>
              <a:off x="-1052575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0" y="0"/>
                  </a:moveTo>
                  <a:lnTo>
                    <a:pt x="0" y="1294"/>
                  </a:lnTo>
                  <a:cubicBezTo>
                    <a:pt x="518" y="1479"/>
                    <a:pt x="1035" y="1516"/>
                    <a:pt x="1035" y="1516"/>
                  </a:cubicBezTo>
                  <a:lnTo>
                    <a:pt x="1035" y="222"/>
                  </a:lnTo>
                  <a:cubicBezTo>
                    <a:pt x="1035" y="222"/>
                    <a:pt x="333" y="148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1"/>
            <p:cNvSpPr/>
            <p:nvPr/>
          </p:nvSpPr>
          <p:spPr>
            <a:xfrm>
              <a:off x="-1127450" y="2322700"/>
              <a:ext cx="39775" cy="32375"/>
            </a:xfrm>
            <a:custGeom>
              <a:rect b="b" l="l" r="r" t="t"/>
              <a:pathLst>
                <a:path extrusionOk="0" h="1295" w="1591">
                  <a:moveTo>
                    <a:pt x="0" y="0"/>
                  </a:moveTo>
                  <a:lnTo>
                    <a:pt x="0" y="1294"/>
                  </a:lnTo>
                  <a:lnTo>
                    <a:pt x="888" y="1294"/>
                  </a:lnTo>
                  <a:lnTo>
                    <a:pt x="888" y="1257"/>
                  </a:lnTo>
                  <a:lnTo>
                    <a:pt x="1553" y="888"/>
                  </a:lnTo>
                  <a:lnTo>
                    <a:pt x="1590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1"/>
            <p:cNvSpPr/>
            <p:nvPr/>
          </p:nvSpPr>
          <p:spPr>
            <a:xfrm>
              <a:off x="-1087700" y="2324550"/>
              <a:ext cx="10175" cy="20350"/>
            </a:xfrm>
            <a:custGeom>
              <a:rect b="b" l="l" r="r" t="t"/>
              <a:pathLst>
                <a:path extrusionOk="0" h="814" w="407">
                  <a:moveTo>
                    <a:pt x="0" y="0"/>
                  </a:moveTo>
                  <a:lnTo>
                    <a:pt x="0" y="814"/>
                  </a:lnTo>
                  <a:lnTo>
                    <a:pt x="407" y="592"/>
                  </a:lnTo>
                  <a:cubicBezTo>
                    <a:pt x="111" y="29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1"/>
            <p:cNvSpPr/>
            <p:nvPr/>
          </p:nvSpPr>
          <p:spPr>
            <a:xfrm>
              <a:off x="-962925" y="2354125"/>
              <a:ext cx="26825" cy="49000"/>
            </a:xfrm>
            <a:custGeom>
              <a:rect b="b" l="l" r="r" t="t"/>
              <a:pathLst>
                <a:path extrusionOk="0" h="1960" w="1073">
                  <a:moveTo>
                    <a:pt x="0" y="0"/>
                  </a:moveTo>
                  <a:lnTo>
                    <a:pt x="0" y="1294"/>
                  </a:lnTo>
                  <a:lnTo>
                    <a:pt x="1072" y="1960"/>
                  </a:lnTo>
                  <a:lnTo>
                    <a:pt x="1072" y="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1"/>
            <p:cNvSpPr/>
            <p:nvPr/>
          </p:nvSpPr>
          <p:spPr>
            <a:xfrm>
              <a:off x="-936125" y="2355050"/>
              <a:ext cx="25900" cy="48075"/>
            </a:xfrm>
            <a:custGeom>
              <a:rect b="b" l="l" r="r" t="t"/>
              <a:pathLst>
                <a:path extrusionOk="0" h="1923" w="1036">
                  <a:moveTo>
                    <a:pt x="1036" y="0"/>
                  </a:moveTo>
                  <a:lnTo>
                    <a:pt x="0" y="629"/>
                  </a:lnTo>
                  <a:lnTo>
                    <a:pt x="0" y="1923"/>
                  </a:lnTo>
                  <a:lnTo>
                    <a:pt x="1036" y="1294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1"/>
            <p:cNvSpPr/>
            <p:nvPr/>
          </p:nvSpPr>
          <p:spPr>
            <a:xfrm>
              <a:off x="-988800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1035" y="0"/>
                  </a:moveTo>
                  <a:cubicBezTo>
                    <a:pt x="555" y="185"/>
                    <a:pt x="0" y="222"/>
                    <a:pt x="0" y="222"/>
                  </a:cubicBezTo>
                  <a:lnTo>
                    <a:pt x="0" y="1516"/>
                  </a:lnTo>
                  <a:cubicBezTo>
                    <a:pt x="518" y="1479"/>
                    <a:pt x="1035" y="1294"/>
                    <a:pt x="1035" y="1294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1"/>
            <p:cNvSpPr/>
            <p:nvPr/>
          </p:nvSpPr>
          <p:spPr>
            <a:xfrm>
              <a:off x="-925950" y="2324550"/>
              <a:ext cx="38825" cy="32375"/>
            </a:xfrm>
            <a:custGeom>
              <a:rect b="b" l="l" r="r" t="t"/>
              <a:pathLst>
                <a:path extrusionOk="0" h="1295" w="1553">
                  <a:moveTo>
                    <a:pt x="0" y="0"/>
                  </a:moveTo>
                  <a:lnTo>
                    <a:pt x="0" y="814"/>
                  </a:lnTo>
                  <a:lnTo>
                    <a:pt x="629" y="1220"/>
                  </a:lnTo>
                  <a:lnTo>
                    <a:pt x="629" y="1294"/>
                  </a:lnTo>
                  <a:lnTo>
                    <a:pt x="1516" y="1294"/>
                  </a:lnTo>
                  <a:lnTo>
                    <a:pt x="1553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1"/>
            <p:cNvSpPr/>
            <p:nvPr/>
          </p:nvSpPr>
          <p:spPr>
            <a:xfrm>
              <a:off x="-937050" y="2324550"/>
              <a:ext cx="11125" cy="20350"/>
            </a:xfrm>
            <a:custGeom>
              <a:rect b="b" l="l" r="r" t="t"/>
              <a:pathLst>
                <a:path extrusionOk="0" h="814" w="445">
                  <a:moveTo>
                    <a:pt x="444" y="0"/>
                  </a:moveTo>
                  <a:cubicBezTo>
                    <a:pt x="259" y="370"/>
                    <a:pt x="37" y="592"/>
                    <a:pt x="0" y="592"/>
                  </a:cubicBezTo>
                  <a:lnTo>
                    <a:pt x="444" y="814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1"/>
            <p:cNvSpPr/>
            <p:nvPr/>
          </p:nvSpPr>
          <p:spPr>
            <a:xfrm>
              <a:off x="-937050" y="2271850"/>
              <a:ext cx="28675" cy="31450"/>
            </a:xfrm>
            <a:custGeom>
              <a:rect b="b" l="l" r="r" t="t"/>
              <a:pathLst>
                <a:path extrusionOk="0" h="1258" w="1147">
                  <a:moveTo>
                    <a:pt x="1147" y="1"/>
                  </a:moveTo>
                  <a:lnTo>
                    <a:pt x="0" y="666"/>
                  </a:lnTo>
                  <a:cubicBezTo>
                    <a:pt x="333" y="999"/>
                    <a:pt x="444" y="1258"/>
                    <a:pt x="444" y="1258"/>
                  </a:cubicBezTo>
                  <a:lnTo>
                    <a:pt x="1147" y="1258"/>
                  </a:lnTo>
                  <a:lnTo>
                    <a:pt x="114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1"/>
            <p:cNvSpPr/>
            <p:nvPr/>
          </p:nvSpPr>
          <p:spPr>
            <a:xfrm>
              <a:off x="-1105275" y="2271850"/>
              <a:ext cx="27750" cy="30525"/>
            </a:xfrm>
            <a:custGeom>
              <a:rect b="b" l="l" r="r" t="t"/>
              <a:pathLst>
                <a:path extrusionOk="0" h="1221" w="1110">
                  <a:moveTo>
                    <a:pt x="1" y="1"/>
                  </a:moveTo>
                  <a:lnTo>
                    <a:pt x="1" y="1221"/>
                  </a:lnTo>
                  <a:lnTo>
                    <a:pt x="703" y="1221"/>
                  </a:lnTo>
                  <a:cubicBezTo>
                    <a:pt x="703" y="1221"/>
                    <a:pt x="777" y="925"/>
                    <a:pt x="1110" y="6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" name="Google Shape;1303;p21"/>
          <p:cNvGrpSpPr/>
          <p:nvPr/>
        </p:nvGrpSpPr>
        <p:grpSpPr>
          <a:xfrm flipH="1">
            <a:off x="7589245" y="111381"/>
            <a:ext cx="1463405" cy="670075"/>
            <a:chOff x="3152825" y="1513825"/>
            <a:chExt cx="241275" cy="110475"/>
          </a:xfrm>
        </p:grpSpPr>
        <p:sp>
          <p:nvSpPr>
            <p:cNvPr id="1304" name="Google Shape;1304;p21"/>
            <p:cNvSpPr/>
            <p:nvPr/>
          </p:nvSpPr>
          <p:spPr>
            <a:xfrm>
              <a:off x="3163925" y="1554275"/>
              <a:ext cx="14800" cy="12950"/>
            </a:xfrm>
            <a:custGeom>
              <a:rect b="b" l="l" r="r" t="t"/>
              <a:pathLst>
                <a:path extrusionOk="0" h="518" w="592">
                  <a:moveTo>
                    <a:pt x="481" y="0"/>
                  </a:moveTo>
                  <a:cubicBezTo>
                    <a:pt x="407" y="0"/>
                    <a:pt x="370" y="0"/>
                    <a:pt x="333" y="37"/>
                  </a:cubicBezTo>
                  <a:lnTo>
                    <a:pt x="111" y="222"/>
                  </a:lnTo>
                  <a:cubicBezTo>
                    <a:pt x="0" y="259"/>
                    <a:pt x="0" y="407"/>
                    <a:pt x="37" y="518"/>
                  </a:cubicBezTo>
                  <a:lnTo>
                    <a:pt x="111" y="518"/>
                  </a:lnTo>
                  <a:cubicBezTo>
                    <a:pt x="111" y="464"/>
                    <a:pt x="131" y="429"/>
                    <a:pt x="156" y="429"/>
                  </a:cubicBezTo>
                  <a:cubicBezTo>
                    <a:pt x="166" y="429"/>
                    <a:pt x="175" y="434"/>
                    <a:pt x="185" y="444"/>
                  </a:cubicBezTo>
                  <a:cubicBezTo>
                    <a:pt x="148" y="407"/>
                    <a:pt x="148" y="370"/>
                    <a:pt x="185" y="333"/>
                  </a:cubicBezTo>
                  <a:lnTo>
                    <a:pt x="407" y="148"/>
                  </a:lnTo>
                  <a:lnTo>
                    <a:pt x="481" y="148"/>
                  </a:lnTo>
                  <a:lnTo>
                    <a:pt x="518" y="185"/>
                  </a:lnTo>
                  <a:lnTo>
                    <a:pt x="592" y="185"/>
                  </a:lnTo>
                  <a:lnTo>
                    <a:pt x="592" y="74"/>
                  </a:lnTo>
                  <a:cubicBezTo>
                    <a:pt x="555" y="37"/>
                    <a:pt x="518" y="0"/>
                    <a:pt x="481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1"/>
            <p:cNvSpPr/>
            <p:nvPr/>
          </p:nvSpPr>
          <p:spPr>
            <a:xfrm>
              <a:off x="3172250" y="1549650"/>
              <a:ext cx="15725" cy="10200"/>
            </a:xfrm>
            <a:custGeom>
              <a:rect b="b" l="l" r="r" t="t"/>
              <a:pathLst>
                <a:path extrusionOk="0" h="408" w="629">
                  <a:moveTo>
                    <a:pt x="407" y="0"/>
                  </a:moveTo>
                  <a:lnTo>
                    <a:pt x="148" y="74"/>
                  </a:lnTo>
                  <a:cubicBezTo>
                    <a:pt x="37" y="148"/>
                    <a:pt x="0" y="259"/>
                    <a:pt x="37" y="370"/>
                  </a:cubicBezTo>
                  <a:cubicBezTo>
                    <a:pt x="37" y="407"/>
                    <a:pt x="37" y="407"/>
                    <a:pt x="74" y="407"/>
                  </a:cubicBezTo>
                  <a:cubicBezTo>
                    <a:pt x="148" y="370"/>
                    <a:pt x="148" y="370"/>
                    <a:pt x="74" y="259"/>
                  </a:cubicBezTo>
                  <a:cubicBezTo>
                    <a:pt x="74" y="222"/>
                    <a:pt x="74" y="185"/>
                    <a:pt x="148" y="185"/>
                  </a:cubicBezTo>
                  <a:lnTo>
                    <a:pt x="407" y="74"/>
                  </a:lnTo>
                  <a:lnTo>
                    <a:pt x="444" y="74"/>
                  </a:lnTo>
                  <a:lnTo>
                    <a:pt x="518" y="148"/>
                  </a:lnTo>
                  <a:cubicBezTo>
                    <a:pt x="555" y="185"/>
                    <a:pt x="555" y="185"/>
                    <a:pt x="592" y="185"/>
                  </a:cubicBezTo>
                  <a:cubicBezTo>
                    <a:pt x="629" y="148"/>
                    <a:pt x="629" y="148"/>
                    <a:pt x="629" y="74"/>
                  </a:cubicBezTo>
                  <a:cubicBezTo>
                    <a:pt x="629" y="37"/>
                    <a:pt x="592" y="0"/>
                    <a:pt x="55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1"/>
            <p:cNvSpPr/>
            <p:nvPr/>
          </p:nvSpPr>
          <p:spPr>
            <a:xfrm>
              <a:off x="3181475" y="1551500"/>
              <a:ext cx="14825" cy="8350"/>
            </a:xfrm>
            <a:custGeom>
              <a:rect b="b" l="l" r="r" t="t"/>
              <a:pathLst>
                <a:path extrusionOk="0" h="334" w="593">
                  <a:moveTo>
                    <a:pt x="75" y="259"/>
                  </a:moveTo>
                  <a:cubicBezTo>
                    <a:pt x="107" y="270"/>
                    <a:pt x="130" y="274"/>
                    <a:pt x="146" y="275"/>
                  </a:cubicBezTo>
                  <a:lnTo>
                    <a:pt x="146" y="275"/>
                  </a:lnTo>
                  <a:cubicBezTo>
                    <a:pt x="117" y="267"/>
                    <a:pt x="92" y="259"/>
                    <a:pt x="75" y="259"/>
                  </a:cubicBezTo>
                  <a:close/>
                  <a:moveTo>
                    <a:pt x="38" y="0"/>
                  </a:moveTo>
                  <a:cubicBezTo>
                    <a:pt x="38" y="0"/>
                    <a:pt x="1" y="0"/>
                    <a:pt x="1" y="74"/>
                  </a:cubicBezTo>
                  <a:cubicBezTo>
                    <a:pt x="1" y="111"/>
                    <a:pt x="1" y="148"/>
                    <a:pt x="38" y="185"/>
                  </a:cubicBezTo>
                  <a:cubicBezTo>
                    <a:pt x="75" y="185"/>
                    <a:pt x="75" y="259"/>
                    <a:pt x="149" y="259"/>
                  </a:cubicBezTo>
                  <a:cubicBezTo>
                    <a:pt x="173" y="259"/>
                    <a:pt x="182" y="276"/>
                    <a:pt x="152" y="276"/>
                  </a:cubicBezTo>
                  <a:cubicBezTo>
                    <a:pt x="150" y="276"/>
                    <a:pt x="148" y="276"/>
                    <a:pt x="146" y="275"/>
                  </a:cubicBezTo>
                  <a:lnTo>
                    <a:pt x="146" y="275"/>
                  </a:lnTo>
                  <a:cubicBezTo>
                    <a:pt x="180" y="285"/>
                    <a:pt x="220" y="296"/>
                    <a:pt x="260" y="296"/>
                  </a:cubicBezTo>
                  <a:cubicBezTo>
                    <a:pt x="297" y="333"/>
                    <a:pt x="371" y="333"/>
                    <a:pt x="371" y="333"/>
                  </a:cubicBezTo>
                  <a:cubicBezTo>
                    <a:pt x="408" y="333"/>
                    <a:pt x="445" y="333"/>
                    <a:pt x="482" y="296"/>
                  </a:cubicBezTo>
                  <a:cubicBezTo>
                    <a:pt x="555" y="259"/>
                    <a:pt x="592" y="185"/>
                    <a:pt x="592" y="148"/>
                  </a:cubicBezTo>
                  <a:cubicBezTo>
                    <a:pt x="592" y="148"/>
                    <a:pt x="592" y="111"/>
                    <a:pt x="555" y="111"/>
                  </a:cubicBezTo>
                  <a:cubicBezTo>
                    <a:pt x="555" y="111"/>
                    <a:pt x="482" y="111"/>
                    <a:pt x="482" y="148"/>
                  </a:cubicBezTo>
                  <a:lnTo>
                    <a:pt x="445" y="185"/>
                  </a:lnTo>
                  <a:lnTo>
                    <a:pt x="334" y="185"/>
                  </a:lnTo>
                  <a:cubicBezTo>
                    <a:pt x="223" y="148"/>
                    <a:pt x="149" y="148"/>
                    <a:pt x="149" y="148"/>
                  </a:cubicBezTo>
                  <a:lnTo>
                    <a:pt x="75" y="111"/>
                  </a:lnTo>
                  <a:lnTo>
                    <a:pt x="75" y="74"/>
                  </a:lnTo>
                  <a:cubicBezTo>
                    <a:pt x="75" y="74"/>
                    <a:pt x="75" y="0"/>
                    <a:pt x="38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1"/>
            <p:cNvSpPr/>
            <p:nvPr/>
          </p:nvSpPr>
          <p:spPr>
            <a:xfrm>
              <a:off x="3173175" y="1553350"/>
              <a:ext cx="15725" cy="9275"/>
            </a:xfrm>
            <a:custGeom>
              <a:rect b="b" l="l" r="r" t="t"/>
              <a:pathLst>
                <a:path extrusionOk="0" h="371" w="629">
                  <a:moveTo>
                    <a:pt x="555" y="0"/>
                  </a:moveTo>
                  <a:cubicBezTo>
                    <a:pt x="518" y="37"/>
                    <a:pt x="518" y="37"/>
                    <a:pt x="518" y="74"/>
                  </a:cubicBezTo>
                  <a:lnTo>
                    <a:pt x="518" y="111"/>
                  </a:lnTo>
                  <a:lnTo>
                    <a:pt x="481" y="148"/>
                  </a:lnTo>
                  <a:cubicBezTo>
                    <a:pt x="481" y="148"/>
                    <a:pt x="407" y="222"/>
                    <a:pt x="370" y="222"/>
                  </a:cubicBezTo>
                  <a:cubicBezTo>
                    <a:pt x="333" y="222"/>
                    <a:pt x="222" y="259"/>
                    <a:pt x="222" y="259"/>
                  </a:cubicBezTo>
                  <a:lnTo>
                    <a:pt x="185" y="259"/>
                  </a:lnTo>
                  <a:lnTo>
                    <a:pt x="148" y="222"/>
                  </a:lnTo>
                  <a:cubicBezTo>
                    <a:pt x="111" y="148"/>
                    <a:pt x="111" y="148"/>
                    <a:pt x="37" y="148"/>
                  </a:cubicBezTo>
                  <a:cubicBezTo>
                    <a:pt x="0" y="222"/>
                    <a:pt x="0" y="222"/>
                    <a:pt x="0" y="259"/>
                  </a:cubicBezTo>
                  <a:cubicBezTo>
                    <a:pt x="0" y="296"/>
                    <a:pt x="37" y="370"/>
                    <a:pt x="111" y="370"/>
                  </a:cubicBezTo>
                  <a:lnTo>
                    <a:pt x="185" y="370"/>
                  </a:lnTo>
                  <a:cubicBezTo>
                    <a:pt x="185" y="327"/>
                    <a:pt x="198" y="309"/>
                    <a:pt x="231" y="309"/>
                  </a:cubicBezTo>
                  <a:cubicBezTo>
                    <a:pt x="254" y="309"/>
                    <a:pt x="287" y="318"/>
                    <a:pt x="333" y="333"/>
                  </a:cubicBezTo>
                  <a:cubicBezTo>
                    <a:pt x="333" y="333"/>
                    <a:pt x="370" y="333"/>
                    <a:pt x="481" y="296"/>
                  </a:cubicBezTo>
                  <a:cubicBezTo>
                    <a:pt x="518" y="259"/>
                    <a:pt x="555" y="259"/>
                    <a:pt x="555" y="259"/>
                  </a:cubicBezTo>
                  <a:cubicBezTo>
                    <a:pt x="592" y="259"/>
                    <a:pt x="629" y="222"/>
                    <a:pt x="629" y="148"/>
                  </a:cubicBezTo>
                  <a:lnTo>
                    <a:pt x="629" y="37"/>
                  </a:lnTo>
                  <a:cubicBezTo>
                    <a:pt x="592" y="0"/>
                    <a:pt x="592" y="0"/>
                    <a:pt x="55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1"/>
            <p:cNvSpPr/>
            <p:nvPr/>
          </p:nvSpPr>
          <p:spPr>
            <a:xfrm>
              <a:off x="3154675" y="1569050"/>
              <a:ext cx="8350" cy="17600"/>
            </a:xfrm>
            <a:custGeom>
              <a:rect b="b" l="l" r="r" t="t"/>
              <a:pathLst>
                <a:path extrusionOk="0" h="704" w="334">
                  <a:moveTo>
                    <a:pt x="297" y="1"/>
                  </a:moveTo>
                  <a:cubicBezTo>
                    <a:pt x="223" y="1"/>
                    <a:pt x="186" y="1"/>
                    <a:pt x="149" y="38"/>
                  </a:cubicBezTo>
                  <a:cubicBezTo>
                    <a:pt x="112" y="112"/>
                    <a:pt x="38" y="149"/>
                    <a:pt x="38" y="186"/>
                  </a:cubicBezTo>
                  <a:lnTo>
                    <a:pt x="1" y="444"/>
                  </a:lnTo>
                  <a:cubicBezTo>
                    <a:pt x="1" y="592"/>
                    <a:pt x="112" y="703"/>
                    <a:pt x="186" y="703"/>
                  </a:cubicBezTo>
                  <a:cubicBezTo>
                    <a:pt x="186" y="703"/>
                    <a:pt x="223" y="703"/>
                    <a:pt x="223" y="666"/>
                  </a:cubicBezTo>
                  <a:cubicBezTo>
                    <a:pt x="297" y="592"/>
                    <a:pt x="223" y="555"/>
                    <a:pt x="223" y="518"/>
                  </a:cubicBezTo>
                  <a:cubicBezTo>
                    <a:pt x="186" y="518"/>
                    <a:pt x="149" y="444"/>
                    <a:pt x="149" y="408"/>
                  </a:cubicBezTo>
                  <a:lnTo>
                    <a:pt x="186" y="149"/>
                  </a:lnTo>
                  <a:lnTo>
                    <a:pt x="223" y="112"/>
                  </a:lnTo>
                  <a:lnTo>
                    <a:pt x="297" y="112"/>
                  </a:lnTo>
                  <a:cubicBezTo>
                    <a:pt x="297" y="112"/>
                    <a:pt x="334" y="112"/>
                    <a:pt x="334" y="38"/>
                  </a:cubicBezTo>
                  <a:cubicBezTo>
                    <a:pt x="334" y="38"/>
                    <a:pt x="334" y="1"/>
                    <a:pt x="297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1"/>
            <p:cNvSpPr/>
            <p:nvPr/>
          </p:nvSpPr>
          <p:spPr>
            <a:xfrm>
              <a:off x="3154675" y="1560750"/>
              <a:ext cx="14825" cy="13875"/>
            </a:xfrm>
            <a:custGeom>
              <a:rect b="b" l="l" r="r" t="t"/>
              <a:pathLst>
                <a:path extrusionOk="0" h="555" w="593">
                  <a:moveTo>
                    <a:pt x="407" y="0"/>
                  </a:moveTo>
                  <a:cubicBezTo>
                    <a:pt x="370" y="0"/>
                    <a:pt x="334" y="0"/>
                    <a:pt x="297" y="74"/>
                  </a:cubicBezTo>
                  <a:lnTo>
                    <a:pt x="112" y="296"/>
                  </a:lnTo>
                  <a:cubicBezTo>
                    <a:pt x="1" y="370"/>
                    <a:pt x="1" y="481"/>
                    <a:pt x="112" y="555"/>
                  </a:cubicBezTo>
                  <a:lnTo>
                    <a:pt x="186" y="555"/>
                  </a:lnTo>
                  <a:cubicBezTo>
                    <a:pt x="149" y="518"/>
                    <a:pt x="149" y="481"/>
                    <a:pt x="186" y="444"/>
                  </a:cubicBezTo>
                  <a:lnTo>
                    <a:pt x="370" y="185"/>
                  </a:lnTo>
                  <a:cubicBezTo>
                    <a:pt x="370" y="148"/>
                    <a:pt x="407" y="148"/>
                    <a:pt x="407" y="148"/>
                  </a:cubicBezTo>
                  <a:lnTo>
                    <a:pt x="481" y="148"/>
                  </a:lnTo>
                  <a:cubicBezTo>
                    <a:pt x="500" y="166"/>
                    <a:pt x="518" y="176"/>
                    <a:pt x="532" y="176"/>
                  </a:cubicBezTo>
                  <a:cubicBezTo>
                    <a:pt x="546" y="176"/>
                    <a:pt x="555" y="166"/>
                    <a:pt x="555" y="148"/>
                  </a:cubicBezTo>
                  <a:cubicBezTo>
                    <a:pt x="592" y="111"/>
                    <a:pt x="592" y="74"/>
                    <a:pt x="555" y="74"/>
                  </a:cubicBezTo>
                  <a:cubicBezTo>
                    <a:pt x="518" y="0"/>
                    <a:pt x="481" y="0"/>
                    <a:pt x="407" y="0"/>
                  </a:cubicBezTo>
                  <a:close/>
                  <a:moveTo>
                    <a:pt x="213" y="512"/>
                  </a:moveTo>
                  <a:cubicBezTo>
                    <a:pt x="210" y="512"/>
                    <a:pt x="201" y="523"/>
                    <a:pt x="186" y="555"/>
                  </a:cubicBezTo>
                  <a:cubicBezTo>
                    <a:pt x="207" y="533"/>
                    <a:pt x="216" y="512"/>
                    <a:pt x="213" y="512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1"/>
            <p:cNvSpPr/>
            <p:nvPr/>
          </p:nvSpPr>
          <p:spPr>
            <a:xfrm>
              <a:off x="3157450" y="1560050"/>
              <a:ext cx="12050" cy="16425"/>
            </a:xfrm>
            <a:custGeom>
              <a:rect b="b" l="l" r="r" t="t"/>
              <a:pathLst>
                <a:path extrusionOk="0" h="657" w="482">
                  <a:moveTo>
                    <a:pt x="375" y="0"/>
                  </a:moveTo>
                  <a:cubicBezTo>
                    <a:pt x="352" y="0"/>
                    <a:pt x="333" y="10"/>
                    <a:pt x="333" y="28"/>
                  </a:cubicBezTo>
                  <a:cubicBezTo>
                    <a:pt x="296" y="102"/>
                    <a:pt x="296" y="139"/>
                    <a:pt x="333" y="139"/>
                  </a:cubicBezTo>
                  <a:cubicBezTo>
                    <a:pt x="407" y="139"/>
                    <a:pt x="407" y="176"/>
                    <a:pt x="407" y="176"/>
                  </a:cubicBezTo>
                  <a:cubicBezTo>
                    <a:pt x="444" y="176"/>
                    <a:pt x="407" y="213"/>
                    <a:pt x="407" y="213"/>
                  </a:cubicBezTo>
                  <a:lnTo>
                    <a:pt x="296" y="324"/>
                  </a:lnTo>
                  <a:cubicBezTo>
                    <a:pt x="259" y="398"/>
                    <a:pt x="223" y="472"/>
                    <a:pt x="223" y="472"/>
                  </a:cubicBezTo>
                  <a:cubicBezTo>
                    <a:pt x="223" y="509"/>
                    <a:pt x="186" y="509"/>
                    <a:pt x="186" y="509"/>
                  </a:cubicBezTo>
                  <a:lnTo>
                    <a:pt x="112" y="509"/>
                  </a:lnTo>
                  <a:cubicBezTo>
                    <a:pt x="93" y="490"/>
                    <a:pt x="75" y="481"/>
                    <a:pt x="61" y="481"/>
                  </a:cubicBezTo>
                  <a:cubicBezTo>
                    <a:pt x="47" y="481"/>
                    <a:pt x="38" y="490"/>
                    <a:pt x="38" y="509"/>
                  </a:cubicBezTo>
                  <a:cubicBezTo>
                    <a:pt x="1" y="546"/>
                    <a:pt x="1" y="583"/>
                    <a:pt x="38" y="583"/>
                  </a:cubicBezTo>
                  <a:cubicBezTo>
                    <a:pt x="75" y="657"/>
                    <a:pt x="112" y="657"/>
                    <a:pt x="186" y="657"/>
                  </a:cubicBezTo>
                  <a:cubicBezTo>
                    <a:pt x="223" y="657"/>
                    <a:pt x="223" y="583"/>
                    <a:pt x="259" y="583"/>
                  </a:cubicBezTo>
                  <a:cubicBezTo>
                    <a:pt x="296" y="546"/>
                    <a:pt x="370" y="509"/>
                    <a:pt x="333" y="398"/>
                  </a:cubicBezTo>
                  <a:lnTo>
                    <a:pt x="444" y="324"/>
                  </a:lnTo>
                  <a:cubicBezTo>
                    <a:pt x="481" y="287"/>
                    <a:pt x="481" y="213"/>
                    <a:pt x="481" y="176"/>
                  </a:cubicBezTo>
                  <a:cubicBezTo>
                    <a:pt x="481" y="139"/>
                    <a:pt x="481" y="102"/>
                    <a:pt x="444" y="28"/>
                  </a:cubicBezTo>
                  <a:cubicBezTo>
                    <a:pt x="426" y="10"/>
                    <a:pt x="398" y="0"/>
                    <a:pt x="37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1"/>
            <p:cNvSpPr/>
            <p:nvPr/>
          </p:nvSpPr>
          <p:spPr>
            <a:xfrm>
              <a:off x="3152825" y="1578300"/>
              <a:ext cx="12050" cy="17000"/>
            </a:xfrm>
            <a:custGeom>
              <a:rect b="b" l="l" r="r" t="t"/>
              <a:pathLst>
                <a:path extrusionOk="0" h="680" w="482">
                  <a:moveTo>
                    <a:pt x="112" y="1"/>
                  </a:moveTo>
                  <a:cubicBezTo>
                    <a:pt x="75" y="38"/>
                    <a:pt x="38" y="111"/>
                    <a:pt x="38" y="148"/>
                  </a:cubicBezTo>
                  <a:cubicBezTo>
                    <a:pt x="1" y="185"/>
                    <a:pt x="1" y="222"/>
                    <a:pt x="38" y="296"/>
                  </a:cubicBezTo>
                  <a:lnTo>
                    <a:pt x="186" y="555"/>
                  </a:lnTo>
                  <a:cubicBezTo>
                    <a:pt x="213" y="638"/>
                    <a:pt x="304" y="680"/>
                    <a:pt x="378" y="680"/>
                  </a:cubicBezTo>
                  <a:cubicBezTo>
                    <a:pt x="403" y="680"/>
                    <a:pt x="426" y="675"/>
                    <a:pt x="444" y="666"/>
                  </a:cubicBezTo>
                  <a:cubicBezTo>
                    <a:pt x="481" y="666"/>
                    <a:pt x="481" y="666"/>
                    <a:pt x="481" y="592"/>
                  </a:cubicBezTo>
                  <a:cubicBezTo>
                    <a:pt x="481" y="592"/>
                    <a:pt x="444" y="555"/>
                    <a:pt x="371" y="555"/>
                  </a:cubicBezTo>
                  <a:cubicBezTo>
                    <a:pt x="371" y="555"/>
                    <a:pt x="260" y="555"/>
                    <a:pt x="260" y="518"/>
                  </a:cubicBezTo>
                  <a:lnTo>
                    <a:pt x="112" y="222"/>
                  </a:lnTo>
                  <a:lnTo>
                    <a:pt x="112" y="185"/>
                  </a:lnTo>
                  <a:lnTo>
                    <a:pt x="186" y="148"/>
                  </a:lnTo>
                  <a:cubicBezTo>
                    <a:pt x="223" y="74"/>
                    <a:pt x="223" y="74"/>
                    <a:pt x="223" y="38"/>
                  </a:cubicBezTo>
                  <a:cubicBezTo>
                    <a:pt x="186" y="1"/>
                    <a:pt x="186" y="1"/>
                    <a:pt x="112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1"/>
            <p:cNvSpPr/>
            <p:nvPr/>
          </p:nvSpPr>
          <p:spPr>
            <a:xfrm>
              <a:off x="3152825" y="1586625"/>
              <a:ext cx="46250" cy="27750"/>
            </a:xfrm>
            <a:custGeom>
              <a:rect b="b" l="l" r="r" t="t"/>
              <a:pathLst>
                <a:path extrusionOk="0" h="1110" w="1850">
                  <a:moveTo>
                    <a:pt x="925" y="148"/>
                  </a:moveTo>
                  <a:cubicBezTo>
                    <a:pt x="1147" y="148"/>
                    <a:pt x="1332" y="185"/>
                    <a:pt x="1406" y="259"/>
                  </a:cubicBezTo>
                  <a:cubicBezTo>
                    <a:pt x="1554" y="333"/>
                    <a:pt x="1591" y="407"/>
                    <a:pt x="1591" y="518"/>
                  </a:cubicBezTo>
                  <a:cubicBezTo>
                    <a:pt x="1591" y="592"/>
                    <a:pt x="1554" y="629"/>
                    <a:pt x="1406" y="740"/>
                  </a:cubicBezTo>
                  <a:cubicBezTo>
                    <a:pt x="1295" y="814"/>
                    <a:pt x="1110" y="888"/>
                    <a:pt x="925" y="888"/>
                  </a:cubicBezTo>
                  <a:cubicBezTo>
                    <a:pt x="740" y="888"/>
                    <a:pt x="555" y="814"/>
                    <a:pt x="408" y="740"/>
                  </a:cubicBezTo>
                  <a:cubicBezTo>
                    <a:pt x="260" y="703"/>
                    <a:pt x="223" y="592"/>
                    <a:pt x="223" y="518"/>
                  </a:cubicBezTo>
                  <a:cubicBezTo>
                    <a:pt x="223" y="407"/>
                    <a:pt x="260" y="370"/>
                    <a:pt x="408" y="259"/>
                  </a:cubicBezTo>
                  <a:cubicBezTo>
                    <a:pt x="555" y="185"/>
                    <a:pt x="740" y="148"/>
                    <a:pt x="925" y="148"/>
                  </a:cubicBezTo>
                  <a:close/>
                  <a:moveTo>
                    <a:pt x="925" y="0"/>
                  </a:moveTo>
                  <a:cubicBezTo>
                    <a:pt x="666" y="0"/>
                    <a:pt x="444" y="37"/>
                    <a:pt x="260" y="111"/>
                  </a:cubicBezTo>
                  <a:cubicBezTo>
                    <a:pt x="75" y="222"/>
                    <a:pt x="1" y="407"/>
                    <a:pt x="1" y="555"/>
                  </a:cubicBezTo>
                  <a:cubicBezTo>
                    <a:pt x="1" y="703"/>
                    <a:pt x="75" y="888"/>
                    <a:pt x="260" y="962"/>
                  </a:cubicBezTo>
                  <a:cubicBezTo>
                    <a:pt x="444" y="1072"/>
                    <a:pt x="666" y="1109"/>
                    <a:pt x="925" y="1109"/>
                  </a:cubicBezTo>
                  <a:cubicBezTo>
                    <a:pt x="1147" y="1109"/>
                    <a:pt x="1369" y="998"/>
                    <a:pt x="1554" y="962"/>
                  </a:cubicBezTo>
                  <a:cubicBezTo>
                    <a:pt x="1738" y="888"/>
                    <a:pt x="1849" y="703"/>
                    <a:pt x="1849" y="555"/>
                  </a:cubicBezTo>
                  <a:cubicBezTo>
                    <a:pt x="1849" y="407"/>
                    <a:pt x="1738" y="222"/>
                    <a:pt x="1554" y="111"/>
                  </a:cubicBezTo>
                  <a:cubicBezTo>
                    <a:pt x="1369" y="37"/>
                    <a:pt x="1147" y="0"/>
                    <a:pt x="925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1"/>
            <p:cNvSpPr/>
            <p:nvPr/>
          </p:nvSpPr>
          <p:spPr>
            <a:xfrm>
              <a:off x="3157450" y="1578525"/>
              <a:ext cx="11125" cy="17350"/>
            </a:xfrm>
            <a:custGeom>
              <a:rect b="b" l="l" r="r" t="t"/>
              <a:pathLst>
                <a:path extrusionOk="0" h="694" w="445">
                  <a:moveTo>
                    <a:pt x="98" y="1"/>
                  </a:moveTo>
                  <a:cubicBezTo>
                    <a:pt x="75" y="1"/>
                    <a:pt x="56" y="10"/>
                    <a:pt x="38" y="29"/>
                  </a:cubicBezTo>
                  <a:cubicBezTo>
                    <a:pt x="1" y="102"/>
                    <a:pt x="1" y="102"/>
                    <a:pt x="1" y="139"/>
                  </a:cubicBezTo>
                  <a:cubicBezTo>
                    <a:pt x="38" y="176"/>
                    <a:pt x="38" y="176"/>
                    <a:pt x="75" y="176"/>
                  </a:cubicBezTo>
                  <a:lnTo>
                    <a:pt x="112" y="176"/>
                  </a:lnTo>
                  <a:lnTo>
                    <a:pt x="186" y="213"/>
                  </a:lnTo>
                  <a:cubicBezTo>
                    <a:pt x="186" y="213"/>
                    <a:pt x="186" y="287"/>
                    <a:pt x="223" y="324"/>
                  </a:cubicBezTo>
                  <a:cubicBezTo>
                    <a:pt x="259" y="361"/>
                    <a:pt x="296" y="472"/>
                    <a:pt x="296" y="472"/>
                  </a:cubicBezTo>
                  <a:lnTo>
                    <a:pt x="296" y="509"/>
                  </a:lnTo>
                  <a:lnTo>
                    <a:pt x="259" y="546"/>
                  </a:lnTo>
                  <a:cubicBezTo>
                    <a:pt x="223" y="583"/>
                    <a:pt x="223" y="583"/>
                    <a:pt x="223" y="657"/>
                  </a:cubicBezTo>
                  <a:cubicBezTo>
                    <a:pt x="259" y="694"/>
                    <a:pt x="259" y="694"/>
                    <a:pt x="296" y="694"/>
                  </a:cubicBezTo>
                  <a:cubicBezTo>
                    <a:pt x="370" y="657"/>
                    <a:pt x="407" y="583"/>
                    <a:pt x="407" y="546"/>
                  </a:cubicBezTo>
                  <a:lnTo>
                    <a:pt x="407" y="472"/>
                  </a:lnTo>
                  <a:cubicBezTo>
                    <a:pt x="407" y="472"/>
                    <a:pt x="407" y="398"/>
                    <a:pt x="444" y="361"/>
                  </a:cubicBezTo>
                  <a:cubicBezTo>
                    <a:pt x="444" y="361"/>
                    <a:pt x="407" y="287"/>
                    <a:pt x="370" y="213"/>
                  </a:cubicBezTo>
                  <a:cubicBezTo>
                    <a:pt x="370" y="176"/>
                    <a:pt x="296" y="139"/>
                    <a:pt x="296" y="139"/>
                  </a:cubicBezTo>
                  <a:cubicBezTo>
                    <a:pt x="259" y="102"/>
                    <a:pt x="223" y="29"/>
                    <a:pt x="186" y="29"/>
                  </a:cubicBezTo>
                  <a:cubicBezTo>
                    <a:pt x="149" y="10"/>
                    <a:pt x="121" y="1"/>
                    <a:pt x="98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1"/>
            <p:cNvSpPr/>
            <p:nvPr/>
          </p:nvSpPr>
          <p:spPr>
            <a:xfrm>
              <a:off x="3182400" y="1549400"/>
              <a:ext cx="17600" cy="8600"/>
            </a:xfrm>
            <a:custGeom>
              <a:rect b="b" l="l" r="r" t="t"/>
              <a:pathLst>
                <a:path extrusionOk="0" h="344" w="704">
                  <a:moveTo>
                    <a:pt x="178" y="1"/>
                  </a:moveTo>
                  <a:cubicBezTo>
                    <a:pt x="101" y="1"/>
                    <a:pt x="1" y="67"/>
                    <a:pt x="1" y="158"/>
                  </a:cubicBezTo>
                  <a:cubicBezTo>
                    <a:pt x="1" y="158"/>
                    <a:pt x="1" y="195"/>
                    <a:pt x="38" y="195"/>
                  </a:cubicBezTo>
                  <a:lnTo>
                    <a:pt x="186" y="195"/>
                  </a:lnTo>
                  <a:cubicBezTo>
                    <a:pt x="186" y="158"/>
                    <a:pt x="223" y="158"/>
                    <a:pt x="297" y="158"/>
                  </a:cubicBezTo>
                  <a:lnTo>
                    <a:pt x="555" y="195"/>
                  </a:lnTo>
                  <a:lnTo>
                    <a:pt x="592" y="232"/>
                  </a:lnTo>
                  <a:lnTo>
                    <a:pt x="592" y="269"/>
                  </a:lnTo>
                  <a:cubicBezTo>
                    <a:pt x="592" y="269"/>
                    <a:pt x="592" y="343"/>
                    <a:pt x="666" y="343"/>
                  </a:cubicBezTo>
                  <a:cubicBezTo>
                    <a:pt x="666" y="343"/>
                    <a:pt x="703" y="343"/>
                    <a:pt x="703" y="269"/>
                  </a:cubicBezTo>
                  <a:cubicBezTo>
                    <a:pt x="703" y="232"/>
                    <a:pt x="703" y="195"/>
                    <a:pt x="666" y="158"/>
                  </a:cubicBezTo>
                  <a:cubicBezTo>
                    <a:pt x="592" y="84"/>
                    <a:pt x="555" y="47"/>
                    <a:pt x="518" y="47"/>
                  </a:cubicBezTo>
                  <a:lnTo>
                    <a:pt x="223" y="10"/>
                  </a:lnTo>
                  <a:cubicBezTo>
                    <a:pt x="210" y="4"/>
                    <a:pt x="194" y="1"/>
                    <a:pt x="178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1"/>
            <p:cNvSpPr/>
            <p:nvPr/>
          </p:nvSpPr>
          <p:spPr>
            <a:xfrm>
              <a:off x="3163925" y="1556125"/>
              <a:ext cx="14800" cy="12025"/>
            </a:xfrm>
            <a:custGeom>
              <a:rect b="b" l="l" r="r" t="t"/>
              <a:pathLst>
                <a:path extrusionOk="0" h="481" w="592">
                  <a:moveTo>
                    <a:pt x="481" y="0"/>
                  </a:moveTo>
                  <a:lnTo>
                    <a:pt x="481" y="111"/>
                  </a:lnTo>
                  <a:lnTo>
                    <a:pt x="481" y="148"/>
                  </a:lnTo>
                  <a:lnTo>
                    <a:pt x="407" y="185"/>
                  </a:lnTo>
                  <a:cubicBezTo>
                    <a:pt x="407" y="185"/>
                    <a:pt x="370" y="185"/>
                    <a:pt x="333" y="222"/>
                  </a:cubicBezTo>
                  <a:cubicBezTo>
                    <a:pt x="259" y="296"/>
                    <a:pt x="185" y="333"/>
                    <a:pt x="185" y="333"/>
                  </a:cubicBezTo>
                  <a:lnTo>
                    <a:pt x="148" y="333"/>
                  </a:lnTo>
                  <a:lnTo>
                    <a:pt x="111" y="296"/>
                  </a:lnTo>
                  <a:lnTo>
                    <a:pt x="0" y="296"/>
                  </a:lnTo>
                  <a:lnTo>
                    <a:pt x="0" y="370"/>
                  </a:lnTo>
                  <a:cubicBezTo>
                    <a:pt x="37" y="444"/>
                    <a:pt x="111" y="481"/>
                    <a:pt x="148" y="481"/>
                  </a:cubicBezTo>
                  <a:lnTo>
                    <a:pt x="222" y="481"/>
                  </a:lnTo>
                  <a:cubicBezTo>
                    <a:pt x="296" y="444"/>
                    <a:pt x="370" y="370"/>
                    <a:pt x="407" y="333"/>
                  </a:cubicBezTo>
                  <a:cubicBezTo>
                    <a:pt x="481" y="333"/>
                    <a:pt x="518" y="296"/>
                    <a:pt x="518" y="296"/>
                  </a:cubicBezTo>
                  <a:cubicBezTo>
                    <a:pt x="555" y="259"/>
                    <a:pt x="592" y="185"/>
                    <a:pt x="592" y="148"/>
                  </a:cubicBezTo>
                  <a:cubicBezTo>
                    <a:pt x="592" y="111"/>
                    <a:pt x="592" y="37"/>
                    <a:pt x="555" y="0"/>
                  </a:cubicBezTo>
                  <a:close/>
                  <a:moveTo>
                    <a:pt x="272" y="464"/>
                  </a:moveTo>
                  <a:cubicBezTo>
                    <a:pt x="263" y="464"/>
                    <a:pt x="247" y="469"/>
                    <a:pt x="222" y="481"/>
                  </a:cubicBezTo>
                  <a:cubicBezTo>
                    <a:pt x="272" y="481"/>
                    <a:pt x="288" y="464"/>
                    <a:pt x="272" y="464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1"/>
            <p:cNvSpPr/>
            <p:nvPr/>
          </p:nvSpPr>
          <p:spPr>
            <a:xfrm>
              <a:off x="3159300" y="1569975"/>
              <a:ext cx="7425" cy="16675"/>
            </a:xfrm>
            <a:custGeom>
              <a:rect b="b" l="l" r="r" t="t"/>
              <a:pathLst>
                <a:path extrusionOk="0" h="667" w="297">
                  <a:moveTo>
                    <a:pt x="112" y="1"/>
                  </a:moveTo>
                  <a:cubicBezTo>
                    <a:pt x="112" y="1"/>
                    <a:pt x="38" y="1"/>
                    <a:pt x="38" y="75"/>
                  </a:cubicBezTo>
                  <a:cubicBezTo>
                    <a:pt x="38" y="75"/>
                    <a:pt x="38" y="112"/>
                    <a:pt x="112" y="112"/>
                  </a:cubicBezTo>
                  <a:lnTo>
                    <a:pt x="149" y="149"/>
                  </a:lnTo>
                  <a:lnTo>
                    <a:pt x="149" y="186"/>
                  </a:lnTo>
                  <a:lnTo>
                    <a:pt x="149" y="334"/>
                  </a:lnTo>
                  <a:lnTo>
                    <a:pt x="149" y="518"/>
                  </a:lnTo>
                  <a:lnTo>
                    <a:pt x="112" y="555"/>
                  </a:lnTo>
                  <a:lnTo>
                    <a:pt x="38" y="555"/>
                  </a:lnTo>
                  <a:cubicBezTo>
                    <a:pt x="38" y="555"/>
                    <a:pt x="1" y="555"/>
                    <a:pt x="1" y="629"/>
                  </a:cubicBezTo>
                  <a:cubicBezTo>
                    <a:pt x="1" y="629"/>
                    <a:pt x="1" y="666"/>
                    <a:pt x="38" y="666"/>
                  </a:cubicBezTo>
                  <a:cubicBezTo>
                    <a:pt x="112" y="666"/>
                    <a:pt x="149" y="666"/>
                    <a:pt x="185" y="629"/>
                  </a:cubicBezTo>
                  <a:cubicBezTo>
                    <a:pt x="185" y="555"/>
                    <a:pt x="222" y="555"/>
                    <a:pt x="222" y="518"/>
                  </a:cubicBezTo>
                  <a:cubicBezTo>
                    <a:pt x="222" y="518"/>
                    <a:pt x="222" y="509"/>
                    <a:pt x="232" y="509"/>
                  </a:cubicBezTo>
                  <a:cubicBezTo>
                    <a:pt x="241" y="509"/>
                    <a:pt x="259" y="518"/>
                    <a:pt x="296" y="555"/>
                  </a:cubicBezTo>
                  <a:lnTo>
                    <a:pt x="296" y="371"/>
                  </a:lnTo>
                  <a:lnTo>
                    <a:pt x="296" y="260"/>
                  </a:lnTo>
                  <a:cubicBezTo>
                    <a:pt x="296" y="186"/>
                    <a:pt x="296" y="149"/>
                    <a:pt x="222" y="112"/>
                  </a:cubicBezTo>
                  <a:cubicBezTo>
                    <a:pt x="185" y="75"/>
                    <a:pt x="149" y="1"/>
                    <a:pt x="112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1"/>
            <p:cNvSpPr/>
            <p:nvPr/>
          </p:nvSpPr>
          <p:spPr>
            <a:xfrm>
              <a:off x="3195350" y="1532325"/>
              <a:ext cx="162700" cy="91975"/>
            </a:xfrm>
            <a:custGeom>
              <a:rect b="b" l="l" r="r" t="t"/>
              <a:pathLst>
                <a:path extrusionOk="0" h="3679" w="6508">
                  <a:moveTo>
                    <a:pt x="2311" y="0"/>
                  </a:moveTo>
                  <a:cubicBezTo>
                    <a:pt x="2126" y="0"/>
                    <a:pt x="1941" y="46"/>
                    <a:pt x="1812" y="139"/>
                  </a:cubicBezTo>
                  <a:lnTo>
                    <a:pt x="518" y="878"/>
                  </a:lnTo>
                  <a:lnTo>
                    <a:pt x="518" y="546"/>
                  </a:lnTo>
                  <a:lnTo>
                    <a:pt x="0" y="546"/>
                  </a:lnTo>
                  <a:lnTo>
                    <a:pt x="0" y="1322"/>
                  </a:lnTo>
                  <a:cubicBezTo>
                    <a:pt x="0" y="1433"/>
                    <a:pt x="74" y="1581"/>
                    <a:pt x="222" y="1618"/>
                  </a:cubicBezTo>
                  <a:lnTo>
                    <a:pt x="3661" y="3540"/>
                  </a:lnTo>
                  <a:cubicBezTo>
                    <a:pt x="3790" y="3633"/>
                    <a:pt x="3975" y="3679"/>
                    <a:pt x="4160" y="3679"/>
                  </a:cubicBezTo>
                  <a:cubicBezTo>
                    <a:pt x="4345" y="3679"/>
                    <a:pt x="4529" y="3633"/>
                    <a:pt x="4659" y="3540"/>
                  </a:cubicBezTo>
                  <a:lnTo>
                    <a:pt x="6286" y="2616"/>
                  </a:lnTo>
                  <a:cubicBezTo>
                    <a:pt x="6433" y="2542"/>
                    <a:pt x="6507" y="2431"/>
                    <a:pt x="6507" y="2357"/>
                  </a:cubicBezTo>
                  <a:lnTo>
                    <a:pt x="6507" y="1581"/>
                  </a:lnTo>
                  <a:lnTo>
                    <a:pt x="5768" y="1803"/>
                  </a:lnTo>
                  <a:lnTo>
                    <a:pt x="5768" y="1840"/>
                  </a:lnTo>
                  <a:lnTo>
                    <a:pt x="2810" y="139"/>
                  </a:lnTo>
                  <a:cubicBezTo>
                    <a:pt x="2681" y="46"/>
                    <a:pt x="2496" y="0"/>
                    <a:pt x="2311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1"/>
            <p:cNvSpPr/>
            <p:nvPr/>
          </p:nvSpPr>
          <p:spPr>
            <a:xfrm>
              <a:off x="3194425" y="1513825"/>
              <a:ext cx="164550" cy="93850"/>
            </a:xfrm>
            <a:custGeom>
              <a:rect b="b" l="l" r="r" t="t"/>
              <a:pathLst>
                <a:path extrusionOk="0" h="3754" w="6582">
                  <a:moveTo>
                    <a:pt x="2385" y="1"/>
                  </a:moveTo>
                  <a:cubicBezTo>
                    <a:pt x="2200" y="1"/>
                    <a:pt x="2015" y="47"/>
                    <a:pt x="1886" y="139"/>
                  </a:cubicBezTo>
                  <a:lnTo>
                    <a:pt x="259" y="1064"/>
                  </a:lnTo>
                  <a:cubicBezTo>
                    <a:pt x="1" y="1249"/>
                    <a:pt x="1" y="1470"/>
                    <a:pt x="259" y="1655"/>
                  </a:cubicBezTo>
                  <a:lnTo>
                    <a:pt x="3698" y="3615"/>
                  </a:lnTo>
                  <a:cubicBezTo>
                    <a:pt x="3827" y="3707"/>
                    <a:pt x="4012" y="3753"/>
                    <a:pt x="4197" y="3753"/>
                  </a:cubicBezTo>
                  <a:cubicBezTo>
                    <a:pt x="4382" y="3753"/>
                    <a:pt x="4566" y="3707"/>
                    <a:pt x="4696" y="3615"/>
                  </a:cubicBezTo>
                  <a:lnTo>
                    <a:pt x="6323" y="2690"/>
                  </a:lnTo>
                  <a:cubicBezTo>
                    <a:pt x="6581" y="2506"/>
                    <a:pt x="6581" y="2247"/>
                    <a:pt x="6323" y="2062"/>
                  </a:cubicBezTo>
                  <a:lnTo>
                    <a:pt x="2884" y="139"/>
                  </a:lnTo>
                  <a:cubicBezTo>
                    <a:pt x="2755" y="47"/>
                    <a:pt x="2570" y="1"/>
                    <a:pt x="2385" y="1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1"/>
            <p:cNvSpPr/>
            <p:nvPr/>
          </p:nvSpPr>
          <p:spPr>
            <a:xfrm>
              <a:off x="3338600" y="1586850"/>
              <a:ext cx="14825" cy="17350"/>
            </a:xfrm>
            <a:custGeom>
              <a:rect b="b" l="l" r="r" t="t"/>
              <a:pathLst>
                <a:path extrusionOk="0" h="694" w="593">
                  <a:moveTo>
                    <a:pt x="315" y="1"/>
                  </a:moveTo>
                  <a:cubicBezTo>
                    <a:pt x="278" y="1"/>
                    <a:pt x="241" y="10"/>
                    <a:pt x="223" y="28"/>
                  </a:cubicBezTo>
                  <a:cubicBezTo>
                    <a:pt x="75" y="139"/>
                    <a:pt x="1" y="324"/>
                    <a:pt x="1" y="435"/>
                  </a:cubicBezTo>
                  <a:cubicBezTo>
                    <a:pt x="1" y="509"/>
                    <a:pt x="1" y="546"/>
                    <a:pt x="38" y="583"/>
                  </a:cubicBezTo>
                  <a:lnTo>
                    <a:pt x="260" y="694"/>
                  </a:lnTo>
                  <a:lnTo>
                    <a:pt x="592" y="176"/>
                  </a:lnTo>
                  <a:lnTo>
                    <a:pt x="408" y="28"/>
                  </a:lnTo>
                  <a:cubicBezTo>
                    <a:pt x="389" y="10"/>
                    <a:pt x="352" y="1"/>
                    <a:pt x="315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1"/>
            <p:cNvSpPr/>
            <p:nvPr/>
          </p:nvSpPr>
          <p:spPr>
            <a:xfrm>
              <a:off x="3343225" y="1589175"/>
              <a:ext cx="11125" cy="15750"/>
            </a:xfrm>
            <a:custGeom>
              <a:rect b="b" l="l" r="r" t="t"/>
              <a:pathLst>
                <a:path extrusionOk="0" h="630" w="445">
                  <a:moveTo>
                    <a:pt x="334" y="0"/>
                  </a:moveTo>
                  <a:cubicBezTo>
                    <a:pt x="303" y="0"/>
                    <a:pt x="266" y="14"/>
                    <a:pt x="223" y="46"/>
                  </a:cubicBezTo>
                  <a:cubicBezTo>
                    <a:pt x="75" y="120"/>
                    <a:pt x="1" y="305"/>
                    <a:pt x="1" y="453"/>
                  </a:cubicBezTo>
                  <a:cubicBezTo>
                    <a:pt x="1" y="561"/>
                    <a:pt x="40" y="630"/>
                    <a:pt x="120" y="630"/>
                  </a:cubicBezTo>
                  <a:cubicBezTo>
                    <a:pt x="149" y="630"/>
                    <a:pt x="183" y="621"/>
                    <a:pt x="223" y="601"/>
                  </a:cubicBezTo>
                  <a:cubicBezTo>
                    <a:pt x="371" y="490"/>
                    <a:pt x="444" y="305"/>
                    <a:pt x="444" y="157"/>
                  </a:cubicBezTo>
                  <a:cubicBezTo>
                    <a:pt x="444" y="79"/>
                    <a:pt x="407" y="0"/>
                    <a:pt x="334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1"/>
            <p:cNvSpPr/>
            <p:nvPr/>
          </p:nvSpPr>
          <p:spPr>
            <a:xfrm>
              <a:off x="3345075" y="1591475"/>
              <a:ext cx="49025" cy="32475"/>
            </a:xfrm>
            <a:custGeom>
              <a:rect b="b" l="l" r="r" t="t"/>
              <a:pathLst>
                <a:path extrusionOk="0" h="1299" w="1961">
                  <a:moveTo>
                    <a:pt x="269" y="0"/>
                  </a:moveTo>
                  <a:cubicBezTo>
                    <a:pt x="250" y="0"/>
                    <a:pt x="223" y="10"/>
                    <a:pt x="186" y="28"/>
                  </a:cubicBezTo>
                  <a:cubicBezTo>
                    <a:pt x="112" y="65"/>
                    <a:pt x="1" y="213"/>
                    <a:pt x="1" y="324"/>
                  </a:cubicBezTo>
                  <a:cubicBezTo>
                    <a:pt x="1" y="361"/>
                    <a:pt x="1" y="398"/>
                    <a:pt x="75" y="398"/>
                  </a:cubicBezTo>
                  <a:lnTo>
                    <a:pt x="1554" y="1285"/>
                  </a:lnTo>
                  <a:cubicBezTo>
                    <a:pt x="1581" y="1294"/>
                    <a:pt x="1611" y="1299"/>
                    <a:pt x="1641" y="1299"/>
                  </a:cubicBezTo>
                  <a:cubicBezTo>
                    <a:pt x="1731" y="1299"/>
                    <a:pt x="1822" y="1257"/>
                    <a:pt x="1849" y="1174"/>
                  </a:cubicBezTo>
                  <a:cubicBezTo>
                    <a:pt x="1960" y="1100"/>
                    <a:pt x="1923" y="952"/>
                    <a:pt x="1775" y="915"/>
                  </a:cubicBezTo>
                  <a:lnTo>
                    <a:pt x="297" y="28"/>
                  </a:lnTo>
                  <a:cubicBezTo>
                    <a:pt x="297" y="10"/>
                    <a:pt x="287" y="0"/>
                    <a:pt x="269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1"/>
            <p:cNvSpPr/>
            <p:nvPr/>
          </p:nvSpPr>
          <p:spPr>
            <a:xfrm>
              <a:off x="3257275" y="1550575"/>
              <a:ext cx="85050" cy="49000"/>
            </a:xfrm>
            <a:custGeom>
              <a:rect b="b" l="l" r="r" t="t"/>
              <a:pathLst>
                <a:path extrusionOk="0" h="1960" w="3402">
                  <a:moveTo>
                    <a:pt x="1812" y="111"/>
                  </a:moveTo>
                  <a:lnTo>
                    <a:pt x="3143" y="888"/>
                  </a:lnTo>
                  <a:lnTo>
                    <a:pt x="1553" y="1812"/>
                  </a:lnTo>
                  <a:lnTo>
                    <a:pt x="185" y="1036"/>
                  </a:lnTo>
                  <a:lnTo>
                    <a:pt x="1812" y="111"/>
                  </a:lnTo>
                  <a:close/>
                  <a:moveTo>
                    <a:pt x="1812" y="0"/>
                  </a:moveTo>
                  <a:lnTo>
                    <a:pt x="1" y="1073"/>
                  </a:lnTo>
                  <a:lnTo>
                    <a:pt x="1590" y="1960"/>
                  </a:lnTo>
                  <a:lnTo>
                    <a:pt x="3402" y="888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1"/>
            <p:cNvSpPr/>
            <p:nvPr/>
          </p:nvSpPr>
          <p:spPr>
            <a:xfrm>
              <a:off x="3260050" y="1551500"/>
              <a:ext cx="79500" cy="25900"/>
            </a:xfrm>
            <a:custGeom>
              <a:rect b="b" l="l" r="r" t="t"/>
              <a:pathLst>
                <a:path extrusionOk="0" h="1036" w="3180">
                  <a:moveTo>
                    <a:pt x="1701" y="0"/>
                  </a:moveTo>
                  <a:lnTo>
                    <a:pt x="0" y="999"/>
                  </a:lnTo>
                  <a:lnTo>
                    <a:pt x="37" y="1036"/>
                  </a:lnTo>
                  <a:lnTo>
                    <a:pt x="1701" y="74"/>
                  </a:lnTo>
                  <a:lnTo>
                    <a:pt x="3143" y="851"/>
                  </a:lnTo>
                  <a:lnTo>
                    <a:pt x="3180" y="851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1"/>
            <p:cNvSpPr/>
            <p:nvPr/>
          </p:nvSpPr>
          <p:spPr>
            <a:xfrm>
              <a:off x="3260975" y="1553350"/>
              <a:ext cx="77650" cy="43450"/>
            </a:xfrm>
            <a:custGeom>
              <a:rect b="b" l="l" r="r" t="t"/>
              <a:pathLst>
                <a:path extrusionOk="0" h="1738" w="3106">
                  <a:moveTo>
                    <a:pt x="1664" y="0"/>
                  </a:moveTo>
                  <a:lnTo>
                    <a:pt x="0" y="962"/>
                  </a:lnTo>
                  <a:lnTo>
                    <a:pt x="1442" y="1738"/>
                  </a:lnTo>
                  <a:lnTo>
                    <a:pt x="3106" y="777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1"/>
            <p:cNvSpPr/>
            <p:nvPr/>
          </p:nvSpPr>
          <p:spPr>
            <a:xfrm>
              <a:off x="3255425" y="1533000"/>
              <a:ext cx="29600" cy="12050"/>
            </a:xfrm>
            <a:custGeom>
              <a:rect b="b" l="l" r="r" t="t"/>
              <a:pathLst>
                <a:path extrusionOk="0" h="482" w="1184">
                  <a:moveTo>
                    <a:pt x="592" y="1"/>
                  </a:moveTo>
                  <a:cubicBezTo>
                    <a:pt x="407" y="1"/>
                    <a:pt x="259" y="38"/>
                    <a:pt x="148" y="112"/>
                  </a:cubicBezTo>
                  <a:lnTo>
                    <a:pt x="1" y="112"/>
                  </a:lnTo>
                  <a:lnTo>
                    <a:pt x="1" y="260"/>
                  </a:lnTo>
                  <a:cubicBezTo>
                    <a:pt x="1" y="371"/>
                    <a:pt x="259" y="482"/>
                    <a:pt x="592" y="482"/>
                  </a:cubicBezTo>
                  <a:cubicBezTo>
                    <a:pt x="925" y="482"/>
                    <a:pt x="1184" y="371"/>
                    <a:pt x="1184" y="260"/>
                  </a:cubicBezTo>
                  <a:lnTo>
                    <a:pt x="1184" y="112"/>
                  </a:lnTo>
                  <a:lnTo>
                    <a:pt x="1073" y="112"/>
                  </a:lnTo>
                  <a:cubicBezTo>
                    <a:pt x="962" y="75"/>
                    <a:pt x="777" y="1"/>
                    <a:pt x="592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1"/>
            <p:cNvSpPr/>
            <p:nvPr/>
          </p:nvSpPr>
          <p:spPr>
            <a:xfrm>
              <a:off x="3255425" y="1530250"/>
              <a:ext cx="29600" cy="11100"/>
            </a:xfrm>
            <a:custGeom>
              <a:rect b="b" l="l" r="r" t="t"/>
              <a:pathLst>
                <a:path extrusionOk="0" h="444" w="1184">
                  <a:moveTo>
                    <a:pt x="592" y="0"/>
                  </a:moveTo>
                  <a:cubicBezTo>
                    <a:pt x="259" y="0"/>
                    <a:pt x="1" y="74"/>
                    <a:pt x="1" y="222"/>
                  </a:cubicBezTo>
                  <a:cubicBezTo>
                    <a:pt x="1" y="370"/>
                    <a:pt x="259" y="444"/>
                    <a:pt x="592" y="444"/>
                  </a:cubicBezTo>
                  <a:cubicBezTo>
                    <a:pt x="925" y="444"/>
                    <a:pt x="1184" y="370"/>
                    <a:pt x="1184" y="222"/>
                  </a:cubicBezTo>
                  <a:cubicBezTo>
                    <a:pt x="1184" y="74"/>
                    <a:pt x="925" y="0"/>
                    <a:pt x="592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1"/>
            <p:cNvSpPr/>
            <p:nvPr/>
          </p:nvSpPr>
          <p:spPr>
            <a:xfrm>
              <a:off x="3250800" y="1545950"/>
              <a:ext cx="24975" cy="13900"/>
            </a:xfrm>
            <a:custGeom>
              <a:rect b="b" l="l" r="r" t="t"/>
              <a:pathLst>
                <a:path extrusionOk="0" h="556" w="999">
                  <a:moveTo>
                    <a:pt x="726" y="1"/>
                  </a:moveTo>
                  <a:cubicBezTo>
                    <a:pt x="568" y="1"/>
                    <a:pt x="370" y="50"/>
                    <a:pt x="223" y="148"/>
                  </a:cubicBezTo>
                  <a:cubicBezTo>
                    <a:pt x="186" y="185"/>
                    <a:pt x="149" y="185"/>
                    <a:pt x="75" y="222"/>
                  </a:cubicBezTo>
                  <a:lnTo>
                    <a:pt x="1" y="222"/>
                  </a:lnTo>
                  <a:lnTo>
                    <a:pt x="1" y="370"/>
                  </a:lnTo>
                  <a:cubicBezTo>
                    <a:pt x="1" y="407"/>
                    <a:pt x="38" y="481"/>
                    <a:pt x="75" y="518"/>
                  </a:cubicBezTo>
                  <a:cubicBezTo>
                    <a:pt x="124" y="543"/>
                    <a:pt x="194" y="555"/>
                    <a:pt x="273" y="555"/>
                  </a:cubicBezTo>
                  <a:cubicBezTo>
                    <a:pt x="432" y="555"/>
                    <a:pt x="629" y="506"/>
                    <a:pt x="777" y="407"/>
                  </a:cubicBezTo>
                  <a:cubicBezTo>
                    <a:pt x="962" y="370"/>
                    <a:pt x="999" y="296"/>
                    <a:pt x="999" y="185"/>
                  </a:cubicBezTo>
                  <a:lnTo>
                    <a:pt x="999" y="38"/>
                  </a:lnTo>
                  <a:lnTo>
                    <a:pt x="925" y="38"/>
                  </a:lnTo>
                  <a:cubicBezTo>
                    <a:pt x="876" y="13"/>
                    <a:pt x="806" y="1"/>
                    <a:pt x="726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1"/>
            <p:cNvSpPr/>
            <p:nvPr/>
          </p:nvSpPr>
          <p:spPr>
            <a:xfrm>
              <a:off x="3249875" y="1542500"/>
              <a:ext cx="28675" cy="15250"/>
            </a:xfrm>
            <a:custGeom>
              <a:rect b="b" l="l" r="r" t="t"/>
              <a:pathLst>
                <a:path extrusionOk="0" h="610" w="1147">
                  <a:moveTo>
                    <a:pt x="766" y="0"/>
                  </a:moveTo>
                  <a:cubicBezTo>
                    <a:pt x="624" y="0"/>
                    <a:pt x="453" y="49"/>
                    <a:pt x="297" y="139"/>
                  </a:cubicBezTo>
                  <a:cubicBezTo>
                    <a:pt x="75" y="286"/>
                    <a:pt x="1" y="471"/>
                    <a:pt x="186" y="545"/>
                  </a:cubicBezTo>
                  <a:cubicBezTo>
                    <a:pt x="229" y="589"/>
                    <a:pt x="308" y="610"/>
                    <a:pt x="400" y="610"/>
                  </a:cubicBezTo>
                  <a:cubicBezTo>
                    <a:pt x="542" y="610"/>
                    <a:pt x="717" y="561"/>
                    <a:pt x="851" y="471"/>
                  </a:cubicBezTo>
                  <a:cubicBezTo>
                    <a:pt x="1110" y="323"/>
                    <a:pt x="1147" y="139"/>
                    <a:pt x="999" y="65"/>
                  </a:cubicBezTo>
                  <a:cubicBezTo>
                    <a:pt x="941" y="21"/>
                    <a:pt x="859" y="0"/>
                    <a:pt x="766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1"/>
            <p:cNvSpPr/>
            <p:nvPr/>
          </p:nvSpPr>
          <p:spPr>
            <a:xfrm>
              <a:off x="3228625" y="1533250"/>
              <a:ext cx="25900" cy="15275"/>
            </a:xfrm>
            <a:custGeom>
              <a:rect b="b" l="l" r="r" t="t"/>
              <a:pathLst>
                <a:path extrusionOk="0" h="611" w="1036">
                  <a:moveTo>
                    <a:pt x="645" y="0"/>
                  </a:moveTo>
                  <a:cubicBezTo>
                    <a:pt x="495" y="0"/>
                    <a:pt x="320" y="49"/>
                    <a:pt x="185" y="139"/>
                  </a:cubicBezTo>
                  <a:cubicBezTo>
                    <a:pt x="148" y="176"/>
                    <a:pt x="37" y="250"/>
                    <a:pt x="37" y="287"/>
                  </a:cubicBezTo>
                  <a:lnTo>
                    <a:pt x="0" y="287"/>
                  </a:lnTo>
                  <a:lnTo>
                    <a:pt x="0" y="435"/>
                  </a:lnTo>
                  <a:cubicBezTo>
                    <a:pt x="0" y="472"/>
                    <a:pt x="37" y="509"/>
                    <a:pt x="111" y="546"/>
                  </a:cubicBezTo>
                  <a:cubicBezTo>
                    <a:pt x="155" y="589"/>
                    <a:pt x="233" y="610"/>
                    <a:pt x="326" y="610"/>
                  </a:cubicBezTo>
                  <a:cubicBezTo>
                    <a:pt x="467" y="610"/>
                    <a:pt x="642" y="561"/>
                    <a:pt x="777" y="472"/>
                  </a:cubicBezTo>
                  <a:cubicBezTo>
                    <a:pt x="925" y="361"/>
                    <a:pt x="1036" y="287"/>
                    <a:pt x="1036" y="176"/>
                  </a:cubicBezTo>
                  <a:lnTo>
                    <a:pt x="1036" y="65"/>
                  </a:lnTo>
                  <a:lnTo>
                    <a:pt x="888" y="65"/>
                  </a:lnTo>
                  <a:cubicBezTo>
                    <a:pt x="829" y="21"/>
                    <a:pt x="742" y="0"/>
                    <a:pt x="645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1"/>
            <p:cNvSpPr/>
            <p:nvPr/>
          </p:nvSpPr>
          <p:spPr>
            <a:xfrm>
              <a:off x="3226775" y="1528625"/>
              <a:ext cx="27750" cy="15275"/>
            </a:xfrm>
            <a:custGeom>
              <a:rect b="b" l="l" r="r" t="t"/>
              <a:pathLst>
                <a:path extrusionOk="0" h="611" w="1110">
                  <a:moveTo>
                    <a:pt x="719" y="1"/>
                  </a:moveTo>
                  <a:cubicBezTo>
                    <a:pt x="569" y="1"/>
                    <a:pt x="394" y="49"/>
                    <a:pt x="259" y="139"/>
                  </a:cubicBezTo>
                  <a:cubicBezTo>
                    <a:pt x="37" y="287"/>
                    <a:pt x="0" y="472"/>
                    <a:pt x="111" y="546"/>
                  </a:cubicBezTo>
                  <a:cubicBezTo>
                    <a:pt x="170" y="589"/>
                    <a:pt x="257" y="610"/>
                    <a:pt x="355" y="610"/>
                  </a:cubicBezTo>
                  <a:cubicBezTo>
                    <a:pt x="505" y="610"/>
                    <a:pt x="680" y="561"/>
                    <a:pt x="814" y="472"/>
                  </a:cubicBezTo>
                  <a:cubicBezTo>
                    <a:pt x="1036" y="324"/>
                    <a:pt x="1110" y="139"/>
                    <a:pt x="962" y="65"/>
                  </a:cubicBezTo>
                  <a:cubicBezTo>
                    <a:pt x="903" y="21"/>
                    <a:pt x="816" y="1"/>
                    <a:pt x="719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1"/>
            <p:cNvSpPr/>
            <p:nvPr/>
          </p:nvSpPr>
          <p:spPr>
            <a:xfrm>
              <a:off x="3228625" y="1549650"/>
              <a:ext cx="18500" cy="15725"/>
            </a:xfrm>
            <a:custGeom>
              <a:rect b="b" l="l" r="r" t="t"/>
              <a:pathLst>
                <a:path extrusionOk="0" h="629" w="740">
                  <a:moveTo>
                    <a:pt x="407" y="0"/>
                  </a:moveTo>
                  <a:cubicBezTo>
                    <a:pt x="296" y="0"/>
                    <a:pt x="148" y="74"/>
                    <a:pt x="37" y="185"/>
                  </a:cubicBezTo>
                  <a:lnTo>
                    <a:pt x="0" y="185"/>
                  </a:lnTo>
                  <a:lnTo>
                    <a:pt x="0" y="333"/>
                  </a:lnTo>
                  <a:cubicBezTo>
                    <a:pt x="0" y="518"/>
                    <a:pt x="185" y="629"/>
                    <a:pt x="370" y="629"/>
                  </a:cubicBezTo>
                  <a:cubicBezTo>
                    <a:pt x="592" y="629"/>
                    <a:pt x="740" y="518"/>
                    <a:pt x="740" y="333"/>
                  </a:cubicBezTo>
                  <a:lnTo>
                    <a:pt x="740" y="185"/>
                  </a:lnTo>
                  <a:cubicBezTo>
                    <a:pt x="703" y="74"/>
                    <a:pt x="555" y="0"/>
                    <a:pt x="407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1"/>
            <p:cNvSpPr/>
            <p:nvPr/>
          </p:nvSpPr>
          <p:spPr>
            <a:xfrm>
              <a:off x="3228625" y="1545950"/>
              <a:ext cx="18500" cy="16675"/>
            </a:xfrm>
            <a:custGeom>
              <a:rect b="b" l="l" r="r" t="t"/>
              <a:pathLst>
                <a:path extrusionOk="0" h="667" w="740">
                  <a:moveTo>
                    <a:pt x="370" y="1"/>
                  </a:moveTo>
                  <a:cubicBezTo>
                    <a:pt x="185" y="1"/>
                    <a:pt x="0" y="148"/>
                    <a:pt x="0" y="333"/>
                  </a:cubicBezTo>
                  <a:cubicBezTo>
                    <a:pt x="0" y="518"/>
                    <a:pt x="185" y="666"/>
                    <a:pt x="370" y="666"/>
                  </a:cubicBezTo>
                  <a:cubicBezTo>
                    <a:pt x="555" y="666"/>
                    <a:pt x="740" y="518"/>
                    <a:pt x="740" y="333"/>
                  </a:cubicBezTo>
                  <a:cubicBezTo>
                    <a:pt x="740" y="148"/>
                    <a:pt x="592" y="1"/>
                    <a:pt x="370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22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336" name="Google Shape;1336;p22"/>
          <p:cNvGrpSpPr/>
          <p:nvPr/>
        </p:nvGrpSpPr>
        <p:grpSpPr>
          <a:xfrm flipH="1">
            <a:off x="8251554" y="80440"/>
            <a:ext cx="807117" cy="861955"/>
            <a:chOff x="1686025" y="3765375"/>
            <a:chExt cx="178400" cy="190500"/>
          </a:xfrm>
        </p:grpSpPr>
        <p:sp>
          <p:nvSpPr>
            <p:cNvPr id="1337" name="Google Shape;1337;p22"/>
            <p:cNvSpPr/>
            <p:nvPr/>
          </p:nvSpPr>
          <p:spPr>
            <a:xfrm>
              <a:off x="1686025" y="3797900"/>
              <a:ext cx="122950" cy="157975"/>
            </a:xfrm>
            <a:custGeom>
              <a:rect b="b" l="l" r="r" t="t"/>
              <a:pathLst>
                <a:path extrusionOk="0" h="6319" w="4918">
                  <a:moveTo>
                    <a:pt x="1380" y="0"/>
                  </a:moveTo>
                  <a:cubicBezTo>
                    <a:pt x="562" y="0"/>
                    <a:pt x="0" y="626"/>
                    <a:pt x="0" y="1758"/>
                  </a:cubicBezTo>
                  <a:cubicBezTo>
                    <a:pt x="0" y="3311"/>
                    <a:pt x="1109" y="5233"/>
                    <a:pt x="2477" y="6009"/>
                  </a:cubicBezTo>
                  <a:cubicBezTo>
                    <a:pt x="2854" y="6219"/>
                    <a:pt x="3214" y="6319"/>
                    <a:pt x="3535" y="6319"/>
                  </a:cubicBezTo>
                  <a:cubicBezTo>
                    <a:pt x="4348" y="6319"/>
                    <a:pt x="4917" y="5680"/>
                    <a:pt x="4917" y="4568"/>
                  </a:cubicBezTo>
                  <a:cubicBezTo>
                    <a:pt x="4917" y="3015"/>
                    <a:pt x="3808" y="1092"/>
                    <a:pt x="2477" y="316"/>
                  </a:cubicBezTo>
                  <a:cubicBezTo>
                    <a:pt x="2083" y="103"/>
                    <a:pt x="1710" y="0"/>
                    <a:pt x="138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2"/>
            <p:cNvSpPr/>
            <p:nvPr/>
          </p:nvSpPr>
          <p:spPr>
            <a:xfrm>
              <a:off x="1703575" y="3765375"/>
              <a:ext cx="160850" cy="185550"/>
            </a:xfrm>
            <a:custGeom>
              <a:rect b="b" l="l" r="r" t="t"/>
              <a:pathLst>
                <a:path extrusionOk="0" h="7422" w="6434">
                  <a:moveTo>
                    <a:pt x="2892" y="1"/>
                  </a:moveTo>
                  <a:cubicBezTo>
                    <a:pt x="2664" y="1"/>
                    <a:pt x="2451" y="48"/>
                    <a:pt x="2256" y="138"/>
                  </a:cubicBezTo>
                  <a:lnTo>
                    <a:pt x="1" y="1432"/>
                  </a:lnTo>
                  <a:cubicBezTo>
                    <a:pt x="195" y="1342"/>
                    <a:pt x="408" y="1295"/>
                    <a:pt x="635" y="1295"/>
                  </a:cubicBezTo>
                  <a:cubicBezTo>
                    <a:pt x="967" y="1295"/>
                    <a:pt x="1328" y="1397"/>
                    <a:pt x="1701" y="1617"/>
                  </a:cubicBezTo>
                  <a:cubicBezTo>
                    <a:pt x="3069" y="2393"/>
                    <a:pt x="4178" y="4316"/>
                    <a:pt x="4178" y="5869"/>
                  </a:cubicBezTo>
                  <a:cubicBezTo>
                    <a:pt x="4178" y="6608"/>
                    <a:pt x="3920" y="7163"/>
                    <a:pt x="3513" y="7421"/>
                  </a:cubicBezTo>
                  <a:lnTo>
                    <a:pt x="5731" y="6127"/>
                  </a:lnTo>
                  <a:cubicBezTo>
                    <a:pt x="6212" y="5869"/>
                    <a:pt x="6434" y="5314"/>
                    <a:pt x="6434" y="4575"/>
                  </a:cubicBezTo>
                  <a:cubicBezTo>
                    <a:pt x="6434" y="3022"/>
                    <a:pt x="5325" y="1099"/>
                    <a:pt x="3994" y="323"/>
                  </a:cubicBezTo>
                  <a:cubicBezTo>
                    <a:pt x="3598" y="103"/>
                    <a:pt x="3228" y="1"/>
                    <a:pt x="2892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2"/>
            <p:cNvSpPr/>
            <p:nvPr/>
          </p:nvSpPr>
          <p:spPr>
            <a:xfrm>
              <a:off x="1703575" y="3796800"/>
              <a:ext cx="107250" cy="154125"/>
            </a:xfrm>
            <a:custGeom>
              <a:rect b="b" l="l" r="r" t="t"/>
              <a:pathLst>
                <a:path extrusionOk="0" h="6165" w="4290">
                  <a:moveTo>
                    <a:pt x="307" y="72"/>
                  </a:moveTo>
                  <a:cubicBezTo>
                    <a:pt x="201" y="96"/>
                    <a:pt x="99" y="130"/>
                    <a:pt x="1" y="175"/>
                  </a:cubicBezTo>
                  <a:lnTo>
                    <a:pt x="149" y="138"/>
                  </a:lnTo>
                  <a:cubicBezTo>
                    <a:pt x="199" y="113"/>
                    <a:pt x="252" y="91"/>
                    <a:pt x="307" y="72"/>
                  </a:cubicBezTo>
                  <a:close/>
                  <a:moveTo>
                    <a:pt x="767" y="1"/>
                  </a:moveTo>
                  <a:cubicBezTo>
                    <a:pt x="603" y="1"/>
                    <a:pt x="448" y="25"/>
                    <a:pt x="307" y="72"/>
                  </a:cubicBezTo>
                  <a:lnTo>
                    <a:pt x="307" y="72"/>
                  </a:lnTo>
                  <a:cubicBezTo>
                    <a:pt x="413" y="50"/>
                    <a:pt x="522" y="38"/>
                    <a:pt x="635" y="38"/>
                  </a:cubicBezTo>
                  <a:cubicBezTo>
                    <a:pt x="967" y="38"/>
                    <a:pt x="1328" y="140"/>
                    <a:pt x="1701" y="360"/>
                  </a:cubicBezTo>
                  <a:cubicBezTo>
                    <a:pt x="3069" y="1136"/>
                    <a:pt x="4178" y="3059"/>
                    <a:pt x="4178" y="4612"/>
                  </a:cubicBezTo>
                  <a:cubicBezTo>
                    <a:pt x="4178" y="5351"/>
                    <a:pt x="3920" y="5906"/>
                    <a:pt x="3513" y="6164"/>
                  </a:cubicBezTo>
                  <a:lnTo>
                    <a:pt x="3624" y="6127"/>
                  </a:lnTo>
                  <a:cubicBezTo>
                    <a:pt x="3661" y="6090"/>
                    <a:pt x="4289" y="5721"/>
                    <a:pt x="4289" y="4575"/>
                  </a:cubicBezTo>
                  <a:cubicBezTo>
                    <a:pt x="4289" y="2985"/>
                    <a:pt x="3180" y="1099"/>
                    <a:pt x="1849" y="323"/>
                  </a:cubicBezTo>
                  <a:cubicBezTo>
                    <a:pt x="1475" y="103"/>
                    <a:pt x="1102" y="1"/>
                    <a:pt x="767" y="1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2"/>
            <p:cNvSpPr/>
            <p:nvPr/>
          </p:nvSpPr>
          <p:spPr>
            <a:xfrm>
              <a:off x="1722075" y="3786250"/>
              <a:ext cx="107225" cy="155425"/>
            </a:xfrm>
            <a:custGeom>
              <a:rect b="b" l="l" r="r" t="t"/>
              <a:pathLst>
                <a:path extrusionOk="0" h="6217" w="4289">
                  <a:moveTo>
                    <a:pt x="753" y="0"/>
                  </a:moveTo>
                  <a:cubicBezTo>
                    <a:pt x="530" y="0"/>
                    <a:pt x="324" y="51"/>
                    <a:pt x="148" y="153"/>
                  </a:cubicBezTo>
                  <a:lnTo>
                    <a:pt x="0" y="227"/>
                  </a:lnTo>
                  <a:cubicBezTo>
                    <a:pt x="195" y="138"/>
                    <a:pt x="408" y="90"/>
                    <a:pt x="634" y="90"/>
                  </a:cubicBezTo>
                  <a:cubicBezTo>
                    <a:pt x="966" y="90"/>
                    <a:pt x="1327" y="192"/>
                    <a:pt x="1701" y="412"/>
                  </a:cubicBezTo>
                  <a:cubicBezTo>
                    <a:pt x="3069" y="1189"/>
                    <a:pt x="4178" y="3111"/>
                    <a:pt x="4178" y="4664"/>
                  </a:cubicBezTo>
                  <a:cubicBezTo>
                    <a:pt x="4178" y="5403"/>
                    <a:pt x="3919" y="5958"/>
                    <a:pt x="3512" y="6217"/>
                  </a:cubicBezTo>
                  <a:lnTo>
                    <a:pt x="3623" y="6180"/>
                  </a:lnTo>
                  <a:cubicBezTo>
                    <a:pt x="3623" y="6106"/>
                    <a:pt x="4289" y="5736"/>
                    <a:pt x="4289" y="4590"/>
                  </a:cubicBezTo>
                  <a:cubicBezTo>
                    <a:pt x="4289" y="3000"/>
                    <a:pt x="3180" y="1115"/>
                    <a:pt x="1849" y="338"/>
                  </a:cubicBezTo>
                  <a:cubicBezTo>
                    <a:pt x="1470" y="116"/>
                    <a:pt x="1092" y="0"/>
                    <a:pt x="753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2"/>
            <p:cNvSpPr/>
            <p:nvPr/>
          </p:nvSpPr>
          <p:spPr>
            <a:xfrm>
              <a:off x="1740550" y="3774625"/>
              <a:ext cx="107250" cy="155050"/>
            </a:xfrm>
            <a:custGeom>
              <a:rect b="b" l="l" r="r" t="t"/>
              <a:pathLst>
                <a:path extrusionOk="0" h="6202" w="4290">
                  <a:moveTo>
                    <a:pt x="307" y="72"/>
                  </a:moveTo>
                  <a:cubicBezTo>
                    <a:pt x="201" y="95"/>
                    <a:pt x="98" y="130"/>
                    <a:pt x="1" y="175"/>
                  </a:cubicBezTo>
                  <a:lnTo>
                    <a:pt x="148" y="138"/>
                  </a:lnTo>
                  <a:cubicBezTo>
                    <a:pt x="199" y="113"/>
                    <a:pt x="252" y="91"/>
                    <a:pt x="307" y="72"/>
                  </a:cubicBezTo>
                  <a:close/>
                  <a:moveTo>
                    <a:pt x="766" y="1"/>
                  </a:moveTo>
                  <a:cubicBezTo>
                    <a:pt x="602" y="1"/>
                    <a:pt x="448" y="25"/>
                    <a:pt x="307" y="72"/>
                  </a:cubicBezTo>
                  <a:lnTo>
                    <a:pt x="307" y="72"/>
                  </a:lnTo>
                  <a:cubicBezTo>
                    <a:pt x="413" y="49"/>
                    <a:pt x="522" y="38"/>
                    <a:pt x="634" y="38"/>
                  </a:cubicBezTo>
                  <a:cubicBezTo>
                    <a:pt x="967" y="38"/>
                    <a:pt x="1327" y="140"/>
                    <a:pt x="1701" y="360"/>
                  </a:cubicBezTo>
                  <a:cubicBezTo>
                    <a:pt x="3069" y="1173"/>
                    <a:pt x="4178" y="3059"/>
                    <a:pt x="4178" y="4611"/>
                  </a:cubicBezTo>
                  <a:cubicBezTo>
                    <a:pt x="4178" y="5351"/>
                    <a:pt x="3883" y="5905"/>
                    <a:pt x="3513" y="6201"/>
                  </a:cubicBezTo>
                  <a:lnTo>
                    <a:pt x="3624" y="6127"/>
                  </a:lnTo>
                  <a:cubicBezTo>
                    <a:pt x="3661" y="6127"/>
                    <a:pt x="4289" y="5720"/>
                    <a:pt x="4289" y="4574"/>
                  </a:cubicBezTo>
                  <a:cubicBezTo>
                    <a:pt x="4289" y="3022"/>
                    <a:pt x="3180" y="1099"/>
                    <a:pt x="1849" y="323"/>
                  </a:cubicBezTo>
                  <a:cubicBezTo>
                    <a:pt x="1475" y="103"/>
                    <a:pt x="1101" y="1"/>
                    <a:pt x="766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2"/>
            <p:cNvSpPr/>
            <p:nvPr/>
          </p:nvSpPr>
          <p:spPr>
            <a:xfrm>
              <a:off x="1708200" y="3791925"/>
              <a:ext cx="113700" cy="152525"/>
            </a:xfrm>
            <a:custGeom>
              <a:rect b="b" l="l" r="r" t="t"/>
              <a:pathLst>
                <a:path extrusionOk="0" h="6101" w="4548">
                  <a:moveTo>
                    <a:pt x="126" y="272"/>
                  </a:moveTo>
                  <a:cubicBezTo>
                    <a:pt x="91" y="293"/>
                    <a:pt x="49" y="317"/>
                    <a:pt x="1" y="333"/>
                  </a:cubicBezTo>
                  <a:lnTo>
                    <a:pt x="112" y="296"/>
                  </a:lnTo>
                  <a:cubicBezTo>
                    <a:pt x="116" y="288"/>
                    <a:pt x="120" y="280"/>
                    <a:pt x="126" y="272"/>
                  </a:cubicBezTo>
                  <a:close/>
                  <a:moveTo>
                    <a:pt x="1036" y="0"/>
                  </a:moveTo>
                  <a:cubicBezTo>
                    <a:pt x="1036" y="0"/>
                    <a:pt x="407" y="148"/>
                    <a:pt x="296" y="185"/>
                  </a:cubicBezTo>
                  <a:cubicBezTo>
                    <a:pt x="231" y="185"/>
                    <a:pt x="165" y="214"/>
                    <a:pt x="126" y="272"/>
                  </a:cubicBezTo>
                  <a:lnTo>
                    <a:pt x="126" y="272"/>
                  </a:lnTo>
                  <a:cubicBezTo>
                    <a:pt x="169" y="245"/>
                    <a:pt x="202" y="222"/>
                    <a:pt x="222" y="222"/>
                  </a:cubicBezTo>
                  <a:cubicBezTo>
                    <a:pt x="370" y="185"/>
                    <a:pt x="925" y="37"/>
                    <a:pt x="925" y="37"/>
                  </a:cubicBezTo>
                  <a:lnTo>
                    <a:pt x="1221" y="296"/>
                  </a:lnTo>
                  <a:lnTo>
                    <a:pt x="1997" y="370"/>
                  </a:lnTo>
                  <a:lnTo>
                    <a:pt x="2145" y="777"/>
                  </a:lnTo>
                  <a:lnTo>
                    <a:pt x="2773" y="888"/>
                  </a:lnTo>
                  <a:lnTo>
                    <a:pt x="2810" y="1479"/>
                  </a:lnTo>
                  <a:lnTo>
                    <a:pt x="3476" y="1664"/>
                  </a:lnTo>
                  <a:lnTo>
                    <a:pt x="3439" y="2330"/>
                  </a:lnTo>
                  <a:lnTo>
                    <a:pt x="3993" y="2625"/>
                  </a:lnTo>
                  <a:lnTo>
                    <a:pt x="3883" y="3254"/>
                  </a:lnTo>
                  <a:lnTo>
                    <a:pt x="4363" y="3660"/>
                  </a:lnTo>
                  <a:lnTo>
                    <a:pt x="4400" y="3550"/>
                  </a:lnTo>
                  <a:lnTo>
                    <a:pt x="3919" y="3143"/>
                  </a:lnTo>
                  <a:lnTo>
                    <a:pt x="4030" y="2551"/>
                  </a:lnTo>
                  <a:lnTo>
                    <a:pt x="3476" y="2219"/>
                  </a:lnTo>
                  <a:lnTo>
                    <a:pt x="3513" y="1627"/>
                  </a:lnTo>
                  <a:lnTo>
                    <a:pt x="2884" y="1442"/>
                  </a:lnTo>
                  <a:lnTo>
                    <a:pt x="2810" y="851"/>
                  </a:lnTo>
                  <a:lnTo>
                    <a:pt x="2182" y="740"/>
                  </a:lnTo>
                  <a:lnTo>
                    <a:pt x="2034" y="333"/>
                  </a:lnTo>
                  <a:lnTo>
                    <a:pt x="1258" y="222"/>
                  </a:lnTo>
                  <a:lnTo>
                    <a:pt x="1036" y="0"/>
                  </a:lnTo>
                  <a:close/>
                  <a:moveTo>
                    <a:pt x="4215" y="4104"/>
                  </a:moveTo>
                  <a:lnTo>
                    <a:pt x="4178" y="4215"/>
                  </a:lnTo>
                  <a:lnTo>
                    <a:pt x="4474" y="4733"/>
                  </a:lnTo>
                  <a:lnTo>
                    <a:pt x="4178" y="5176"/>
                  </a:lnTo>
                  <a:lnTo>
                    <a:pt x="4289" y="5509"/>
                  </a:lnTo>
                  <a:lnTo>
                    <a:pt x="3883" y="5916"/>
                  </a:lnTo>
                  <a:lnTo>
                    <a:pt x="3846" y="6101"/>
                  </a:lnTo>
                  <a:lnTo>
                    <a:pt x="3919" y="6064"/>
                  </a:lnTo>
                  <a:lnTo>
                    <a:pt x="3993" y="5916"/>
                  </a:lnTo>
                  <a:lnTo>
                    <a:pt x="4400" y="5509"/>
                  </a:lnTo>
                  <a:lnTo>
                    <a:pt x="4252" y="5176"/>
                  </a:lnTo>
                  <a:lnTo>
                    <a:pt x="4548" y="4622"/>
                  </a:lnTo>
                  <a:lnTo>
                    <a:pt x="4215" y="4104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2"/>
            <p:cNvSpPr/>
            <p:nvPr/>
          </p:nvSpPr>
          <p:spPr>
            <a:xfrm>
              <a:off x="1727600" y="3778975"/>
              <a:ext cx="113725" cy="154375"/>
            </a:xfrm>
            <a:custGeom>
              <a:rect b="b" l="l" r="r" t="t"/>
              <a:pathLst>
                <a:path extrusionOk="0" h="6175" w="4549">
                  <a:moveTo>
                    <a:pt x="117" y="291"/>
                  </a:moveTo>
                  <a:cubicBezTo>
                    <a:pt x="85" y="304"/>
                    <a:pt x="46" y="319"/>
                    <a:pt x="1" y="334"/>
                  </a:cubicBezTo>
                  <a:lnTo>
                    <a:pt x="112" y="297"/>
                  </a:lnTo>
                  <a:cubicBezTo>
                    <a:pt x="114" y="295"/>
                    <a:pt x="115" y="293"/>
                    <a:pt x="117" y="291"/>
                  </a:cubicBezTo>
                  <a:close/>
                  <a:moveTo>
                    <a:pt x="1036" y="1"/>
                  </a:moveTo>
                  <a:cubicBezTo>
                    <a:pt x="1036" y="1"/>
                    <a:pt x="445" y="149"/>
                    <a:pt x="297" y="186"/>
                  </a:cubicBezTo>
                  <a:cubicBezTo>
                    <a:pt x="226" y="186"/>
                    <a:pt x="156" y="253"/>
                    <a:pt x="117" y="291"/>
                  </a:cubicBezTo>
                  <a:lnTo>
                    <a:pt x="117" y="291"/>
                  </a:lnTo>
                  <a:cubicBezTo>
                    <a:pt x="166" y="273"/>
                    <a:pt x="201" y="260"/>
                    <a:pt x="223" y="260"/>
                  </a:cubicBezTo>
                  <a:cubicBezTo>
                    <a:pt x="371" y="186"/>
                    <a:pt x="925" y="75"/>
                    <a:pt x="925" y="75"/>
                  </a:cubicBezTo>
                  <a:lnTo>
                    <a:pt x="1221" y="297"/>
                  </a:lnTo>
                  <a:lnTo>
                    <a:pt x="1997" y="371"/>
                  </a:lnTo>
                  <a:lnTo>
                    <a:pt x="2145" y="814"/>
                  </a:lnTo>
                  <a:lnTo>
                    <a:pt x="2774" y="888"/>
                  </a:lnTo>
                  <a:lnTo>
                    <a:pt x="2811" y="1480"/>
                  </a:lnTo>
                  <a:lnTo>
                    <a:pt x="3476" y="1664"/>
                  </a:lnTo>
                  <a:lnTo>
                    <a:pt x="3439" y="2330"/>
                  </a:lnTo>
                  <a:lnTo>
                    <a:pt x="3994" y="2663"/>
                  </a:lnTo>
                  <a:lnTo>
                    <a:pt x="3883" y="3254"/>
                  </a:lnTo>
                  <a:lnTo>
                    <a:pt x="4364" y="3661"/>
                  </a:lnTo>
                  <a:lnTo>
                    <a:pt x="4179" y="4215"/>
                  </a:lnTo>
                  <a:lnTo>
                    <a:pt x="4511" y="4733"/>
                  </a:lnTo>
                  <a:lnTo>
                    <a:pt x="4179" y="5177"/>
                  </a:lnTo>
                  <a:lnTo>
                    <a:pt x="4290" y="5509"/>
                  </a:lnTo>
                  <a:lnTo>
                    <a:pt x="3883" y="5916"/>
                  </a:lnTo>
                  <a:lnTo>
                    <a:pt x="3846" y="6175"/>
                  </a:lnTo>
                  <a:lnTo>
                    <a:pt x="3920" y="6101"/>
                  </a:lnTo>
                  <a:lnTo>
                    <a:pt x="3994" y="5953"/>
                  </a:lnTo>
                  <a:lnTo>
                    <a:pt x="4401" y="5546"/>
                  </a:lnTo>
                  <a:lnTo>
                    <a:pt x="4253" y="5251"/>
                  </a:lnTo>
                  <a:lnTo>
                    <a:pt x="4548" y="4696"/>
                  </a:lnTo>
                  <a:lnTo>
                    <a:pt x="4216" y="4178"/>
                  </a:lnTo>
                  <a:lnTo>
                    <a:pt x="4401" y="3624"/>
                  </a:lnTo>
                  <a:lnTo>
                    <a:pt x="3920" y="3217"/>
                  </a:lnTo>
                  <a:lnTo>
                    <a:pt x="4031" y="2589"/>
                  </a:lnTo>
                  <a:lnTo>
                    <a:pt x="3476" y="2293"/>
                  </a:lnTo>
                  <a:lnTo>
                    <a:pt x="3513" y="1628"/>
                  </a:lnTo>
                  <a:lnTo>
                    <a:pt x="2885" y="1443"/>
                  </a:lnTo>
                  <a:lnTo>
                    <a:pt x="2811" y="851"/>
                  </a:lnTo>
                  <a:lnTo>
                    <a:pt x="2182" y="740"/>
                  </a:lnTo>
                  <a:lnTo>
                    <a:pt x="2034" y="334"/>
                  </a:lnTo>
                  <a:lnTo>
                    <a:pt x="1258" y="26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2"/>
            <p:cNvSpPr/>
            <p:nvPr/>
          </p:nvSpPr>
          <p:spPr>
            <a:xfrm>
              <a:off x="1747950" y="3768825"/>
              <a:ext cx="112775" cy="152525"/>
            </a:xfrm>
            <a:custGeom>
              <a:rect b="b" l="l" r="r" t="t"/>
              <a:pathLst>
                <a:path extrusionOk="0" h="6101" w="4511">
                  <a:moveTo>
                    <a:pt x="104" y="268"/>
                  </a:moveTo>
                  <a:lnTo>
                    <a:pt x="104" y="268"/>
                  </a:lnTo>
                  <a:cubicBezTo>
                    <a:pt x="69" y="290"/>
                    <a:pt x="35" y="316"/>
                    <a:pt x="0" y="333"/>
                  </a:cubicBezTo>
                  <a:lnTo>
                    <a:pt x="74" y="296"/>
                  </a:lnTo>
                  <a:cubicBezTo>
                    <a:pt x="84" y="286"/>
                    <a:pt x="94" y="277"/>
                    <a:pt x="104" y="268"/>
                  </a:cubicBezTo>
                  <a:close/>
                  <a:moveTo>
                    <a:pt x="999" y="0"/>
                  </a:moveTo>
                  <a:cubicBezTo>
                    <a:pt x="999" y="0"/>
                    <a:pt x="407" y="148"/>
                    <a:pt x="259" y="185"/>
                  </a:cubicBezTo>
                  <a:cubicBezTo>
                    <a:pt x="227" y="185"/>
                    <a:pt x="167" y="213"/>
                    <a:pt x="104" y="268"/>
                  </a:cubicBezTo>
                  <a:lnTo>
                    <a:pt x="104" y="268"/>
                  </a:lnTo>
                  <a:cubicBezTo>
                    <a:pt x="143" y="243"/>
                    <a:pt x="183" y="222"/>
                    <a:pt x="222" y="222"/>
                  </a:cubicBezTo>
                  <a:cubicBezTo>
                    <a:pt x="333" y="185"/>
                    <a:pt x="925" y="37"/>
                    <a:pt x="925" y="37"/>
                  </a:cubicBezTo>
                  <a:lnTo>
                    <a:pt x="1183" y="296"/>
                  </a:lnTo>
                  <a:lnTo>
                    <a:pt x="1960" y="370"/>
                  </a:lnTo>
                  <a:lnTo>
                    <a:pt x="2108" y="777"/>
                  </a:lnTo>
                  <a:lnTo>
                    <a:pt x="2773" y="887"/>
                  </a:lnTo>
                  <a:lnTo>
                    <a:pt x="2810" y="1479"/>
                  </a:lnTo>
                  <a:lnTo>
                    <a:pt x="3439" y="1664"/>
                  </a:lnTo>
                  <a:lnTo>
                    <a:pt x="3402" y="2329"/>
                  </a:lnTo>
                  <a:lnTo>
                    <a:pt x="3956" y="2625"/>
                  </a:lnTo>
                  <a:lnTo>
                    <a:pt x="3845" y="3254"/>
                  </a:lnTo>
                  <a:lnTo>
                    <a:pt x="4326" y="3660"/>
                  </a:lnTo>
                  <a:lnTo>
                    <a:pt x="4141" y="4215"/>
                  </a:lnTo>
                  <a:lnTo>
                    <a:pt x="4474" y="4732"/>
                  </a:lnTo>
                  <a:lnTo>
                    <a:pt x="4511" y="4658"/>
                  </a:lnTo>
                  <a:lnTo>
                    <a:pt x="4178" y="4141"/>
                  </a:lnTo>
                  <a:lnTo>
                    <a:pt x="4363" y="3586"/>
                  </a:lnTo>
                  <a:lnTo>
                    <a:pt x="3919" y="3180"/>
                  </a:lnTo>
                  <a:lnTo>
                    <a:pt x="3993" y="2588"/>
                  </a:lnTo>
                  <a:lnTo>
                    <a:pt x="3439" y="2255"/>
                  </a:lnTo>
                  <a:lnTo>
                    <a:pt x="3513" y="1627"/>
                  </a:lnTo>
                  <a:lnTo>
                    <a:pt x="2847" y="1442"/>
                  </a:lnTo>
                  <a:lnTo>
                    <a:pt x="2810" y="850"/>
                  </a:lnTo>
                  <a:lnTo>
                    <a:pt x="2145" y="740"/>
                  </a:lnTo>
                  <a:lnTo>
                    <a:pt x="2034" y="333"/>
                  </a:lnTo>
                  <a:lnTo>
                    <a:pt x="1220" y="222"/>
                  </a:lnTo>
                  <a:lnTo>
                    <a:pt x="999" y="0"/>
                  </a:lnTo>
                  <a:close/>
                  <a:moveTo>
                    <a:pt x="4474" y="4732"/>
                  </a:moveTo>
                  <a:lnTo>
                    <a:pt x="4141" y="5176"/>
                  </a:lnTo>
                  <a:lnTo>
                    <a:pt x="4289" y="5509"/>
                  </a:lnTo>
                  <a:lnTo>
                    <a:pt x="3845" y="5915"/>
                  </a:lnTo>
                  <a:lnTo>
                    <a:pt x="3808" y="6100"/>
                  </a:lnTo>
                  <a:lnTo>
                    <a:pt x="3808" y="6100"/>
                  </a:lnTo>
                  <a:lnTo>
                    <a:pt x="3919" y="6063"/>
                  </a:lnTo>
                  <a:lnTo>
                    <a:pt x="3956" y="5915"/>
                  </a:lnTo>
                  <a:lnTo>
                    <a:pt x="4363" y="5509"/>
                  </a:lnTo>
                  <a:lnTo>
                    <a:pt x="4252" y="5176"/>
                  </a:lnTo>
                  <a:lnTo>
                    <a:pt x="4474" y="473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2"/>
            <p:cNvSpPr/>
            <p:nvPr/>
          </p:nvSpPr>
          <p:spPr>
            <a:xfrm>
              <a:off x="1702650" y="3821075"/>
              <a:ext cx="87825" cy="111775"/>
            </a:xfrm>
            <a:custGeom>
              <a:rect b="b" l="l" r="r" t="t"/>
              <a:pathLst>
                <a:path extrusionOk="0" h="4471" w="3513">
                  <a:moveTo>
                    <a:pt x="958" y="1"/>
                  </a:moveTo>
                  <a:cubicBezTo>
                    <a:pt x="390" y="1"/>
                    <a:pt x="1" y="452"/>
                    <a:pt x="1" y="1237"/>
                  </a:cubicBezTo>
                  <a:cubicBezTo>
                    <a:pt x="1" y="2347"/>
                    <a:pt x="777" y="3678"/>
                    <a:pt x="1738" y="4232"/>
                  </a:cubicBezTo>
                  <a:cubicBezTo>
                    <a:pt x="2030" y="4394"/>
                    <a:pt x="2302" y="4471"/>
                    <a:pt x="2542" y="4471"/>
                  </a:cubicBezTo>
                  <a:cubicBezTo>
                    <a:pt x="3124" y="4471"/>
                    <a:pt x="3513" y="4019"/>
                    <a:pt x="3513" y="3234"/>
                  </a:cubicBezTo>
                  <a:cubicBezTo>
                    <a:pt x="3513" y="2125"/>
                    <a:pt x="2774" y="794"/>
                    <a:pt x="1738" y="239"/>
                  </a:cubicBezTo>
                  <a:cubicBezTo>
                    <a:pt x="1458" y="77"/>
                    <a:pt x="1193" y="1"/>
                    <a:pt x="958" y="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2"/>
            <p:cNvSpPr/>
            <p:nvPr/>
          </p:nvSpPr>
          <p:spPr>
            <a:xfrm>
              <a:off x="1709125" y="3827375"/>
              <a:ext cx="76750" cy="97700"/>
            </a:xfrm>
            <a:custGeom>
              <a:rect b="b" l="l" r="r" t="t"/>
              <a:pathLst>
                <a:path extrusionOk="0" h="3908" w="3070">
                  <a:moveTo>
                    <a:pt x="856" y="0"/>
                  </a:moveTo>
                  <a:cubicBezTo>
                    <a:pt x="351" y="0"/>
                    <a:pt x="1" y="392"/>
                    <a:pt x="1" y="1096"/>
                  </a:cubicBezTo>
                  <a:cubicBezTo>
                    <a:pt x="1" y="2058"/>
                    <a:pt x="703" y="3241"/>
                    <a:pt x="1553" y="3721"/>
                  </a:cubicBezTo>
                  <a:cubicBezTo>
                    <a:pt x="1784" y="3847"/>
                    <a:pt x="2006" y="3908"/>
                    <a:pt x="2205" y="3908"/>
                  </a:cubicBezTo>
                  <a:cubicBezTo>
                    <a:pt x="2709" y="3908"/>
                    <a:pt x="3069" y="3523"/>
                    <a:pt x="3069" y="2834"/>
                  </a:cubicBezTo>
                  <a:cubicBezTo>
                    <a:pt x="3069" y="1873"/>
                    <a:pt x="2367" y="727"/>
                    <a:pt x="1553" y="209"/>
                  </a:cubicBezTo>
                  <a:cubicBezTo>
                    <a:pt x="1303" y="68"/>
                    <a:pt x="1066" y="0"/>
                    <a:pt x="8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2"/>
            <p:cNvSpPr/>
            <p:nvPr/>
          </p:nvSpPr>
          <p:spPr>
            <a:xfrm>
              <a:off x="1732225" y="3859800"/>
              <a:ext cx="27750" cy="34325"/>
            </a:xfrm>
            <a:custGeom>
              <a:rect b="b" l="l" r="r" t="t"/>
              <a:pathLst>
                <a:path extrusionOk="0" h="1373" w="1110">
                  <a:moveTo>
                    <a:pt x="318" y="1"/>
                  </a:moveTo>
                  <a:cubicBezTo>
                    <a:pt x="121" y="1"/>
                    <a:pt x="1" y="146"/>
                    <a:pt x="1" y="391"/>
                  </a:cubicBezTo>
                  <a:cubicBezTo>
                    <a:pt x="1" y="724"/>
                    <a:pt x="297" y="1130"/>
                    <a:pt x="555" y="1315"/>
                  </a:cubicBezTo>
                  <a:cubicBezTo>
                    <a:pt x="643" y="1354"/>
                    <a:pt x="723" y="1373"/>
                    <a:pt x="793" y="1373"/>
                  </a:cubicBezTo>
                  <a:cubicBezTo>
                    <a:pt x="989" y="1373"/>
                    <a:pt x="1110" y="1228"/>
                    <a:pt x="1110" y="982"/>
                  </a:cubicBezTo>
                  <a:cubicBezTo>
                    <a:pt x="1110" y="650"/>
                    <a:pt x="888" y="243"/>
                    <a:pt x="555" y="58"/>
                  </a:cubicBezTo>
                  <a:cubicBezTo>
                    <a:pt x="468" y="19"/>
                    <a:pt x="388" y="1"/>
                    <a:pt x="3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2"/>
            <p:cNvSpPr/>
            <p:nvPr/>
          </p:nvSpPr>
          <p:spPr>
            <a:xfrm>
              <a:off x="1744250" y="3872500"/>
              <a:ext cx="6500" cy="8950"/>
            </a:xfrm>
            <a:custGeom>
              <a:rect b="b" l="l" r="r" t="t"/>
              <a:pathLst>
                <a:path extrusionOk="0" h="358" w="260">
                  <a:moveTo>
                    <a:pt x="69" y="0"/>
                  </a:moveTo>
                  <a:cubicBezTo>
                    <a:pt x="19" y="0"/>
                    <a:pt x="0" y="52"/>
                    <a:pt x="0" y="105"/>
                  </a:cubicBezTo>
                  <a:cubicBezTo>
                    <a:pt x="0" y="216"/>
                    <a:pt x="37" y="290"/>
                    <a:pt x="148" y="327"/>
                  </a:cubicBezTo>
                  <a:cubicBezTo>
                    <a:pt x="170" y="348"/>
                    <a:pt x="188" y="357"/>
                    <a:pt x="204" y="357"/>
                  </a:cubicBezTo>
                  <a:cubicBezTo>
                    <a:pt x="241" y="357"/>
                    <a:pt x="259" y="305"/>
                    <a:pt x="259" y="253"/>
                  </a:cubicBezTo>
                  <a:cubicBezTo>
                    <a:pt x="259" y="142"/>
                    <a:pt x="222" y="68"/>
                    <a:pt x="148" y="31"/>
                  </a:cubicBezTo>
                  <a:cubicBezTo>
                    <a:pt x="116" y="9"/>
                    <a:pt x="90" y="0"/>
                    <a:pt x="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2"/>
            <p:cNvSpPr/>
            <p:nvPr/>
          </p:nvSpPr>
          <p:spPr>
            <a:xfrm>
              <a:off x="1749800" y="3869550"/>
              <a:ext cx="5575" cy="5975"/>
            </a:xfrm>
            <a:custGeom>
              <a:rect b="b" l="l" r="r" t="t"/>
              <a:pathLst>
                <a:path extrusionOk="0" h="239" w="223">
                  <a:moveTo>
                    <a:pt x="37" y="1"/>
                  </a:moveTo>
                  <a:cubicBezTo>
                    <a:pt x="0" y="38"/>
                    <a:pt x="0" y="112"/>
                    <a:pt x="37" y="186"/>
                  </a:cubicBezTo>
                  <a:cubicBezTo>
                    <a:pt x="90" y="212"/>
                    <a:pt x="142" y="238"/>
                    <a:pt x="181" y="238"/>
                  </a:cubicBezTo>
                  <a:cubicBezTo>
                    <a:pt x="197" y="238"/>
                    <a:pt x="211" y="234"/>
                    <a:pt x="222" y="223"/>
                  </a:cubicBezTo>
                  <a:cubicBezTo>
                    <a:pt x="185" y="223"/>
                    <a:pt x="148" y="223"/>
                    <a:pt x="148" y="149"/>
                  </a:cubicBezTo>
                  <a:cubicBezTo>
                    <a:pt x="111" y="75"/>
                    <a:pt x="111" y="38"/>
                    <a:pt x="1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2"/>
            <p:cNvSpPr/>
            <p:nvPr/>
          </p:nvSpPr>
          <p:spPr>
            <a:xfrm>
              <a:off x="1751650" y="3869550"/>
              <a:ext cx="3725" cy="5575"/>
            </a:xfrm>
            <a:custGeom>
              <a:rect b="b" l="l" r="r" t="t"/>
              <a:pathLst>
                <a:path extrusionOk="0" h="223" w="149">
                  <a:moveTo>
                    <a:pt x="0" y="1"/>
                  </a:moveTo>
                  <a:cubicBezTo>
                    <a:pt x="0" y="38"/>
                    <a:pt x="0" y="75"/>
                    <a:pt x="74" y="149"/>
                  </a:cubicBezTo>
                  <a:cubicBezTo>
                    <a:pt x="74" y="186"/>
                    <a:pt x="111" y="223"/>
                    <a:pt x="148" y="223"/>
                  </a:cubicBezTo>
                  <a:cubicBezTo>
                    <a:pt x="148" y="223"/>
                    <a:pt x="148" y="186"/>
                    <a:pt x="111" y="75"/>
                  </a:cubicBezTo>
                  <a:cubicBezTo>
                    <a:pt x="111" y="38"/>
                    <a:pt x="74" y="1"/>
                    <a:pt x="0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2"/>
            <p:cNvSpPr/>
            <p:nvPr/>
          </p:nvSpPr>
          <p:spPr>
            <a:xfrm>
              <a:off x="1749800" y="3883425"/>
              <a:ext cx="5575" cy="5950"/>
            </a:xfrm>
            <a:custGeom>
              <a:rect b="b" l="l" r="r" t="t"/>
              <a:pathLst>
                <a:path extrusionOk="0" h="238" w="223">
                  <a:moveTo>
                    <a:pt x="37" y="0"/>
                  </a:moveTo>
                  <a:cubicBezTo>
                    <a:pt x="0" y="37"/>
                    <a:pt x="0" y="111"/>
                    <a:pt x="37" y="185"/>
                  </a:cubicBezTo>
                  <a:cubicBezTo>
                    <a:pt x="90" y="211"/>
                    <a:pt x="142" y="238"/>
                    <a:pt x="181" y="238"/>
                  </a:cubicBezTo>
                  <a:cubicBezTo>
                    <a:pt x="197" y="238"/>
                    <a:pt x="211" y="233"/>
                    <a:pt x="222" y="222"/>
                  </a:cubicBezTo>
                  <a:cubicBezTo>
                    <a:pt x="185" y="222"/>
                    <a:pt x="148" y="185"/>
                    <a:pt x="148" y="148"/>
                  </a:cubicBezTo>
                  <a:cubicBezTo>
                    <a:pt x="111" y="74"/>
                    <a:pt x="111" y="37"/>
                    <a:pt x="1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2"/>
            <p:cNvSpPr/>
            <p:nvPr/>
          </p:nvSpPr>
          <p:spPr>
            <a:xfrm>
              <a:off x="1751650" y="3883425"/>
              <a:ext cx="3725" cy="5575"/>
            </a:xfrm>
            <a:custGeom>
              <a:rect b="b" l="l" r="r" t="t"/>
              <a:pathLst>
                <a:path extrusionOk="0" h="223" w="149">
                  <a:moveTo>
                    <a:pt x="0" y="0"/>
                  </a:moveTo>
                  <a:cubicBezTo>
                    <a:pt x="0" y="37"/>
                    <a:pt x="0" y="74"/>
                    <a:pt x="74" y="148"/>
                  </a:cubicBezTo>
                  <a:cubicBezTo>
                    <a:pt x="74" y="185"/>
                    <a:pt x="111" y="222"/>
                    <a:pt x="148" y="222"/>
                  </a:cubicBezTo>
                  <a:cubicBezTo>
                    <a:pt x="148" y="185"/>
                    <a:pt x="148" y="148"/>
                    <a:pt x="111" y="74"/>
                  </a:cubicBezTo>
                  <a:cubicBezTo>
                    <a:pt x="111" y="37"/>
                    <a:pt x="74" y="0"/>
                    <a:pt x="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2"/>
            <p:cNvSpPr/>
            <p:nvPr/>
          </p:nvSpPr>
          <p:spPr>
            <a:xfrm>
              <a:off x="1738700" y="3876950"/>
              <a:ext cx="5575" cy="5450"/>
            </a:xfrm>
            <a:custGeom>
              <a:rect b="b" l="l" r="r" t="t"/>
              <a:pathLst>
                <a:path extrusionOk="0" h="218" w="223">
                  <a:moveTo>
                    <a:pt x="38" y="1"/>
                  </a:moveTo>
                  <a:cubicBezTo>
                    <a:pt x="1" y="1"/>
                    <a:pt x="1" y="112"/>
                    <a:pt x="38" y="149"/>
                  </a:cubicBezTo>
                  <a:cubicBezTo>
                    <a:pt x="63" y="174"/>
                    <a:pt x="124" y="217"/>
                    <a:pt x="171" y="217"/>
                  </a:cubicBezTo>
                  <a:cubicBezTo>
                    <a:pt x="192" y="217"/>
                    <a:pt x="211" y="208"/>
                    <a:pt x="222" y="186"/>
                  </a:cubicBezTo>
                  <a:lnTo>
                    <a:pt x="222" y="186"/>
                  </a:lnTo>
                  <a:cubicBezTo>
                    <a:pt x="222" y="186"/>
                    <a:pt x="222" y="186"/>
                    <a:pt x="222" y="186"/>
                  </a:cubicBezTo>
                  <a:cubicBezTo>
                    <a:pt x="185" y="186"/>
                    <a:pt x="112" y="149"/>
                    <a:pt x="112" y="149"/>
                  </a:cubicBezTo>
                  <a:cubicBezTo>
                    <a:pt x="75" y="112"/>
                    <a:pt x="75" y="75"/>
                    <a:pt x="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2"/>
            <p:cNvSpPr/>
            <p:nvPr/>
          </p:nvSpPr>
          <p:spPr>
            <a:xfrm>
              <a:off x="1740550" y="3876025"/>
              <a:ext cx="3725" cy="5575"/>
            </a:xfrm>
            <a:custGeom>
              <a:rect b="b" l="l" r="r" t="t"/>
              <a:pathLst>
                <a:path extrusionOk="0" h="223" w="149">
                  <a:moveTo>
                    <a:pt x="1" y="1"/>
                  </a:moveTo>
                  <a:cubicBezTo>
                    <a:pt x="1" y="75"/>
                    <a:pt x="1" y="112"/>
                    <a:pt x="38" y="149"/>
                  </a:cubicBezTo>
                  <a:cubicBezTo>
                    <a:pt x="38" y="186"/>
                    <a:pt x="111" y="223"/>
                    <a:pt x="148" y="223"/>
                  </a:cubicBezTo>
                  <a:cubicBezTo>
                    <a:pt x="148" y="186"/>
                    <a:pt x="148" y="149"/>
                    <a:pt x="111" y="112"/>
                  </a:cubicBezTo>
                  <a:cubicBezTo>
                    <a:pt x="111" y="75"/>
                    <a:pt x="38" y="1"/>
                    <a:pt x="1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2"/>
            <p:cNvSpPr/>
            <p:nvPr/>
          </p:nvSpPr>
          <p:spPr>
            <a:xfrm>
              <a:off x="1738700" y="3862175"/>
              <a:ext cx="5575" cy="7175"/>
            </a:xfrm>
            <a:custGeom>
              <a:rect b="b" l="l" r="r" t="t"/>
              <a:pathLst>
                <a:path extrusionOk="0" h="287" w="223">
                  <a:moveTo>
                    <a:pt x="38" y="0"/>
                  </a:moveTo>
                  <a:cubicBezTo>
                    <a:pt x="1" y="37"/>
                    <a:pt x="1" y="148"/>
                    <a:pt x="38" y="185"/>
                  </a:cubicBezTo>
                  <a:cubicBezTo>
                    <a:pt x="65" y="239"/>
                    <a:pt x="131" y="273"/>
                    <a:pt x="180" y="273"/>
                  </a:cubicBezTo>
                  <a:cubicBezTo>
                    <a:pt x="197" y="273"/>
                    <a:pt x="213" y="269"/>
                    <a:pt x="222" y="259"/>
                  </a:cubicBezTo>
                  <a:lnTo>
                    <a:pt x="222" y="259"/>
                  </a:lnTo>
                  <a:cubicBezTo>
                    <a:pt x="204" y="277"/>
                    <a:pt x="204" y="287"/>
                    <a:pt x="209" y="287"/>
                  </a:cubicBezTo>
                  <a:cubicBezTo>
                    <a:pt x="213" y="287"/>
                    <a:pt x="222" y="277"/>
                    <a:pt x="222" y="259"/>
                  </a:cubicBezTo>
                  <a:cubicBezTo>
                    <a:pt x="185" y="259"/>
                    <a:pt x="112" y="185"/>
                    <a:pt x="112" y="148"/>
                  </a:cubicBezTo>
                  <a:cubicBezTo>
                    <a:pt x="75" y="111"/>
                    <a:pt x="75" y="74"/>
                    <a:pt x="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2"/>
            <p:cNvSpPr/>
            <p:nvPr/>
          </p:nvSpPr>
          <p:spPr>
            <a:xfrm>
              <a:off x="1740550" y="3862175"/>
              <a:ext cx="3725" cy="6475"/>
            </a:xfrm>
            <a:custGeom>
              <a:rect b="b" l="l" r="r" t="t"/>
              <a:pathLst>
                <a:path extrusionOk="0" h="259" w="149">
                  <a:moveTo>
                    <a:pt x="1" y="0"/>
                  </a:moveTo>
                  <a:cubicBezTo>
                    <a:pt x="1" y="74"/>
                    <a:pt x="1" y="111"/>
                    <a:pt x="38" y="148"/>
                  </a:cubicBezTo>
                  <a:cubicBezTo>
                    <a:pt x="38" y="185"/>
                    <a:pt x="111" y="259"/>
                    <a:pt x="148" y="259"/>
                  </a:cubicBezTo>
                  <a:cubicBezTo>
                    <a:pt x="148" y="185"/>
                    <a:pt x="148" y="148"/>
                    <a:pt x="111" y="111"/>
                  </a:cubicBezTo>
                  <a:cubicBezTo>
                    <a:pt x="111" y="74"/>
                    <a:pt x="38" y="0"/>
                    <a:pt x="1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2"/>
            <p:cNvSpPr/>
            <p:nvPr/>
          </p:nvSpPr>
          <p:spPr>
            <a:xfrm>
              <a:off x="1734075" y="3827975"/>
              <a:ext cx="24975" cy="22325"/>
            </a:xfrm>
            <a:custGeom>
              <a:rect b="b" l="l" r="r" t="t"/>
              <a:pathLst>
                <a:path extrusionOk="0" h="893" w="999">
                  <a:moveTo>
                    <a:pt x="1" y="0"/>
                  </a:moveTo>
                  <a:cubicBezTo>
                    <a:pt x="38" y="296"/>
                    <a:pt x="260" y="703"/>
                    <a:pt x="555" y="814"/>
                  </a:cubicBezTo>
                  <a:cubicBezTo>
                    <a:pt x="641" y="865"/>
                    <a:pt x="727" y="893"/>
                    <a:pt x="802" y="893"/>
                  </a:cubicBezTo>
                  <a:cubicBezTo>
                    <a:pt x="888" y="893"/>
                    <a:pt x="959" y="856"/>
                    <a:pt x="999" y="777"/>
                  </a:cubicBezTo>
                  <a:lnTo>
                    <a:pt x="999" y="777"/>
                  </a:lnTo>
                  <a:cubicBezTo>
                    <a:pt x="977" y="787"/>
                    <a:pt x="949" y="792"/>
                    <a:pt x="917" y="792"/>
                  </a:cubicBezTo>
                  <a:cubicBezTo>
                    <a:pt x="838" y="792"/>
                    <a:pt x="734" y="766"/>
                    <a:pt x="629" y="740"/>
                  </a:cubicBezTo>
                  <a:cubicBezTo>
                    <a:pt x="407" y="592"/>
                    <a:pt x="223" y="333"/>
                    <a:pt x="112" y="37"/>
                  </a:cubicBezTo>
                  <a:cubicBezTo>
                    <a:pt x="75" y="0"/>
                    <a:pt x="38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2"/>
            <p:cNvSpPr/>
            <p:nvPr/>
          </p:nvSpPr>
          <p:spPr>
            <a:xfrm>
              <a:off x="1736850" y="3829825"/>
              <a:ext cx="23125" cy="19300"/>
            </a:xfrm>
            <a:custGeom>
              <a:rect b="b" l="l" r="r" t="t"/>
              <a:pathLst>
                <a:path extrusionOk="0" h="772" w="925">
                  <a:moveTo>
                    <a:pt x="1" y="0"/>
                  </a:moveTo>
                  <a:cubicBezTo>
                    <a:pt x="112" y="296"/>
                    <a:pt x="296" y="555"/>
                    <a:pt x="518" y="703"/>
                  </a:cubicBezTo>
                  <a:cubicBezTo>
                    <a:pt x="620" y="728"/>
                    <a:pt x="687" y="771"/>
                    <a:pt x="755" y="771"/>
                  </a:cubicBezTo>
                  <a:cubicBezTo>
                    <a:pt x="786" y="771"/>
                    <a:pt x="817" y="763"/>
                    <a:pt x="851" y="740"/>
                  </a:cubicBezTo>
                  <a:cubicBezTo>
                    <a:pt x="888" y="703"/>
                    <a:pt x="925" y="666"/>
                    <a:pt x="925" y="555"/>
                  </a:cubicBezTo>
                  <a:cubicBezTo>
                    <a:pt x="814" y="370"/>
                    <a:pt x="629" y="222"/>
                    <a:pt x="370" y="148"/>
                  </a:cubicBezTo>
                  <a:cubicBezTo>
                    <a:pt x="223" y="111"/>
                    <a:pt x="149" y="74"/>
                    <a:pt x="1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2"/>
            <p:cNvSpPr/>
            <p:nvPr/>
          </p:nvSpPr>
          <p:spPr>
            <a:xfrm>
              <a:off x="1758125" y="3910225"/>
              <a:ext cx="19425" cy="15975"/>
            </a:xfrm>
            <a:custGeom>
              <a:rect b="b" l="l" r="r" t="t"/>
              <a:pathLst>
                <a:path extrusionOk="0" h="639" w="777">
                  <a:moveTo>
                    <a:pt x="222" y="1"/>
                  </a:moveTo>
                  <a:lnTo>
                    <a:pt x="222" y="1"/>
                  </a:lnTo>
                  <a:cubicBezTo>
                    <a:pt x="37" y="38"/>
                    <a:pt x="0" y="296"/>
                    <a:pt x="74" y="629"/>
                  </a:cubicBezTo>
                  <a:cubicBezTo>
                    <a:pt x="125" y="635"/>
                    <a:pt x="173" y="639"/>
                    <a:pt x="220" y="639"/>
                  </a:cubicBezTo>
                  <a:cubicBezTo>
                    <a:pt x="445" y="639"/>
                    <a:pt x="623" y="567"/>
                    <a:pt x="776" y="444"/>
                  </a:cubicBezTo>
                  <a:lnTo>
                    <a:pt x="776" y="444"/>
                  </a:lnTo>
                  <a:cubicBezTo>
                    <a:pt x="592" y="555"/>
                    <a:pt x="407" y="555"/>
                    <a:pt x="185" y="592"/>
                  </a:cubicBezTo>
                  <a:cubicBezTo>
                    <a:pt x="111" y="296"/>
                    <a:pt x="111" y="112"/>
                    <a:pt x="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2"/>
            <p:cNvSpPr/>
            <p:nvPr/>
          </p:nvSpPr>
          <p:spPr>
            <a:xfrm>
              <a:off x="1760875" y="3907975"/>
              <a:ext cx="19450" cy="16150"/>
            </a:xfrm>
            <a:custGeom>
              <a:rect b="b" l="l" r="r" t="t"/>
              <a:pathLst>
                <a:path extrusionOk="0" h="646" w="778">
                  <a:moveTo>
                    <a:pt x="225" y="0"/>
                  </a:moveTo>
                  <a:cubicBezTo>
                    <a:pt x="197" y="0"/>
                    <a:pt x="171" y="6"/>
                    <a:pt x="149" y="17"/>
                  </a:cubicBezTo>
                  <a:cubicBezTo>
                    <a:pt x="75" y="165"/>
                    <a:pt x="1" y="386"/>
                    <a:pt x="112" y="645"/>
                  </a:cubicBezTo>
                  <a:cubicBezTo>
                    <a:pt x="297" y="645"/>
                    <a:pt x="519" y="645"/>
                    <a:pt x="666" y="534"/>
                  </a:cubicBezTo>
                  <a:cubicBezTo>
                    <a:pt x="666" y="497"/>
                    <a:pt x="703" y="460"/>
                    <a:pt x="777" y="386"/>
                  </a:cubicBezTo>
                  <a:cubicBezTo>
                    <a:pt x="620" y="167"/>
                    <a:pt x="383" y="0"/>
                    <a:pt x="225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2"/>
            <p:cNvSpPr/>
            <p:nvPr/>
          </p:nvSpPr>
          <p:spPr>
            <a:xfrm>
              <a:off x="1769200" y="3866800"/>
              <a:ext cx="17600" cy="34200"/>
            </a:xfrm>
            <a:custGeom>
              <a:rect b="b" l="l" r="r" t="t"/>
              <a:pathLst>
                <a:path extrusionOk="0" h="1368" w="704">
                  <a:moveTo>
                    <a:pt x="296" y="0"/>
                  </a:moveTo>
                  <a:cubicBezTo>
                    <a:pt x="112" y="111"/>
                    <a:pt x="1" y="296"/>
                    <a:pt x="112" y="592"/>
                  </a:cubicBezTo>
                  <a:cubicBezTo>
                    <a:pt x="149" y="924"/>
                    <a:pt x="444" y="1257"/>
                    <a:pt x="666" y="1368"/>
                  </a:cubicBezTo>
                  <a:lnTo>
                    <a:pt x="666" y="1257"/>
                  </a:lnTo>
                  <a:cubicBezTo>
                    <a:pt x="666" y="1257"/>
                    <a:pt x="666" y="1220"/>
                    <a:pt x="703" y="1220"/>
                  </a:cubicBezTo>
                  <a:cubicBezTo>
                    <a:pt x="481" y="1072"/>
                    <a:pt x="296" y="813"/>
                    <a:pt x="222" y="518"/>
                  </a:cubicBezTo>
                  <a:cubicBezTo>
                    <a:pt x="186" y="296"/>
                    <a:pt x="186" y="111"/>
                    <a:pt x="2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2"/>
            <p:cNvSpPr/>
            <p:nvPr/>
          </p:nvSpPr>
          <p:spPr>
            <a:xfrm>
              <a:off x="1772900" y="3865875"/>
              <a:ext cx="12975" cy="30525"/>
            </a:xfrm>
            <a:custGeom>
              <a:rect b="b" l="l" r="r" t="t"/>
              <a:pathLst>
                <a:path extrusionOk="0" h="1221" w="519">
                  <a:moveTo>
                    <a:pt x="111" y="0"/>
                  </a:moveTo>
                  <a:cubicBezTo>
                    <a:pt x="1" y="148"/>
                    <a:pt x="1" y="296"/>
                    <a:pt x="38" y="518"/>
                  </a:cubicBezTo>
                  <a:cubicBezTo>
                    <a:pt x="148" y="776"/>
                    <a:pt x="333" y="1072"/>
                    <a:pt x="518" y="1220"/>
                  </a:cubicBezTo>
                  <a:cubicBezTo>
                    <a:pt x="481" y="850"/>
                    <a:pt x="370" y="407"/>
                    <a:pt x="148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2"/>
            <p:cNvSpPr/>
            <p:nvPr/>
          </p:nvSpPr>
          <p:spPr>
            <a:xfrm>
              <a:off x="1715600" y="3880650"/>
              <a:ext cx="21275" cy="31450"/>
            </a:xfrm>
            <a:custGeom>
              <a:rect b="b" l="l" r="r" t="t"/>
              <a:pathLst>
                <a:path extrusionOk="0" h="1258" w="851">
                  <a:moveTo>
                    <a:pt x="0" y="1"/>
                  </a:moveTo>
                  <a:cubicBezTo>
                    <a:pt x="185" y="481"/>
                    <a:pt x="444" y="925"/>
                    <a:pt x="814" y="1258"/>
                  </a:cubicBezTo>
                  <a:cubicBezTo>
                    <a:pt x="814" y="1221"/>
                    <a:pt x="851" y="1110"/>
                    <a:pt x="851" y="1073"/>
                  </a:cubicBezTo>
                  <a:cubicBezTo>
                    <a:pt x="555" y="740"/>
                    <a:pt x="296" y="370"/>
                    <a:pt x="1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2"/>
            <p:cNvSpPr/>
            <p:nvPr/>
          </p:nvSpPr>
          <p:spPr>
            <a:xfrm>
              <a:off x="1720225" y="3880650"/>
              <a:ext cx="16650" cy="26825"/>
            </a:xfrm>
            <a:custGeom>
              <a:rect b="b" l="l" r="r" t="t"/>
              <a:pathLst>
                <a:path extrusionOk="0" h="1073" w="666">
                  <a:moveTo>
                    <a:pt x="0" y="1"/>
                  </a:moveTo>
                  <a:lnTo>
                    <a:pt x="0" y="1"/>
                  </a:lnTo>
                  <a:cubicBezTo>
                    <a:pt x="111" y="370"/>
                    <a:pt x="407" y="740"/>
                    <a:pt x="666" y="1073"/>
                  </a:cubicBezTo>
                  <a:cubicBezTo>
                    <a:pt x="666" y="851"/>
                    <a:pt x="629" y="629"/>
                    <a:pt x="481" y="444"/>
                  </a:cubicBezTo>
                  <a:cubicBezTo>
                    <a:pt x="333" y="185"/>
                    <a:pt x="185" y="75"/>
                    <a:pt x="0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2"/>
            <p:cNvSpPr/>
            <p:nvPr/>
          </p:nvSpPr>
          <p:spPr>
            <a:xfrm>
              <a:off x="1709125" y="3832600"/>
              <a:ext cx="13900" cy="26825"/>
            </a:xfrm>
            <a:custGeom>
              <a:rect b="b" l="l" r="r" t="t"/>
              <a:pathLst>
                <a:path extrusionOk="0" h="1073" w="556">
                  <a:moveTo>
                    <a:pt x="333" y="0"/>
                  </a:moveTo>
                  <a:cubicBezTo>
                    <a:pt x="148" y="111"/>
                    <a:pt x="1" y="444"/>
                    <a:pt x="1" y="887"/>
                  </a:cubicBezTo>
                  <a:lnTo>
                    <a:pt x="1" y="961"/>
                  </a:lnTo>
                  <a:cubicBezTo>
                    <a:pt x="130" y="1035"/>
                    <a:pt x="250" y="1072"/>
                    <a:pt x="347" y="1072"/>
                  </a:cubicBezTo>
                  <a:cubicBezTo>
                    <a:pt x="444" y="1072"/>
                    <a:pt x="518" y="1035"/>
                    <a:pt x="555" y="961"/>
                  </a:cubicBezTo>
                  <a:lnTo>
                    <a:pt x="555" y="961"/>
                  </a:lnTo>
                  <a:cubicBezTo>
                    <a:pt x="523" y="972"/>
                    <a:pt x="487" y="977"/>
                    <a:pt x="448" y="977"/>
                  </a:cubicBezTo>
                  <a:cubicBezTo>
                    <a:pt x="354" y="977"/>
                    <a:pt x="242" y="951"/>
                    <a:pt x="111" y="924"/>
                  </a:cubicBezTo>
                  <a:lnTo>
                    <a:pt x="111" y="813"/>
                  </a:lnTo>
                  <a:cubicBezTo>
                    <a:pt x="111" y="518"/>
                    <a:pt x="185" y="222"/>
                    <a:pt x="333" y="37"/>
                  </a:cubicBezTo>
                  <a:lnTo>
                    <a:pt x="3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2"/>
            <p:cNvSpPr/>
            <p:nvPr/>
          </p:nvSpPr>
          <p:spPr>
            <a:xfrm>
              <a:off x="1712825" y="3832600"/>
              <a:ext cx="13900" cy="24400"/>
            </a:xfrm>
            <a:custGeom>
              <a:rect b="b" l="l" r="r" t="t"/>
              <a:pathLst>
                <a:path extrusionOk="0" h="976" w="556">
                  <a:moveTo>
                    <a:pt x="222" y="0"/>
                  </a:moveTo>
                  <a:cubicBezTo>
                    <a:pt x="111" y="185"/>
                    <a:pt x="0" y="444"/>
                    <a:pt x="0" y="776"/>
                  </a:cubicBezTo>
                  <a:lnTo>
                    <a:pt x="0" y="887"/>
                  </a:lnTo>
                  <a:cubicBezTo>
                    <a:pt x="109" y="942"/>
                    <a:pt x="237" y="976"/>
                    <a:pt x="327" y="976"/>
                  </a:cubicBezTo>
                  <a:cubicBezTo>
                    <a:pt x="360" y="976"/>
                    <a:pt x="387" y="971"/>
                    <a:pt x="407" y="961"/>
                  </a:cubicBezTo>
                  <a:cubicBezTo>
                    <a:pt x="407" y="961"/>
                    <a:pt x="481" y="924"/>
                    <a:pt x="481" y="887"/>
                  </a:cubicBezTo>
                  <a:cubicBezTo>
                    <a:pt x="555" y="629"/>
                    <a:pt x="407" y="259"/>
                    <a:pt x="222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" name="Google Shape;1367;p22"/>
          <p:cNvGrpSpPr/>
          <p:nvPr/>
        </p:nvGrpSpPr>
        <p:grpSpPr>
          <a:xfrm>
            <a:off x="48430" y="4453468"/>
            <a:ext cx="590201" cy="630307"/>
            <a:chOff x="1686025" y="3765375"/>
            <a:chExt cx="178400" cy="190500"/>
          </a:xfrm>
        </p:grpSpPr>
        <p:sp>
          <p:nvSpPr>
            <p:cNvPr id="1368" name="Google Shape;1368;p22"/>
            <p:cNvSpPr/>
            <p:nvPr/>
          </p:nvSpPr>
          <p:spPr>
            <a:xfrm>
              <a:off x="1686025" y="3797900"/>
              <a:ext cx="122950" cy="157975"/>
            </a:xfrm>
            <a:custGeom>
              <a:rect b="b" l="l" r="r" t="t"/>
              <a:pathLst>
                <a:path extrusionOk="0" h="6319" w="4918">
                  <a:moveTo>
                    <a:pt x="1380" y="0"/>
                  </a:moveTo>
                  <a:cubicBezTo>
                    <a:pt x="562" y="0"/>
                    <a:pt x="0" y="626"/>
                    <a:pt x="0" y="1758"/>
                  </a:cubicBezTo>
                  <a:cubicBezTo>
                    <a:pt x="0" y="3311"/>
                    <a:pt x="1109" y="5233"/>
                    <a:pt x="2477" y="6009"/>
                  </a:cubicBezTo>
                  <a:cubicBezTo>
                    <a:pt x="2854" y="6219"/>
                    <a:pt x="3214" y="6319"/>
                    <a:pt x="3535" y="6319"/>
                  </a:cubicBezTo>
                  <a:cubicBezTo>
                    <a:pt x="4348" y="6319"/>
                    <a:pt x="4917" y="5680"/>
                    <a:pt x="4917" y="4568"/>
                  </a:cubicBezTo>
                  <a:cubicBezTo>
                    <a:pt x="4917" y="3015"/>
                    <a:pt x="3808" y="1092"/>
                    <a:pt x="2477" y="316"/>
                  </a:cubicBezTo>
                  <a:cubicBezTo>
                    <a:pt x="2083" y="103"/>
                    <a:pt x="1710" y="0"/>
                    <a:pt x="138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2"/>
            <p:cNvSpPr/>
            <p:nvPr/>
          </p:nvSpPr>
          <p:spPr>
            <a:xfrm>
              <a:off x="1703575" y="3765375"/>
              <a:ext cx="160850" cy="185550"/>
            </a:xfrm>
            <a:custGeom>
              <a:rect b="b" l="l" r="r" t="t"/>
              <a:pathLst>
                <a:path extrusionOk="0" h="7422" w="6434">
                  <a:moveTo>
                    <a:pt x="2892" y="1"/>
                  </a:moveTo>
                  <a:cubicBezTo>
                    <a:pt x="2664" y="1"/>
                    <a:pt x="2451" y="48"/>
                    <a:pt x="2256" y="138"/>
                  </a:cubicBezTo>
                  <a:lnTo>
                    <a:pt x="1" y="1432"/>
                  </a:lnTo>
                  <a:cubicBezTo>
                    <a:pt x="195" y="1342"/>
                    <a:pt x="408" y="1295"/>
                    <a:pt x="635" y="1295"/>
                  </a:cubicBezTo>
                  <a:cubicBezTo>
                    <a:pt x="967" y="1295"/>
                    <a:pt x="1328" y="1397"/>
                    <a:pt x="1701" y="1617"/>
                  </a:cubicBezTo>
                  <a:cubicBezTo>
                    <a:pt x="3069" y="2393"/>
                    <a:pt x="4178" y="4316"/>
                    <a:pt x="4178" y="5869"/>
                  </a:cubicBezTo>
                  <a:cubicBezTo>
                    <a:pt x="4178" y="6608"/>
                    <a:pt x="3920" y="7163"/>
                    <a:pt x="3513" y="7421"/>
                  </a:cubicBezTo>
                  <a:lnTo>
                    <a:pt x="5731" y="6127"/>
                  </a:lnTo>
                  <a:cubicBezTo>
                    <a:pt x="6212" y="5869"/>
                    <a:pt x="6434" y="5314"/>
                    <a:pt x="6434" y="4575"/>
                  </a:cubicBezTo>
                  <a:cubicBezTo>
                    <a:pt x="6434" y="3022"/>
                    <a:pt x="5325" y="1099"/>
                    <a:pt x="3994" y="323"/>
                  </a:cubicBezTo>
                  <a:cubicBezTo>
                    <a:pt x="3598" y="103"/>
                    <a:pt x="3228" y="1"/>
                    <a:pt x="2892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2"/>
            <p:cNvSpPr/>
            <p:nvPr/>
          </p:nvSpPr>
          <p:spPr>
            <a:xfrm>
              <a:off x="1703575" y="3796800"/>
              <a:ext cx="107250" cy="154125"/>
            </a:xfrm>
            <a:custGeom>
              <a:rect b="b" l="l" r="r" t="t"/>
              <a:pathLst>
                <a:path extrusionOk="0" h="6165" w="4290">
                  <a:moveTo>
                    <a:pt x="307" y="72"/>
                  </a:moveTo>
                  <a:cubicBezTo>
                    <a:pt x="201" y="96"/>
                    <a:pt x="99" y="130"/>
                    <a:pt x="1" y="175"/>
                  </a:cubicBezTo>
                  <a:lnTo>
                    <a:pt x="149" y="138"/>
                  </a:lnTo>
                  <a:cubicBezTo>
                    <a:pt x="199" y="113"/>
                    <a:pt x="252" y="91"/>
                    <a:pt x="307" y="72"/>
                  </a:cubicBezTo>
                  <a:close/>
                  <a:moveTo>
                    <a:pt x="767" y="1"/>
                  </a:moveTo>
                  <a:cubicBezTo>
                    <a:pt x="603" y="1"/>
                    <a:pt x="448" y="25"/>
                    <a:pt x="307" y="72"/>
                  </a:cubicBezTo>
                  <a:lnTo>
                    <a:pt x="307" y="72"/>
                  </a:lnTo>
                  <a:cubicBezTo>
                    <a:pt x="413" y="50"/>
                    <a:pt x="522" y="38"/>
                    <a:pt x="635" y="38"/>
                  </a:cubicBezTo>
                  <a:cubicBezTo>
                    <a:pt x="967" y="38"/>
                    <a:pt x="1328" y="140"/>
                    <a:pt x="1701" y="360"/>
                  </a:cubicBezTo>
                  <a:cubicBezTo>
                    <a:pt x="3069" y="1136"/>
                    <a:pt x="4178" y="3059"/>
                    <a:pt x="4178" y="4612"/>
                  </a:cubicBezTo>
                  <a:cubicBezTo>
                    <a:pt x="4178" y="5351"/>
                    <a:pt x="3920" y="5906"/>
                    <a:pt x="3513" y="6164"/>
                  </a:cubicBezTo>
                  <a:lnTo>
                    <a:pt x="3624" y="6127"/>
                  </a:lnTo>
                  <a:cubicBezTo>
                    <a:pt x="3661" y="6090"/>
                    <a:pt x="4289" y="5721"/>
                    <a:pt x="4289" y="4575"/>
                  </a:cubicBezTo>
                  <a:cubicBezTo>
                    <a:pt x="4289" y="2985"/>
                    <a:pt x="3180" y="1099"/>
                    <a:pt x="1849" y="323"/>
                  </a:cubicBezTo>
                  <a:cubicBezTo>
                    <a:pt x="1475" y="103"/>
                    <a:pt x="1102" y="1"/>
                    <a:pt x="767" y="1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2"/>
            <p:cNvSpPr/>
            <p:nvPr/>
          </p:nvSpPr>
          <p:spPr>
            <a:xfrm>
              <a:off x="1722075" y="3786250"/>
              <a:ext cx="107225" cy="155425"/>
            </a:xfrm>
            <a:custGeom>
              <a:rect b="b" l="l" r="r" t="t"/>
              <a:pathLst>
                <a:path extrusionOk="0" h="6217" w="4289">
                  <a:moveTo>
                    <a:pt x="753" y="0"/>
                  </a:moveTo>
                  <a:cubicBezTo>
                    <a:pt x="530" y="0"/>
                    <a:pt x="324" y="51"/>
                    <a:pt x="148" y="153"/>
                  </a:cubicBezTo>
                  <a:lnTo>
                    <a:pt x="0" y="227"/>
                  </a:lnTo>
                  <a:cubicBezTo>
                    <a:pt x="195" y="138"/>
                    <a:pt x="408" y="90"/>
                    <a:pt x="634" y="90"/>
                  </a:cubicBezTo>
                  <a:cubicBezTo>
                    <a:pt x="966" y="90"/>
                    <a:pt x="1327" y="192"/>
                    <a:pt x="1701" y="412"/>
                  </a:cubicBezTo>
                  <a:cubicBezTo>
                    <a:pt x="3069" y="1189"/>
                    <a:pt x="4178" y="3111"/>
                    <a:pt x="4178" y="4664"/>
                  </a:cubicBezTo>
                  <a:cubicBezTo>
                    <a:pt x="4178" y="5403"/>
                    <a:pt x="3919" y="5958"/>
                    <a:pt x="3512" y="6217"/>
                  </a:cubicBezTo>
                  <a:lnTo>
                    <a:pt x="3623" y="6180"/>
                  </a:lnTo>
                  <a:cubicBezTo>
                    <a:pt x="3623" y="6106"/>
                    <a:pt x="4289" y="5736"/>
                    <a:pt x="4289" y="4590"/>
                  </a:cubicBezTo>
                  <a:cubicBezTo>
                    <a:pt x="4289" y="3000"/>
                    <a:pt x="3180" y="1115"/>
                    <a:pt x="1849" y="338"/>
                  </a:cubicBezTo>
                  <a:cubicBezTo>
                    <a:pt x="1470" y="116"/>
                    <a:pt x="1092" y="0"/>
                    <a:pt x="753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2"/>
            <p:cNvSpPr/>
            <p:nvPr/>
          </p:nvSpPr>
          <p:spPr>
            <a:xfrm>
              <a:off x="1740550" y="3774625"/>
              <a:ext cx="107250" cy="155050"/>
            </a:xfrm>
            <a:custGeom>
              <a:rect b="b" l="l" r="r" t="t"/>
              <a:pathLst>
                <a:path extrusionOk="0" h="6202" w="4290">
                  <a:moveTo>
                    <a:pt x="307" y="72"/>
                  </a:moveTo>
                  <a:cubicBezTo>
                    <a:pt x="201" y="95"/>
                    <a:pt x="98" y="130"/>
                    <a:pt x="1" y="175"/>
                  </a:cubicBezTo>
                  <a:lnTo>
                    <a:pt x="148" y="138"/>
                  </a:lnTo>
                  <a:cubicBezTo>
                    <a:pt x="199" y="113"/>
                    <a:pt x="252" y="91"/>
                    <a:pt x="307" y="72"/>
                  </a:cubicBezTo>
                  <a:close/>
                  <a:moveTo>
                    <a:pt x="766" y="1"/>
                  </a:moveTo>
                  <a:cubicBezTo>
                    <a:pt x="602" y="1"/>
                    <a:pt x="448" y="25"/>
                    <a:pt x="307" y="72"/>
                  </a:cubicBezTo>
                  <a:lnTo>
                    <a:pt x="307" y="72"/>
                  </a:lnTo>
                  <a:cubicBezTo>
                    <a:pt x="413" y="49"/>
                    <a:pt x="522" y="38"/>
                    <a:pt x="634" y="38"/>
                  </a:cubicBezTo>
                  <a:cubicBezTo>
                    <a:pt x="967" y="38"/>
                    <a:pt x="1327" y="140"/>
                    <a:pt x="1701" y="360"/>
                  </a:cubicBezTo>
                  <a:cubicBezTo>
                    <a:pt x="3069" y="1173"/>
                    <a:pt x="4178" y="3059"/>
                    <a:pt x="4178" y="4611"/>
                  </a:cubicBezTo>
                  <a:cubicBezTo>
                    <a:pt x="4178" y="5351"/>
                    <a:pt x="3883" y="5905"/>
                    <a:pt x="3513" y="6201"/>
                  </a:cubicBezTo>
                  <a:lnTo>
                    <a:pt x="3624" y="6127"/>
                  </a:lnTo>
                  <a:cubicBezTo>
                    <a:pt x="3661" y="6127"/>
                    <a:pt x="4289" y="5720"/>
                    <a:pt x="4289" y="4574"/>
                  </a:cubicBezTo>
                  <a:cubicBezTo>
                    <a:pt x="4289" y="3022"/>
                    <a:pt x="3180" y="1099"/>
                    <a:pt x="1849" y="323"/>
                  </a:cubicBezTo>
                  <a:cubicBezTo>
                    <a:pt x="1475" y="103"/>
                    <a:pt x="1101" y="1"/>
                    <a:pt x="766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2"/>
            <p:cNvSpPr/>
            <p:nvPr/>
          </p:nvSpPr>
          <p:spPr>
            <a:xfrm>
              <a:off x="1708200" y="3791925"/>
              <a:ext cx="113700" cy="152525"/>
            </a:xfrm>
            <a:custGeom>
              <a:rect b="b" l="l" r="r" t="t"/>
              <a:pathLst>
                <a:path extrusionOk="0" h="6101" w="4548">
                  <a:moveTo>
                    <a:pt x="126" y="272"/>
                  </a:moveTo>
                  <a:cubicBezTo>
                    <a:pt x="91" y="293"/>
                    <a:pt x="49" y="317"/>
                    <a:pt x="1" y="333"/>
                  </a:cubicBezTo>
                  <a:lnTo>
                    <a:pt x="112" y="296"/>
                  </a:lnTo>
                  <a:cubicBezTo>
                    <a:pt x="116" y="288"/>
                    <a:pt x="120" y="280"/>
                    <a:pt x="126" y="272"/>
                  </a:cubicBezTo>
                  <a:close/>
                  <a:moveTo>
                    <a:pt x="1036" y="0"/>
                  </a:moveTo>
                  <a:cubicBezTo>
                    <a:pt x="1036" y="0"/>
                    <a:pt x="407" y="148"/>
                    <a:pt x="296" y="185"/>
                  </a:cubicBezTo>
                  <a:cubicBezTo>
                    <a:pt x="231" y="185"/>
                    <a:pt x="165" y="214"/>
                    <a:pt x="126" y="272"/>
                  </a:cubicBezTo>
                  <a:lnTo>
                    <a:pt x="126" y="272"/>
                  </a:lnTo>
                  <a:cubicBezTo>
                    <a:pt x="169" y="245"/>
                    <a:pt x="202" y="222"/>
                    <a:pt x="222" y="222"/>
                  </a:cubicBezTo>
                  <a:cubicBezTo>
                    <a:pt x="370" y="185"/>
                    <a:pt x="925" y="37"/>
                    <a:pt x="925" y="37"/>
                  </a:cubicBezTo>
                  <a:lnTo>
                    <a:pt x="1221" y="296"/>
                  </a:lnTo>
                  <a:lnTo>
                    <a:pt x="1997" y="370"/>
                  </a:lnTo>
                  <a:lnTo>
                    <a:pt x="2145" y="777"/>
                  </a:lnTo>
                  <a:lnTo>
                    <a:pt x="2773" y="888"/>
                  </a:lnTo>
                  <a:lnTo>
                    <a:pt x="2810" y="1479"/>
                  </a:lnTo>
                  <a:lnTo>
                    <a:pt x="3476" y="1664"/>
                  </a:lnTo>
                  <a:lnTo>
                    <a:pt x="3439" y="2330"/>
                  </a:lnTo>
                  <a:lnTo>
                    <a:pt x="3993" y="2625"/>
                  </a:lnTo>
                  <a:lnTo>
                    <a:pt x="3883" y="3254"/>
                  </a:lnTo>
                  <a:lnTo>
                    <a:pt x="4363" y="3660"/>
                  </a:lnTo>
                  <a:lnTo>
                    <a:pt x="4400" y="3550"/>
                  </a:lnTo>
                  <a:lnTo>
                    <a:pt x="3919" y="3143"/>
                  </a:lnTo>
                  <a:lnTo>
                    <a:pt x="4030" y="2551"/>
                  </a:lnTo>
                  <a:lnTo>
                    <a:pt x="3476" y="2219"/>
                  </a:lnTo>
                  <a:lnTo>
                    <a:pt x="3513" y="1627"/>
                  </a:lnTo>
                  <a:lnTo>
                    <a:pt x="2884" y="1442"/>
                  </a:lnTo>
                  <a:lnTo>
                    <a:pt x="2810" y="851"/>
                  </a:lnTo>
                  <a:lnTo>
                    <a:pt x="2182" y="740"/>
                  </a:lnTo>
                  <a:lnTo>
                    <a:pt x="2034" y="333"/>
                  </a:lnTo>
                  <a:lnTo>
                    <a:pt x="1258" y="222"/>
                  </a:lnTo>
                  <a:lnTo>
                    <a:pt x="1036" y="0"/>
                  </a:lnTo>
                  <a:close/>
                  <a:moveTo>
                    <a:pt x="4215" y="4104"/>
                  </a:moveTo>
                  <a:lnTo>
                    <a:pt x="4178" y="4215"/>
                  </a:lnTo>
                  <a:lnTo>
                    <a:pt x="4474" y="4733"/>
                  </a:lnTo>
                  <a:lnTo>
                    <a:pt x="4178" y="5176"/>
                  </a:lnTo>
                  <a:lnTo>
                    <a:pt x="4289" y="5509"/>
                  </a:lnTo>
                  <a:lnTo>
                    <a:pt x="3883" y="5916"/>
                  </a:lnTo>
                  <a:lnTo>
                    <a:pt x="3846" y="6101"/>
                  </a:lnTo>
                  <a:lnTo>
                    <a:pt x="3919" y="6064"/>
                  </a:lnTo>
                  <a:lnTo>
                    <a:pt x="3993" y="5916"/>
                  </a:lnTo>
                  <a:lnTo>
                    <a:pt x="4400" y="5509"/>
                  </a:lnTo>
                  <a:lnTo>
                    <a:pt x="4252" y="5176"/>
                  </a:lnTo>
                  <a:lnTo>
                    <a:pt x="4548" y="4622"/>
                  </a:lnTo>
                  <a:lnTo>
                    <a:pt x="4215" y="4104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2"/>
            <p:cNvSpPr/>
            <p:nvPr/>
          </p:nvSpPr>
          <p:spPr>
            <a:xfrm>
              <a:off x="1727600" y="3778975"/>
              <a:ext cx="113725" cy="154375"/>
            </a:xfrm>
            <a:custGeom>
              <a:rect b="b" l="l" r="r" t="t"/>
              <a:pathLst>
                <a:path extrusionOk="0" h="6175" w="4549">
                  <a:moveTo>
                    <a:pt x="117" y="291"/>
                  </a:moveTo>
                  <a:cubicBezTo>
                    <a:pt x="85" y="304"/>
                    <a:pt x="46" y="319"/>
                    <a:pt x="1" y="334"/>
                  </a:cubicBezTo>
                  <a:lnTo>
                    <a:pt x="112" y="297"/>
                  </a:lnTo>
                  <a:cubicBezTo>
                    <a:pt x="114" y="295"/>
                    <a:pt x="115" y="293"/>
                    <a:pt x="117" y="291"/>
                  </a:cubicBezTo>
                  <a:close/>
                  <a:moveTo>
                    <a:pt x="1036" y="1"/>
                  </a:moveTo>
                  <a:cubicBezTo>
                    <a:pt x="1036" y="1"/>
                    <a:pt x="445" y="149"/>
                    <a:pt x="297" y="186"/>
                  </a:cubicBezTo>
                  <a:cubicBezTo>
                    <a:pt x="226" y="186"/>
                    <a:pt x="156" y="253"/>
                    <a:pt x="117" y="291"/>
                  </a:cubicBezTo>
                  <a:lnTo>
                    <a:pt x="117" y="291"/>
                  </a:lnTo>
                  <a:cubicBezTo>
                    <a:pt x="166" y="273"/>
                    <a:pt x="201" y="260"/>
                    <a:pt x="223" y="260"/>
                  </a:cubicBezTo>
                  <a:cubicBezTo>
                    <a:pt x="371" y="186"/>
                    <a:pt x="925" y="75"/>
                    <a:pt x="925" y="75"/>
                  </a:cubicBezTo>
                  <a:lnTo>
                    <a:pt x="1221" y="297"/>
                  </a:lnTo>
                  <a:lnTo>
                    <a:pt x="1997" y="371"/>
                  </a:lnTo>
                  <a:lnTo>
                    <a:pt x="2145" y="814"/>
                  </a:lnTo>
                  <a:lnTo>
                    <a:pt x="2774" y="888"/>
                  </a:lnTo>
                  <a:lnTo>
                    <a:pt x="2811" y="1480"/>
                  </a:lnTo>
                  <a:lnTo>
                    <a:pt x="3476" y="1664"/>
                  </a:lnTo>
                  <a:lnTo>
                    <a:pt x="3439" y="2330"/>
                  </a:lnTo>
                  <a:lnTo>
                    <a:pt x="3994" y="2663"/>
                  </a:lnTo>
                  <a:lnTo>
                    <a:pt x="3883" y="3254"/>
                  </a:lnTo>
                  <a:lnTo>
                    <a:pt x="4364" y="3661"/>
                  </a:lnTo>
                  <a:lnTo>
                    <a:pt x="4179" y="4215"/>
                  </a:lnTo>
                  <a:lnTo>
                    <a:pt x="4511" y="4733"/>
                  </a:lnTo>
                  <a:lnTo>
                    <a:pt x="4179" y="5177"/>
                  </a:lnTo>
                  <a:lnTo>
                    <a:pt x="4290" y="5509"/>
                  </a:lnTo>
                  <a:lnTo>
                    <a:pt x="3883" y="5916"/>
                  </a:lnTo>
                  <a:lnTo>
                    <a:pt x="3846" y="6175"/>
                  </a:lnTo>
                  <a:lnTo>
                    <a:pt x="3920" y="6101"/>
                  </a:lnTo>
                  <a:lnTo>
                    <a:pt x="3994" y="5953"/>
                  </a:lnTo>
                  <a:lnTo>
                    <a:pt x="4401" y="5546"/>
                  </a:lnTo>
                  <a:lnTo>
                    <a:pt x="4253" y="5251"/>
                  </a:lnTo>
                  <a:lnTo>
                    <a:pt x="4548" y="4696"/>
                  </a:lnTo>
                  <a:lnTo>
                    <a:pt x="4216" y="4178"/>
                  </a:lnTo>
                  <a:lnTo>
                    <a:pt x="4401" y="3624"/>
                  </a:lnTo>
                  <a:lnTo>
                    <a:pt x="3920" y="3217"/>
                  </a:lnTo>
                  <a:lnTo>
                    <a:pt x="4031" y="2589"/>
                  </a:lnTo>
                  <a:lnTo>
                    <a:pt x="3476" y="2293"/>
                  </a:lnTo>
                  <a:lnTo>
                    <a:pt x="3513" y="1628"/>
                  </a:lnTo>
                  <a:lnTo>
                    <a:pt x="2885" y="1443"/>
                  </a:lnTo>
                  <a:lnTo>
                    <a:pt x="2811" y="851"/>
                  </a:lnTo>
                  <a:lnTo>
                    <a:pt x="2182" y="740"/>
                  </a:lnTo>
                  <a:lnTo>
                    <a:pt x="2034" y="334"/>
                  </a:lnTo>
                  <a:lnTo>
                    <a:pt x="1258" y="26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2"/>
            <p:cNvSpPr/>
            <p:nvPr/>
          </p:nvSpPr>
          <p:spPr>
            <a:xfrm>
              <a:off x="1747950" y="3768825"/>
              <a:ext cx="112775" cy="152525"/>
            </a:xfrm>
            <a:custGeom>
              <a:rect b="b" l="l" r="r" t="t"/>
              <a:pathLst>
                <a:path extrusionOk="0" h="6101" w="4511">
                  <a:moveTo>
                    <a:pt x="104" y="268"/>
                  </a:moveTo>
                  <a:lnTo>
                    <a:pt x="104" y="268"/>
                  </a:lnTo>
                  <a:cubicBezTo>
                    <a:pt x="69" y="290"/>
                    <a:pt x="35" y="316"/>
                    <a:pt x="0" y="333"/>
                  </a:cubicBezTo>
                  <a:lnTo>
                    <a:pt x="74" y="296"/>
                  </a:lnTo>
                  <a:cubicBezTo>
                    <a:pt x="84" y="286"/>
                    <a:pt x="94" y="277"/>
                    <a:pt x="104" y="268"/>
                  </a:cubicBezTo>
                  <a:close/>
                  <a:moveTo>
                    <a:pt x="999" y="0"/>
                  </a:moveTo>
                  <a:cubicBezTo>
                    <a:pt x="999" y="0"/>
                    <a:pt x="407" y="148"/>
                    <a:pt x="259" y="185"/>
                  </a:cubicBezTo>
                  <a:cubicBezTo>
                    <a:pt x="227" y="185"/>
                    <a:pt x="167" y="213"/>
                    <a:pt x="104" y="268"/>
                  </a:cubicBezTo>
                  <a:lnTo>
                    <a:pt x="104" y="268"/>
                  </a:lnTo>
                  <a:cubicBezTo>
                    <a:pt x="143" y="243"/>
                    <a:pt x="183" y="222"/>
                    <a:pt x="222" y="222"/>
                  </a:cubicBezTo>
                  <a:cubicBezTo>
                    <a:pt x="333" y="185"/>
                    <a:pt x="925" y="37"/>
                    <a:pt x="925" y="37"/>
                  </a:cubicBezTo>
                  <a:lnTo>
                    <a:pt x="1183" y="296"/>
                  </a:lnTo>
                  <a:lnTo>
                    <a:pt x="1960" y="370"/>
                  </a:lnTo>
                  <a:lnTo>
                    <a:pt x="2108" y="777"/>
                  </a:lnTo>
                  <a:lnTo>
                    <a:pt x="2773" y="887"/>
                  </a:lnTo>
                  <a:lnTo>
                    <a:pt x="2810" y="1479"/>
                  </a:lnTo>
                  <a:lnTo>
                    <a:pt x="3439" y="1664"/>
                  </a:lnTo>
                  <a:lnTo>
                    <a:pt x="3402" y="2329"/>
                  </a:lnTo>
                  <a:lnTo>
                    <a:pt x="3956" y="2625"/>
                  </a:lnTo>
                  <a:lnTo>
                    <a:pt x="3845" y="3254"/>
                  </a:lnTo>
                  <a:lnTo>
                    <a:pt x="4326" y="3660"/>
                  </a:lnTo>
                  <a:lnTo>
                    <a:pt x="4141" y="4215"/>
                  </a:lnTo>
                  <a:lnTo>
                    <a:pt x="4474" y="4732"/>
                  </a:lnTo>
                  <a:lnTo>
                    <a:pt x="4511" y="4658"/>
                  </a:lnTo>
                  <a:lnTo>
                    <a:pt x="4178" y="4141"/>
                  </a:lnTo>
                  <a:lnTo>
                    <a:pt x="4363" y="3586"/>
                  </a:lnTo>
                  <a:lnTo>
                    <a:pt x="3919" y="3180"/>
                  </a:lnTo>
                  <a:lnTo>
                    <a:pt x="3993" y="2588"/>
                  </a:lnTo>
                  <a:lnTo>
                    <a:pt x="3439" y="2255"/>
                  </a:lnTo>
                  <a:lnTo>
                    <a:pt x="3513" y="1627"/>
                  </a:lnTo>
                  <a:lnTo>
                    <a:pt x="2847" y="1442"/>
                  </a:lnTo>
                  <a:lnTo>
                    <a:pt x="2810" y="850"/>
                  </a:lnTo>
                  <a:lnTo>
                    <a:pt x="2145" y="740"/>
                  </a:lnTo>
                  <a:lnTo>
                    <a:pt x="2034" y="333"/>
                  </a:lnTo>
                  <a:lnTo>
                    <a:pt x="1220" y="222"/>
                  </a:lnTo>
                  <a:lnTo>
                    <a:pt x="999" y="0"/>
                  </a:lnTo>
                  <a:close/>
                  <a:moveTo>
                    <a:pt x="4474" y="4732"/>
                  </a:moveTo>
                  <a:lnTo>
                    <a:pt x="4141" y="5176"/>
                  </a:lnTo>
                  <a:lnTo>
                    <a:pt x="4289" y="5509"/>
                  </a:lnTo>
                  <a:lnTo>
                    <a:pt x="3845" y="5915"/>
                  </a:lnTo>
                  <a:lnTo>
                    <a:pt x="3808" y="6100"/>
                  </a:lnTo>
                  <a:lnTo>
                    <a:pt x="3808" y="6100"/>
                  </a:lnTo>
                  <a:lnTo>
                    <a:pt x="3919" y="6063"/>
                  </a:lnTo>
                  <a:lnTo>
                    <a:pt x="3956" y="5915"/>
                  </a:lnTo>
                  <a:lnTo>
                    <a:pt x="4363" y="5509"/>
                  </a:lnTo>
                  <a:lnTo>
                    <a:pt x="4252" y="5176"/>
                  </a:lnTo>
                  <a:lnTo>
                    <a:pt x="4474" y="473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2"/>
            <p:cNvSpPr/>
            <p:nvPr/>
          </p:nvSpPr>
          <p:spPr>
            <a:xfrm>
              <a:off x="1702650" y="3821075"/>
              <a:ext cx="87825" cy="111775"/>
            </a:xfrm>
            <a:custGeom>
              <a:rect b="b" l="l" r="r" t="t"/>
              <a:pathLst>
                <a:path extrusionOk="0" h="4471" w="3513">
                  <a:moveTo>
                    <a:pt x="958" y="1"/>
                  </a:moveTo>
                  <a:cubicBezTo>
                    <a:pt x="390" y="1"/>
                    <a:pt x="1" y="452"/>
                    <a:pt x="1" y="1237"/>
                  </a:cubicBezTo>
                  <a:cubicBezTo>
                    <a:pt x="1" y="2347"/>
                    <a:pt x="777" y="3678"/>
                    <a:pt x="1738" y="4232"/>
                  </a:cubicBezTo>
                  <a:cubicBezTo>
                    <a:pt x="2030" y="4394"/>
                    <a:pt x="2302" y="4471"/>
                    <a:pt x="2542" y="4471"/>
                  </a:cubicBezTo>
                  <a:cubicBezTo>
                    <a:pt x="3124" y="4471"/>
                    <a:pt x="3513" y="4019"/>
                    <a:pt x="3513" y="3234"/>
                  </a:cubicBezTo>
                  <a:cubicBezTo>
                    <a:pt x="3513" y="2125"/>
                    <a:pt x="2774" y="794"/>
                    <a:pt x="1738" y="239"/>
                  </a:cubicBezTo>
                  <a:cubicBezTo>
                    <a:pt x="1458" y="77"/>
                    <a:pt x="1193" y="1"/>
                    <a:pt x="958" y="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2"/>
            <p:cNvSpPr/>
            <p:nvPr/>
          </p:nvSpPr>
          <p:spPr>
            <a:xfrm>
              <a:off x="1709125" y="3827375"/>
              <a:ext cx="76750" cy="97700"/>
            </a:xfrm>
            <a:custGeom>
              <a:rect b="b" l="l" r="r" t="t"/>
              <a:pathLst>
                <a:path extrusionOk="0" h="3908" w="3070">
                  <a:moveTo>
                    <a:pt x="856" y="0"/>
                  </a:moveTo>
                  <a:cubicBezTo>
                    <a:pt x="351" y="0"/>
                    <a:pt x="1" y="392"/>
                    <a:pt x="1" y="1096"/>
                  </a:cubicBezTo>
                  <a:cubicBezTo>
                    <a:pt x="1" y="2058"/>
                    <a:pt x="703" y="3241"/>
                    <a:pt x="1553" y="3721"/>
                  </a:cubicBezTo>
                  <a:cubicBezTo>
                    <a:pt x="1784" y="3847"/>
                    <a:pt x="2006" y="3908"/>
                    <a:pt x="2205" y="3908"/>
                  </a:cubicBezTo>
                  <a:cubicBezTo>
                    <a:pt x="2709" y="3908"/>
                    <a:pt x="3069" y="3523"/>
                    <a:pt x="3069" y="2834"/>
                  </a:cubicBezTo>
                  <a:cubicBezTo>
                    <a:pt x="3069" y="1873"/>
                    <a:pt x="2367" y="727"/>
                    <a:pt x="1553" y="209"/>
                  </a:cubicBezTo>
                  <a:cubicBezTo>
                    <a:pt x="1303" y="68"/>
                    <a:pt x="1066" y="0"/>
                    <a:pt x="856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2"/>
            <p:cNvSpPr/>
            <p:nvPr/>
          </p:nvSpPr>
          <p:spPr>
            <a:xfrm>
              <a:off x="1732225" y="3859800"/>
              <a:ext cx="27750" cy="34325"/>
            </a:xfrm>
            <a:custGeom>
              <a:rect b="b" l="l" r="r" t="t"/>
              <a:pathLst>
                <a:path extrusionOk="0" h="1373" w="1110">
                  <a:moveTo>
                    <a:pt x="318" y="1"/>
                  </a:moveTo>
                  <a:cubicBezTo>
                    <a:pt x="121" y="1"/>
                    <a:pt x="1" y="146"/>
                    <a:pt x="1" y="391"/>
                  </a:cubicBezTo>
                  <a:cubicBezTo>
                    <a:pt x="1" y="724"/>
                    <a:pt x="297" y="1130"/>
                    <a:pt x="555" y="1315"/>
                  </a:cubicBezTo>
                  <a:cubicBezTo>
                    <a:pt x="643" y="1354"/>
                    <a:pt x="723" y="1373"/>
                    <a:pt x="793" y="1373"/>
                  </a:cubicBezTo>
                  <a:cubicBezTo>
                    <a:pt x="989" y="1373"/>
                    <a:pt x="1110" y="1228"/>
                    <a:pt x="1110" y="982"/>
                  </a:cubicBezTo>
                  <a:cubicBezTo>
                    <a:pt x="1110" y="650"/>
                    <a:pt x="888" y="243"/>
                    <a:pt x="555" y="58"/>
                  </a:cubicBezTo>
                  <a:cubicBezTo>
                    <a:pt x="468" y="19"/>
                    <a:pt x="388" y="1"/>
                    <a:pt x="318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2"/>
            <p:cNvSpPr/>
            <p:nvPr/>
          </p:nvSpPr>
          <p:spPr>
            <a:xfrm>
              <a:off x="1744250" y="3872500"/>
              <a:ext cx="6500" cy="8950"/>
            </a:xfrm>
            <a:custGeom>
              <a:rect b="b" l="l" r="r" t="t"/>
              <a:pathLst>
                <a:path extrusionOk="0" h="358" w="260">
                  <a:moveTo>
                    <a:pt x="69" y="0"/>
                  </a:moveTo>
                  <a:cubicBezTo>
                    <a:pt x="19" y="0"/>
                    <a:pt x="0" y="52"/>
                    <a:pt x="0" y="105"/>
                  </a:cubicBezTo>
                  <a:cubicBezTo>
                    <a:pt x="0" y="216"/>
                    <a:pt x="37" y="290"/>
                    <a:pt x="148" y="327"/>
                  </a:cubicBezTo>
                  <a:cubicBezTo>
                    <a:pt x="170" y="348"/>
                    <a:pt x="188" y="357"/>
                    <a:pt x="204" y="357"/>
                  </a:cubicBezTo>
                  <a:cubicBezTo>
                    <a:pt x="241" y="357"/>
                    <a:pt x="259" y="305"/>
                    <a:pt x="259" y="253"/>
                  </a:cubicBezTo>
                  <a:cubicBezTo>
                    <a:pt x="259" y="142"/>
                    <a:pt x="222" y="68"/>
                    <a:pt x="148" y="31"/>
                  </a:cubicBezTo>
                  <a:cubicBezTo>
                    <a:pt x="116" y="9"/>
                    <a:pt x="90" y="0"/>
                    <a:pt x="69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2"/>
            <p:cNvSpPr/>
            <p:nvPr/>
          </p:nvSpPr>
          <p:spPr>
            <a:xfrm>
              <a:off x="1749800" y="3869550"/>
              <a:ext cx="5575" cy="5975"/>
            </a:xfrm>
            <a:custGeom>
              <a:rect b="b" l="l" r="r" t="t"/>
              <a:pathLst>
                <a:path extrusionOk="0" h="239" w="223">
                  <a:moveTo>
                    <a:pt x="37" y="1"/>
                  </a:moveTo>
                  <a:cubicBezTo>
                    <a:pt x="0" y="38"/>
                    <a:pt x="0" y="112"/>
                    <a:pt x="37" y="186"/>
                  </a:cubicBezTo>
                  <a:cubicBezTo>
                    <a:pt x="90" y="212"/>
                    <a:pt x="142" y="238"/>
                    <a:pt x="181" y="238"/>
                  </a:cubicBezTo>
                  <a:cubicBezTo>
                    <a:pt x="197" y="238"/>
                    <a:pt x="211" y="234"/>
                    <a:pt x="222" y="223"/>
                  </a:cubicBezTo>
                  <a:cubicBezTo>
                    <a:pt x="185" y="223"/>
                    <a:pt x="148" y="223"/>
                    <a:pt x="148" y="149"/>
                  </a:cubicBezTo>
                  <a:cubicBezTo>
                    <a:pt x="111" y="75"/>
                    <a:pt x="111" y="38"/>
                    <a:pt x="111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2"/>
            <p:cNvSpPr/>
            <p:nvPr/>
          </p:nvSpPr>
          <p:spPr>
            <a:xfrm>
              <a:off x="1751650" y="3869550"/>
              <a:ext cx="3725" cy="5575"/>
            </a:xfrm>
            <a:custGeom>
              <a:rect b="b" l="l" r="r" t="t"/>
              <a:pathLst>
                <a:path extrusionOk="0" h="223" w="149">
                  <a:moveTo>
                    <a:pt x="0" y="1"/>
                  </a:moveTo>
                  <a:cubicBezTo>
                    <a:pt x="0" y="38"/>
                    <a:pt x="0" y="75"/>
                    <a:pt x="74" y="149"/>
                  </a:cubicBezTo>
                  <a:cubicBezTo>
                    <a:pt x="74" y="186"/>
                    <a:pt x="111" y="223"/>
                    <a:pt x="148" y="223"/>
                  </a:cubicBezTo>
                  <a:cubicBezTo>
                    <a:pt x="148" y="223"/>
                    <a:pt x="148" y="186"/>
                    <a:pt x="111" y="75"/>
                  </a:cubicBezTo>
                  <a:cubicBezTo>
                    <a:pt x="111" y="38"/>
                    <a:pt x="74" y="1"/>
                    <a:pt x="0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2"/>
            <p:cNvSpPr/>
            <p:nvPr/>
          </p:nvSpPr>
          <p:spPr>
            <a:xfrm>
              <a:off x="1749800" y="3883425"/>
              <a:ext cx="5575" cy="5950"/>
            </a:xfrm>
            <a:custGeom>
              <a:rect b="b" l="l" r="r" t="t"/>
              <a:pathLst>
                <a:path extrusionOk="0" h="238" w="223">
                  <a:moveTo>
                    <a:pt x="37" y="0"/>
                  </a:moveTo>
                  <a:cubicBezTo>
                    <a:pt x="0" y="37"/>
                    <a:pt x="0" y="111"/>
                    <a:pt x="37" y="185"/>
                  </a:cubicBezTo>
                  <a:cubicBezTo>
                    <a:pt x="90" y="211"/>
                    <a:pt x="142" y="238"/>
                    <a:pt x="181" y="238"/>
                  </a:cubicBezTo>
                  <a:cubicBezTo>
                    <a:pt x="197" y="238"/>
                    <a:pt x="211" y="233"/>
                    <a:pt x="222" y="222"/>
                  </a:cubicBezTo>
                  <a:cubicBezTo>
                    <a:pt x="185" y="222"/>
                    <a:pt x="148" y="185"/>
                    <a:pt x="148" y="148"/>
                  </a:cubicBezTo>
                  <a:cubicBezTo>
                    <a:pt x="111" y="74"/>
                    <a:pt x="111" y="37"/>
                    <a:pt x="111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2"/>
            <p:cNvSpPr/>
            <p:nvPr/>
          </p:nvSpPr>
          <p:spPr>
            <a:xfrm>
              <a:off x="1751650" y="3883425"/>
              <a:ext cx="3725" cy="5575"/>
            </a:xfrm>
            <a:custGeom>
              <a:rect b="b" l="l" r="r" t="t"/>
              <a:pathLst>
                <a:path extrusionOk="0" h="223" w="149">
                  <a:moveTo>
                    <a:pt x="0" y="0"/>
                  </a:moveTo>
                  <a:cubicBezTo>
                    <a:pt x="0" y="37"/>
                    <a:pt x="0" y="74"/>
                    <a:pt x="74" y="148"/>
                  </a:cubicBezTo>
                  <a:cubicBezTo>
                    <a:pt x="74" y="185"/>
                    <a:pt x="111" y="222"/>
                    <a:pt x="148" y="222"/>
                  </a:cubicBezTo>
                  <a:cubicBezTo>
                    <a:pt x="148" y="185"/>
                    <a:pt x="148" y="148"/>
                    <a:pt x="111" y="74"/>
                  </a:cubicBezTo>
                  <a:cubicBezTo>
                    <a:pt x="111" y="37"/>
                    <a:pt x="74" y="0"/>
                    <a:pt x="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2"/>
            <p:cNvSpPr/>
            <p:nvPr/>
          </p:nvSpPr>
          <p:spPr>
            <a:xfrm>
              <a:off x="1738700" y="3876950"/>
              <a:ext cx="5575" cy="5450"/>
            </a:xfrm>
            <a:custGeom>
              <a:rect b="b" l="l" r="r" t="t"/>
              <a:pathLst>
                <a:path extrusionOk="0" h="218" w="223">
                  <a:moveTo>
                    <a:pt x="38" y="1"/>
                  </a:moveTo>
                  <a:cubicBezTo>
                    <a:pt x="1" y="1"/>
                    <a:pt x="1" y="112"/>
                    <a:pt x="38" y="149"/>
                  </a:cubicBezTo>
                  <a:cubicBezTo>
                    <a:pt x="63" y="174"/>
                    <a:pt x="124" y="217"/>
                    <a:pt x="171" y="217"/>
                  </a:cubicBezTo>
                  <a:cubicBezTo>
                    <a:pt x="192" y="217"/>
                    <a:pt x="211" y="208"/>
                    <a:pt x="222" y="186"/>
                  </a:cubicBezTo>
                  <a:lnTo>
                    <a:pt x="222" y="186"/>
                  </a:lnTo>
                  <a:cubicBezTo>
                    <a:pt x="222" y="186"/>
                    <a:pt x="222" y="186"/>
                    <a:pt x="222" y="186"/>
                  </a:cubicBezTo>
                  <a:cubicBezTo>
                    <a:pt x="185" y="186"/>
                    <a:pt x="112" y="149"/>
                    <a:pt x="112" y="149"/>
                  </a:cubicBezTo>
                  <a:cubicBezTo>
                    <a:pt x="75" y="112"/>
                    <a:pt x="75" y="75"/>
                    <a:pt x="75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2"/>
            <p:cNvSpPr/>
            <p:nvPr/>
          </p:nvSpPr>
          <p:spPr>
            <a:xfrm>
              <a:off x="1740550" y="3876025"/>
              <a:ext cx="3725" cy="5575"/>
            </a:xfrm>
            <a:custGeom>
              <a:rect b="b" l="l" r="r" t="t"/>
              <a:pathLst>
                <a:path extrusionOk="0" h="223" w="149">
                  <a:moveTo>
                    <a:pt x="1" y="1"/>
                  </a:moveTo>
                  <a:cubicBezTo>
                    <a:pt x="1" y="75"/>
                    <a:pt x="1" y="112"/>
                    <a:pt x="38" y="149"/>
                  </a:cubicBezTo>
                  <a:cubicBezTo>
                    <a:pt x="38" y="186"/>
                    <a:pt x="111" y="223"/>
                    <a:pt x="148" y="223"/>
                  </a:cubicBezTo>
                  <a:cubicBezTo>
                    <a:pt x="148" y="186"/>
                    <a:pt x="148" y="149"/>
                    <a:pt x="111" y="112"/>
                  </a:cubicBezTo>
                  <a:cubicBezTo>
                    <a:pt x="111" y="75"/>
                    <a:pt x="38" y="1"/>
                    <a:pt x="1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2"/>
            <p:cNvSpPr/>
            <p:nvPr/>
          </p:nvSpPr>
          <p:spPr>
            <a:xfrm>
              <a:off x="1738700" y="3862175"/>
              <a:ext cx="5575" cy="7175"/>
            </a:xfrm>
            <a:custGeom>
              <a:rect b="b" l="l" r="r" t="t"/>
              <a:pathLst>
                <a:path extrusionOk="0" h="287" w="223">
                  <a:moveTo>
                    <a:pt x="38" y="0"/>
                  </a:moveTo>
                  <a:cubicBezTo>
                    <a:pt x="1" y="37"/>
                    <a:pt x="1" y="148"/>
                    <a:pt x="38" y="185"/>
                  </a:cubicBezTo>
                  <a:cubicBezTo>
                    <a:pt x="65" y="239"/>
                    <a:pt x="131" y="273"/>
                    <a:pt x="180" y="273"/>
                  </a:cubicBezTo>
                  <a:cubicBezTo>
                    <a:pt x="197" y="273"/>
                    <a:pt x="213" y="269"/>
                    <a:pt x="222" y="259"/>
                  </a:cubicBezTo>
                  <a:lnTo>
                    <a:pt x="222" y="259"/>
                  </a:lnTo>
                  <a:cubicBezTo>
                    <a:pt x="204" y="277"/>
                    <a:pt x="204" y="287"/>
                    <a:pt x="209" y="287"/>
                  </a:cubicBezTo>
                  <a:cubicBezTo>
                    <a:pt x="213" y="287"/>
                    <a:pt x="222" y="277"/>
                    <a:pt x="222" y="259"/>
                  </a:cubicBezTo>
                  <a:cubicBezTo>
                    <a:pt x="185" y="259"/>
                    <a:pt x="112" y="185"/>
                    <a:pt x="112" y="148"/>
                  </a:cubicBezTo>
                  <a:cubicBezTo>
                    <a:pt x="75" y="111"/>
                    <a:pt x="75" y="74"/>
                    <a:pt x="75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2"/>
            <p:cNvSpPr/>
            <p:nvPr/>
          </p:nvSpPr>
          <p:spPr>
            <a:xfrm>
              <a:off x="1740550" y="3862175"/>
              <a:ext cx="3725" cy="6475"/>
            </a:xfrm>
            <a:custGeom>
              <a:rect b="b" l="l" r="r" t="t"/>
              <a:pathLst>
                <a:path extrusionOk="0" h="259" w="149">
                  <a:moveTo>
                    <a:pt x="1" y="0"/>
                  </a:moveTo>
                  <a:cubicBezTo>
                    <a:pt x="1" y="74"/>
                    <a:pt x="1" y="111"/>
                    <a:pt x="38" y="148"/>
                  </a:cubicBezTo>
                  <a:cubicBezTo>
                    <a:pt x="38" y="185"/>
                    <a:pt x="111" y="259"/>
                    <a:pt x="148" y="259"/>
                  </a:cubicBezTo>
                  <a:cubicBezTo>
                    <a:pt x="148" y="185"/>
                    <a:pt x="148" y="148"/>
                    <a:pt x="111" y="111"/>
                  </a:cubicBezTo>
                  <a:cubicBezTo>
                    <a:pt x="111" y="74"/>
                    <a:pt x="38" y="0"/>
                    <a:pt x="1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2"/>
            <p:cNvSpPr/>
            <p:nvPr/>
          </p:nvSpPr>
          <p:spPr>
            <a:xfrm>
              <a:off x="1734075" y="3827975"/>
              <a:ext cx="24975" cy="22325"/>
            </a:xfrm>
            <a:custGeom>
              <a:rect b="b" l="l" r="r" t="t"/>
              <a:pathLst>
                <a:path extrusionOk="0" h="893" w="999">
                  <a:moveTo>
                    <a:pt x="1" y="0"/>
                  </a:moveTo>
                  <a:cubicBezTo>
                    <a:pt x="38" y="296"/>
                    <a:pt x="260" y="703"/>
                    <a:pt x="555" y="814"/>
                  </a:cubicBezTo>
                  <a:cubicBezTo>
                    <a:pt x="641" y="865"/>
                    <a:pt x="727" y="893"/>
                    <a:pt x="802" y="893"/>
                  </a:cubicBezTo>
                  <a:cubicBezTo>
                    <a:pt x="888" y="893"/>
                    <a:pt x="959" y="856"/>
                    <a:pt x="999" y="777"/>
                  </a:cubicBezTo>
                  <a:lnTo>
                    <a:pt x="999" y="777"/>
                  </a:lnTo>
                  <a:cubicBezTo>
                    <a:pt x="977" y="787"/>
                    <a:pt x="949" y="792"/>
                    <a:pt x="917" y="792"/>
                  </a:cubicBezTo>
                  <a:cubicBezTo>
                    <a:pt x="838" y="792"/>
                    <a:pt x="734" y="766"/>
                    <a:pt x="629" y="740"/>
                  </a:cubicBezTo>
                  <a:cubicBezTo>
                    <a:pt x="407" y="592"/>
                    <a:pt x="223" y="333"/>
                    <a:pt x="112" y="37"/>
                  </a:cubicBezTo>
                  <a:cubicBezTo>
                    <a:pt x="75" y="0"/>
                    <a:pt x="38" y="0"/>
                    <a:pt x="1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2"/>
            <p:cNvSpPr/>
            <p:nvPr/>
          </p:nvSpPr>
          <p:spPr>
            <a:xfrm>
              <a:off x="1736850" y="3829825"/>
              <a:ext cx="23125" cy="19300"/>
            </a:xfrm>
            <a:custGeom>
              <a:rect b="b" l="l" r="r" t="t"/>
              <a:pathLst>
                <a:path extrusionOk="0" h="772" w="925">
                  <a:moveTo>
                    <a:pt x="1" y="0"/>
                  </a:moveTo>
                  <a:cubicBezTo>
                    <a:pt x="112" y="296"/>
                    <a:pt x="296" y="555"/>
                    <a:pt x="518" y="703"/>
                  </a:cubicBezTo>
                  <a:cubicBezTo>
                    <a:pt x="620" y="728"/>
                    <a:pt x="687" y="771"/>
                    <a:pt x="755" y="771"/>
                  </a:cubicBezTo>
                  <a:cubicBezTo>
                    <a:pt x="786" y="771"/>
                    <a:pt x="817" y="763"/>
                    <a:pt x="851" y="740"/>
                  </a:cubicBezTo>
                  <a:cubicBezTo>
                    <a:pt x="888" y="703"/>
                    <a:pt x="925" y="666"/>
                    <a:pt x="925" y="555"/>
                  </a:cubicBezTo>
                  <a:cubicBezTo>
                    <a:pt x="814" y="370"/>
                    <a:pt x="629" y="222"/>
                    <a:pt x="370" y="148"/>
                  </a:cubicBezTo>
                  <a:cubicBezTo>
                    <a:pt x="223" y="111"/>
                    <a:pt x="149" y="74"/>
                    <a:pt x="1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2"/>
            <p:cNvSpPr/>
            <p:nvPr/>
          </p:nvSpPr>
          <p:spPr>
            <a:xfrm>
              <a:off x="1758125" y="3910225"/>
              <a:ext cx="19425" cy="15975"/>
            </a:xfrm>
            <a:custGeom>
              <a:rect b="b" l="l" r="r" t="t"/>
              <a:pathLst>
                <a:path extrusionOk="0" h="639" w="777">
                  <a:moveTo>
                    <a:pt x="222" y="1"/>
                  </a:moveTo>
                  <a:lnTo>
                    <a:pt x="222" y="1"/>
                  </a:lnTo>
                  <a:cubicBezTo>
                    <a:pt x="37" y="38"/>
                    <a:pt x="0" y="296"/>
                    <a:pt x="74" y="629"/>
                  </a:cubicBezTo>
                  <a:cubicBezTo>
                    <a:pt x="125" y="635"/>
                    <a:pt x="173" y="639"/>
                    <a:pt x="220" y="639"/>
                  </a:cubicBezTo>
                  <a:cubicBezTo>
                    <a:pt x="445" y="639"/>
                    <a:pt x="623" y="567"/>
                    <a:pt x="776" y="444"/>
                  </a:cubicBezTo>
                  <a:lnTo>
                    <a:pt x="776" y="444"/>
                  </a:lnTo>
                  <a:cubicBezTo>
                    <a:pt x="592" y="555"/>
                    <a:pt x="407" y="555"/>
                    <a:pt x="185" y="592"/>
                  </a:cubicBezTo>
                  <a:cubicBezTo>
                    <a:pt x="111" y="296"/>
                    <a:pt x="111" y="112"/>
                    <a:pt x="222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2"/>
            <p:cNvSpPr/>
            <p:nvPr/>
          </p:nvSpPr>
          <p:spPr>
            <a:xfrm>
              <a:off x="1760875" y="3907975"/>
              <a:ext cx="19450" cy="16150"/>
            </a:xfrm>
            <a:custGeom>
              <a:rect b="b" l="l" r="r" t="t"/>
              <a:pathLst>
                <a:path extrusionOk="0" h="646" w="778">
                  <a:moveTo>
                    <a:pt x="225" y="0"/>
                  </a:moveTo>
                  <a:cubicBezTo>
                    <a:pt x="197" y="0"/>
                    <a:pt x="171" y="6"/>
                    <a:pt x="149" y="17"/>
                  </a:cubicBezTo>
                  <a:cubicBezTo>
                    <a:pt x="75" y="165"/>
                    <a:pt x="1" y="386"/>
                    <a:pt x="112" y="645"/>
                  </a:cubicBezTo>
                  <a:cubicBezTo>
                    <a:pt x="297" y="645"/>
                    <a:pt x="519" y="645"/>
                    <a:pt x="666" y="534"/>
                  </a:cubicBezTo>
                  <a:cubicBezTo>
                    <a:pt x="666" y="497"/>
                    <a:pt x="703" y="460"/>
                    <a:pt x="777" y="386"/>
                  </a:cubicBezTo>
                  <a:cubicBezTo>
                    <a:pt x="620" y="167"/>
                    <a:pt x="383" y="0"/>
                    <a:pt x="225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2"/>
            <p:cNvSpPr/>
            <p:nvPr/>
          </p:nvSpPr>
          <p:spPr>
            <a:xfrm>
              <a:off x="1769200" y="3866800"/>
              <a:ext cx="17600" cy="34200"/>
            </a:xfrm>
            <a:custGeom>
              <a:rect b="b" l="l" r="r" t="t"/>
              <a:pathLst>
                <a:path extrusionOk="0" h="1368" w="704">
                  <a:moveTo>
                    <a:pt x="296" y="0"/>
                  </a:moveTo>
                  <a:cubicBezTo>
                    <a:pt x="112" y="111"/>
                    <a:pt x="1" y="296"/>
                    <a:pt x="112" y="592"/>
                  </a:cubicBezTo>
                  <a:cubicBezTo>
                    <a:pt x="149" y="924"/>
                    <a:pt x="444" y="1257"/>
                    <a:pt x="666" y="1368"/>
                  </a:cubicBezTo>
                  <a:lnTo>
                    <a:pt x="666" y="1257"/>
                  </a:lnTo>
                  <a:cubicBezTo>
                    <a:pt x="666" y="1257"/>
                    <a:pt x="666" y="1220"/>
                    <a:pt x="703" y="1220"/>
                  </a:cubicBezTo>
                  <a:cubicBezTo>
                    <a:pt x="481" y="1072"/>
                    <a:pt x="296" y="813"/>
                    <a:pt x="222" y="518"/>
                  </a:cubicBezTo>
                  <a:cubicBezTo>
                    <a:pt x="186" y="296"/>
                    <a:pt x="186" y="111"/>
                    <a:pt x="296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2"/>
            <p:cNvSpPr/>
            <p:nvPr/>
          </p:nvSpPr>
          <p:spPr>
            <a:xfrm>
              <a:off x="1772900" y="3865875"/>
              <a:ext cx="12975" cy="30525"/>
            </a:xfrm>
            <a:custGeom>
              <a:rect b="b" l="l" r="r" t="t"/>
              <a:pathLst>
                <a:path extrusionOk="0" h="1221" w="519">
                  <a:moveTo>
                    <a:pt x="111" y="0"/>
                  </a:moveTo>
                  <a:cubicBezTo>
                    <a:pt x="1" y="148"/>
                    <a:pt x="1" y="296"/>
                    <a:pt x="38" y="518"/>
                  </a:cubicBezTo>
                  <a:cubicBezTo>
                    <a:pt x="148" y="776"/>
                    <a:pt x="333" y="1072"/>
                    <a:pt x="518" y="1220"/>
                  </a:cubicBezTo>
                  <a:cubicBezTo>
                    <a:pt x="481" y="850"/>
                    <a:pt x="370" y="407"/>
                    <a:pt x="148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2"/>
            <p:cNvSpPr/>
            <p:nvPr/>
          </p:nvSpPr>
          <p:spPr>
            <a:xfrm>
              <a:off x="1715600" y="3880650"/>
              <a:ext cx="21275" cy="31450"/>
            </a:xfrm>
            <a:custGeom>
              <a:rect b="b" l="l" r="r" t="t"/>
              <a:pathLst>
                <a:path extrusionOk="0" h="1258" w="851">
                  <a:moveTo>
                    <a:pt x="0" y="1"/>
                  </a:moveTo>
                  <a:cubicBezTo>
                    <a:pt x="185" y="481"/>
                    <a:pt x="444" y="925"/>
                    <a:pt x="814" y="1258"/>
                  </a:cubicBezTo>
                  <a:cubicBezTo>
                    <a:pt x="814" y="1221"/>
                    <a:pt x="851" y="1110"/>
                    <a:pt x="851" y="1073"/>
                  </a:cubicBezTo>
                  <a:cubicBezTo>
                    <a:pt x="555" y="740"/>
                    <a:pt x="296" y="370"/>
                    <a:pt x="185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2"/>
            <p:cNvSpPr/>
            <p:nvPr/>
          </p:nvSpPr>
          <p:spPr>
            <a:xfrm>
              <a:off x="1720225" y="3880650"/>
              <a:ext cx="16650" cy="26825"/>
            </a:xfrm>
            <a:custGeom>
              <a:rect b="b" l="l" r="r" t="t"/>
              <a:pathLst>
                <a:path extrusionOk="0" h="1073" w="666">
                  <a:moveTo>
                    <a:pt x="0" y="1"/>
                  </a:moveTo>
                  <a:lnTo>
                    <a:pt x="0" y="1"/>
                  </a:lnTo>
                  <a:cubicBezTo>
                    <a:pt x="111" y="370"/>
                    <a:pt x="407" y="740"/>
                    <a:pt x="666" y="1073"/>
                  </a:cubicBezTo>
                  <a:cubicBezTo>
                    <a:pt x="666" y="851"/>
                    <a:pt x="629" y="629"/>
                    <a:pt x="481" y="444"/>
                  </a:cubicBezTo>
                  <a:cubicBezTo>
                    <a:pt x="333" y="185"/>
                    <a:pt x="185" y="75"/>
                    <a:pt x="0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2"/>
            <p:cNvSpPr/>
            <p:nvPr/>
          </p:nvSpPr>
          <p:spPr>
            <a:xfrm>
              <a:off x="1709125" y="3832600"/>
              <a:ext cx="13900" cy="26825"/>
            </a:xfrm>
            <a:custGeom>
              <a:rect b="b" l="l" r="r" t="t"/>
              <a:pathLst>
                <a:path extrusionOk="0" h="1073" w="556">
                  <a:moveTo>
                    <a:pt x="333" y="0"/>
                  </a:moveTo>
                  <a:cubicBezTo>
                    <a:pt x="148" y="111"/>
                    <a:pt x="1" y="444"/>
                    <a:pt x="1" y="887"/>
                  </a:cubicBezTo>
                  <a:lnTo>
                    <a:pt x="1" y="961"/>
                  </a:lnTo>
                  <a:cubicBezTo>
                    <a:pt x="130" y="1035"/>
                    <a:pt x="250" y="1072"/>
                    <a:pt x="347" y="1072"/>
                  </a:cubicBezTo>
                  <a:cubicBezTo>
                    <a:pt x="444" y="1072"/>
                    <a:pt x="518" y="1035"/>
                    <a:pt x="555" y="961"/>
                  </a:cubicBezTo>
                  <a:lnTo>
                    <a:pt x="555" y="961"/>
                  </a:lnTo>
                  <a:cubicBezTo>
                    <a:pt x="523" y="972"/>
                    <a:pt x="487" y="977"/>
                    <a:pt x="448" y="977"/>
                  </a:cubicBezTo>
                  <a:cubicBezTo>
                    <a:pt x="354" y="977"/>
                    <a:pt x="242" y="951"/>
                    <a:pt x="111" y="924"/>
                  </a:cubicBezTo>
                  <a:lnTo>
                    <a:pt x="111" y="813"/>
                  </a:lnTo>
                  <a:cubicBezTo>
                    <a:pt x="111" y="518"/>
                    <a:pt x="185" y="222"/>
                    <a:pt x="333" y="37"/>
                  </a:cubicBezTo>
                  <a:lnTo>
                    <a:pt x="333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2"/>
            <p:cNvSpPr/>
            <p:nvPr/>
          </p:nvSpPr>
          <p:spPr>
            <a:xfrm>
              <a:off x="1712825" y="3832600"/>
              <a:ext cx="13900" cy="24400"/>
            </a:xfrm>
            <a:custGeom>
              <a:rect b="b" l="l" r="r" t="t"/>
              <a:pathLst>
                <a:path extrusionOk="0" h="976" w="556">
                  <a:moveTo>
                    <a:pt x="222" y="0"/>
                  </a:moveTo>
                  <a:cubicBezTo>
                    <a:pt x="111" y="185"/>
                    <a:pt x="0" y="444"/>
                    <a:pt x="0" y="776"/>
                  </a:cubicBezTo>
                  <a:lnTo>
                    <a:pt x="0" y="887"/>
                  </a:lnTo>
                  <a:cubicBezTo>
                    <a:pt x="109" y="942"/>
                    <a:pt x="237" y="976"/>
                    <a:pt x="327" y="976"/>
                  </a:cubicBezTo>
                  <a:cubicBezTo>
                    <a:pt x="360" y="976"/>
                    <a:pt x="387" y="971"/>
                    <a:pt x="407" y="961"/>
                  </a:cubicBezTo>
                  <a:cubicBezTo>
                    <a:pt x="407" y="961"/>
                    <a:pt x="481" y="924"/>
                    <a:pt x="481" y="887"/>
                  </a:cubicBezTo>
                  <a:cubicBezTo>
                    <a:pt x="555" y="629"/>
                    <a:pt x="407" y="259"/>
                    <a:pt x="222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_1"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23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401" name="Google Shape;1401;p23"/>
          <p:cNvGrpSpPr/>
          <p:nvPr/>
        </p:nvGrpSpPr>
        <p:grpSpPr>
          <a:xfrm>
            <a:off x="42797" y="4406312"/>
            <a:ext cx="989372" cy="663575"/>
            <a:chOff x="3496275" y="4310175"/>
            <a:chExt cx="752775" cy="504850"/>
          </a:xfrm>
        </p:grpSpPr>
        <p:sp>
          <p:nvSpPr>
            <p:cNvPr id="1402" name="Google Shape;1402;p23"/>
            <p:cNvSpPr/>
            <p:nvPr/>
          </p:nvSpPr>
          <p:spPr>
            <a:xfrm>
              <a:off x="3565400" y="4575625"/>
              <a:ext cx="455025" cy="239400"/>
            </a:xfrm>
            <a:custGeom>
              <a:rect b="b" l="l" r="r" t="t"/>
              <a:pathLst>
                <a:path extrusionOk="0" h="9576" w="18201">
                  <a:moveTo>
                    <a:pt x="9030" y="1"/>
                  </a:moveTo>
                  <a:cubicBezTo>
                    <a:pt x="6932" y="1"/>
                    <a:pt x="4834" y="464"/>
                    <a:pt x="3221" y="1383"/>
                  </a:cubicBezTo>
                  <a:cubicBezTo>
                    <a:pt x="1" y="3267"/>
                    <a:pt x="62" y="6305"/>
                    <a:pt x="3282" y="8159"/>
                  </a:cubicBezTo>
                  <a:cubicBezTo>
                    <a:pt x="4899" y="9104"/>
                    <a:pt x="7029" y="9575"/>
                    <a:pt x="9157" y="9575"/>
                  </a:cubicBezTo>
                  <a:cubicBezTo>
                    <a:pt x="11267" y="9575"/>
                    <a:pt x="13376" y="9112"/>
                    <a:pt x="14979" y="8189"/>
                  </a:cubicBezTo>
                  <a:cubicBezTo>
                    <a:pt x="18200" y="6336"/>
                    <a:pt x="18170" y="3328"/>
                    <a:pt x="14919" y="1444"/>
                  </a:cubicBezTo>
                  <a:cubicBezTo>
                    <a:pt x="13295" y="479"/>
                    <a:pt x="11163" y="1"/>
                    <a:pt x="90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3"/>
            <p:cNvSpPr/>
            <p:nvPr/>
          </p:nvSpPr>
          <p:spPr>
            <a:xfrm>
              <a:off x="3500850" y="4349650"/>
              <a:ext cx="165600" cy="315250"/>
            </a:xfrm>
            <a:custGeom>
              <a:rect b="b" l="l" r="r" t="t"/>
              <a:pathLst>
                <a:path extrusionOk="0" h="12610" w="6624">
                  <a:moveTo>
                    <a:pt x="2249" y="1"/>
                  </a:moveTo>
                  <a:lnTo>
                    <a:pt x="1003" y="700"/>
                  </a:lnTo>
                  <a:cubicBezTo>
                    <a:pt x="365" y="1095"/>
                    <a:pt x="0" y="1885"/>
                    <a:pt x="0" y="3100"/>
                  </a:cubicBezTo>
                  <a:cubicBezTo>
                    <a:pt x="0" y="7141"/>
                    <a:pt x="5317" y="12549"/>
                    <a:pt x="5378" y="12610"/>
                  </a:cubicBezTo>
                  <a:lnTo>
                    <a:pt x="6624" y="11881"/>
                  </a:lnTo>
                  <a:cubicBezTo>
                    <a:pt x="6593" y="11850"/>
                    <a:pt x="1276" y="6381"/>
                    <a:pt x="1276" y="2371"/>
                  </a:cubicBezTo>
                  <a:cubicBezTo>
                    <a:pt x="1276" y="1156"/>
                    <a:pt x="1611" y="366"/>
                    <a:pt x="2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3"/>
            <p:cNvSpPr/>
            <p:nvPr/>
          </p:nvSpPr>
          <p:spPr>
            <a:xfrm>
              <a:off x="3522875" y="4336600"/>
              <a:ext cx="145100" cy="79175"/>
            </a:xfrm>
            <a:custGeom>
              <a:rect b="b" l="l" r="r" t="t"/>
              <a:pathLst>
                <a:path extrusionOk="0" h="3167" w="5804">
                  <a:moveTo>
                    <a:pt x="156" y="888"/>
                  </a:moveTo>
                  <a:cubicBezTo>
                    <a:pt x="101" y="914"/>
                    <a:pt x="49" y="945"/>
                    <a:pt x="0" y="979"/>
                  </a:cubicBezTo>
                  <a:lnTo>
                    <a:pt x="156" y="888"/>
                  </a:lnTo>
                  <a:close/>
                  <a:moveTo>
                    <a:pt x="2262" y="1"/>
                  </a:moveTo>
                  <a:cubicBezTo>
                    <a:pt x="1883" y="1"/>
                    <a:pt x="1564" y="90"/>
                    <a:pt x="1246" y="250"/>
                  </a:cubicBezTo>
                  <a:lnTo>
                    <a:pt x="156" y="888"/>
                  </a:lnTo>
                  <a:lnTo>
                    <a:pt x="156" y="888"/>
                  </a:lnTo>
                  <a:cubicBezTo>
                    <a:pt x="388" y="775"/>
                    <a:pt x="669" y="728"/>
                    <a:pt x="971" y="728"/>
                  </a:cubicBezTo>
                  <a:cubicBezTo>
                    <a:pt x="1042" y="728"/>
                    <a:pt x="1113" y="731"/>
                    <a:pt x="1185" y="736"/>
                  </a:cubicBezTo>
                  <a:cubicBezTo>
                    <a:pt x="1641" y="766"/>
                    <a:pt x="2127" y="979"/>
                    <a:pt x="2613" y="1222"/>
                  </a:cubicBezTo>
                  <a:cubicBezTo>
                    <a:pt x="3373" y="1647"/>
                    <a:pt x="4102" y="2376"/>
                    <a:pt x="4558" y="3166"/>
                  </a:cubicBezTo>
                  <a:lnTo>
                    <a:pt x="5803" y="2437"/>
                  </a:lnTo>
                  <a:cubicBezTo>
                    <a:pt x="5348" y="1647"/>
                    <a:pt x="4649" y="979"/>
                    <a:pt x="3889" y="523"/>
                  </a:cubicBezTo>
                  <a:cubicBezTo>
                    <a:pt x="3434" y="250"/>
                    <a:pt x="2887" y="67"/>
                    <a:pt x="2431" y="6"/>
                  </a:cubicBezTo>
                  <a:cubicBezTo>
                    <a:pt x="2373" y="3"/>
                    <a:pt x="2317" y="1"/>
                    <a:pt x="2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3"/>
            <p:cNvSpPr/>
            <p:nvPr/>
          </p:nvSpPr>
          <p:spPr>
            <a:xfrm>
              <a:off x="3496275" y="4355375"/>
              <a:ext cx="139800" cy="314100"/>
            </a:xfrm>
            <a:custGeom>
              <a:rect b="b" l="l" r="r" t="t"/>
              <a:pathLst>
                <a:path extrusionOk="0" h="12564" w="5592">
                  <a:moveTo>
                    <a:pt x="1985" y="0"/>
                  </a:moveTo>
                  <a:cubicBezTo>
                    <a:pt x="745" y="0"/>
                    <a:pt x="1" y="1016"/>
                    <a:pt x="1" y="2749"/>
                  </a:cubicBezTo>
                  <a:cubicBezTo>
                    <a:pt x="1" y="6942"/>
                    <a:pt x="5257" y="12320"/>
                    <a:pt x="5470" y="12563"/>
                  </a:cubicBezTo>
                  <a:lnTo>
                    <a:pt x="5531" y="12381"/>
                  </a:lnTo>
                  <a:cubicBezTo>
                    <a:pt x="5500" y="12320"/>
                    <a:pt x="183" y="6851"/>
                    <a:pt x="183" y="2871"/>
                  </a:cubicBezTo>
                  <a:cubicBezTo>
                    <a:pt x="183" y="1204"/>
                    <a:pt x="840" y="273"/>
                    <a:pt x="2007" y="273"/>
                  </a:cubicBezTo>
                  <a:cubicBezTo>
                    <a:pt x="2095" y="273"/>
                    <a:pt x="2186" y="278"/>
                    <a:pt x="2280" y="288"/>
                  </a:cubicBezTo>
                  <a:cubicBezTo>
                    <a:pt x="2735" y="319"/>
                    <a:pt x="3191" y="532"/>
                    <a:pt x="3647" y="744"/>
                  </a:cubicBezTo>
                  <a:cubicBezTo>
                    <a:pt x="4376" y="1170"/>
                    <a:pt x="5014" y="1808"/>
                    <a:pt x="5439" y="2537"/>
                  </a:cubicBezTo>
                  <a:lnTo>
                    <a:pt x="5591" y="2446"/>
                  </a:lnTo>
                  <a:cubicBezTo>
                    <a:pt x="5136" y="1656"/>
                    <a:pt x="4437" y="927"/>
                    <a:pt x="3677" y="532"/>
                  </a:cubicBezTo>
                  <a:cubicBezTo>
                    <a:pt x="3191" y="258"/>
                    <a:pt x="2705" y="76"/>
                    <a:pt x="2249" y="15"/>
                  </a:cubicBezTo>
                  <a:cubicBezTo>
                    <a:pt x="2159" y="5"/>
                    <a:pt x="2071" y="0"/>
                    <a:pt x="1985" y="0"/>
                  </a:cubicBezTo>
                  <a:close/>
                </a:path>
              </a:pathLst>
            </a:custGeom>
            <a:solidFill>
              <a:srgbClr val="F4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3"/>
            <p:cNvSpPr/>
            <p:nvPr/>
          </p:nvSpPr>
          <p:spPr>
            <a:xfrm>
              <a:off x="3598075" y="4598800"/>
              <a:ext cx="388150" cy="192950"/>
            </a:xfrm>
            <a:custGeom>
              <a:rect b="b" l="l" r="r" t="t"/>
              <a:pathLst>
                <a:path extrusionOk="0" h="7718" w="15526">
                  <a:moveTo>
                    <a:pt x="972" y="1641"/>
                  </a:moveTo>
                  <a:lnTo>
                    <a:pt x="1276" y="1459"/>
                  </a:lnTo>
                  <a:cubicBezTo>
                    <a:pt x="334" y="2948"/>
                    <a:pt x="912" y="4649"/>
                    <a:pt x="3008" y="5773"/>
                  </a:cubicBezTo>
                  <a:cubicBezTo>
                    <a:pt x="5773" y="7353"/>
                    <a:pt x="10178" y="7292"/>
                    <a:pt x="12822" y="5682"/>
                  </a:cubicBezTo>
                  <a:cubicBezTo>
                    <a:pt x="13642" y="5166"/>
                    <a:pt x="14189" y="4619"/>
                    <a:pt x="14493" y="4011"/>
                  </a:cubicBezTo>
                  <a:lnTo>
                    <a:pt x="14614" y="4102"/>
                  </a:lnTo>
                  <a:lnTo>
                    <a:pt x="14493" y="4011"/>
                  </a:lnTo>
                  <a:cubicBezTo>
                    <a:pt x="15192" y="2644"/>
                    <a:pt x="14584" y="1064"/>
                    <a:pt x="12731" y="1"/>
                  </a:cubicBezTo>
                  <a:lnTo>
                    <a:pt x="12943" y="122"/>
                  </a:lnTo>
                  <a:cubicBezTo>
                    <a:pt x="14888" y="1277"/>
                    <a:pt x="15526" y="2857"/>
                    <a:pt x="14797" y="4254"/>
                  </a:cubicBezTo>
                  <a:lnTo>
                    <a:pt x="14797" y="4254"/>
                  </a:lnTo>
                  <a:cubicBezTo>
                    <a:pt x="14493" y="4923"/>
                    <a:pt x="13885" y="5530"/>
                    <a:pt x="13065" y="6016"/>
                  </a:cubicBezTo>
                  <a:cubicBezTo>
                    <a:pt x="10270" y="7687"/>
                    <a:pt x="5682" y="7718"/>
                    <a:pt x="2765" y="6138"/>
                  </a:cubicBezTo>
                  <a:cubicBezTo>
                    <a:pt x="608" y="4953"/>
                    <a:pt x="0" y="3160"/>
                    <a:pt x="972" y="164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3"/>
            <p:cNvSpPr/>
            <p:nvPr/>
          </p:nvSpPr>
          <p:spPr>
            <a:xfrm>
              <a:off x="3610975" y="4677800"/>
              <a:ext cx="363875" cy="125350"/>
            </a:xfrm>
            <a:custGeom>
              <a:rect b="b" l="l" r="r" t="t"/>
              <a:pathLst>
                <a:path extrusionOk="0" h="5014" w="14555">
                  <a:moveTo>
                    <a:pt x="14554" y="335"/>
                  </a:moveTo>
                  <a:lnTo>
                    <a:pt x="14554" y="0"/>
                  </a:lnTo>
                  <a:cubicBezTo>
                    <a:pt x="14554" y="1064"/>
                    <a:pt x="13886" y="2097"/>
                    <a:pt x="12549" y="2917"/>
                  </a:cubicBezTo>
                  <a:cubicBezTo>
                    <a:pt x="9784" y="4588"/>
                    <a:pt x="5166" y="4649"/>
                    <a:pt x="2249" y="3039"/>
                  </a:cubicBezTo>
                  <a:cubicBezTo>
                    <a:pt x="760" y="2218"/>
                    <a:pt x="1" y="1094"/>
                    <a:pt x="1" y="0"/>
                  </a:cubicBezTo>
                  <a:lnTo>
                    <a:pt x="1" y="335"/>
                  </a:lnTo>
                  <a:cubicBezTo>
                    <a:pt x="1" y="1459"/>
                    <a:pt x="760" y="2552"/>
                    <a:pt x="2249" y="3373"/>
                  </a:cubicBezTo>
                  <a:cubicBezTo>
                    <a:pt x="5135" y="5013"/>
                    <a:pt x="9784" y="4953"/>
                    <a:pt x="12549" y="3282"/>
                  </a:cubicBezTo>
                  <a:cubicBezTo>
                    <a:pt x="13886" y="2431"/>
                    <a:pt x="14554" y="1368"/>
                    <a:pt x="14554" y="33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3"/>
            <p:cNvSpPr/>
            <p:nvPr/>
          </p:nvSpPr>
          <p:spPr>
            <a:xfrm>
              <a:off x="3618575" y="4566150"/>
              <a:ext cx="348675" cy="216500"/>
            </a:xfrm>
            <a:custGeom>
              <a:rect b="b" l="l" r="r" t="t"/>
              <a:pathLst>
                <a:path extrusionOk="0" h="8660" w="13947">
                  <a:moveTo>
                    <a:pt x="13946" y="4193"/>
                  </a:moveTo>
                  <a:lnTo>
                    <a:pt x="13946" y="30"/>
                  </a:lnTo>
                  <a:cubicBezTo>
                    <a:pt x="13946" y="1003"/>
                    <a:pt x="13308" y="2036"/>
                    <a:pt x="12002" y="2795"/>
                  </a:cubicBezTo>
                  <a:cubicBezTo>
                    <a:pt x="9358" y="4406"/>
                    <a:pt x="4953" y="4436"/>
                    <a:pt x="2188" y="2917"/>
                  </a:cubicBezTo>
                  <a:cubicBezTo>
                    <a:pt x="730" y="2127"/>
                    <a:pt x="1" y="1063"/>
                    <a:pt x="61" y="0"/>
                  </a:cubicBezTo>
                  <a:lnTo>
                    <a:pt x="61" y="4163"/>
                  </a:lnTo>
                  <a:cubicBezTo>
                    <a:pt x="61" y="5226"/>
                    <a:pt x="760" y="6289"/>
                    <a:pt x="2188" y="7079"/>
                  </a:cubicBezTo>
                  <a:cubicBezTo>
                    <a:pt x="4953" y="8659"/>
                    <a:pt x="9358" y="8598"/>
                    <a:pt x="12002" y="6988"/>
                  </a:cubicBezTo>
                  <a:cubicBezTo>
                    <a:pt x="13308" y="6229"/>
                    <a:pt x="13946" y="5196"/>
                    <a:pt x="13946" y="4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3"/>
            <p:cNvSpPr/>
            <p:nvPr/>
          </p:nvSpPr>
          <p:spPr>
            <a:xfrm>
              <a:off x="3595025" y="4487150"/>
              <a:ext cx="380575" cy="188400"/>
            </a:xfrm>
            <a:custGeom>
              <a:rect b="b" l="l" r="r" t="t"/>
              <a:pathLst>
                <a:path extrusionOk="0" h="7536" w="15223">
                  <a:moveTo>
                    <a:pt x="15162" y="2795"/>
                  </a:moveTo>
                  <a:lnTo>
                    <a:pt x="14858" y="2583"/>
                  </a:lnTo>
                  <a:cubicBezTo>
                    <a:pt x="14919" y="3646"/>
                    <a:pt x="14281" y="4710"/>
                    <a:pt x="12913" y="5500"/>
                  </a:cubicBezTo>
                  <a:cubicBezTo>
                    <a:pt x="10270" y="7079"/>
                    <a:pt x="5895" y="7140"/>
                    <a:pt x="3160" y="5621"/>
                  </a:cubicBezTo>
                  <a:cubicBezTo>
                    <a:pt x="426" y="4102"/>
                    <a:pt x="305" y="1580"/>
                    <a:pt x="2887" y="0"/>
                  </a:cubicBezTo>
                  <a:lnTo>
                    <a:pt x="2674" y="91"/>
                  </a:lnTo>
                  <a:cubicBezTo>
                    <a:pt x="1" y="1762"/>
                    <a:pt x="122" y="4345"/>
                    <a:pt x="2978" y="5955"/>
                  </a:cubicBezTo>
                  <a:cubicBezTo>
                    <a:pt x="5865" y="7535"/>
                    <a:pt x="10422" y="7505"/>
                    <a:pt x="13156" y="5834"/>
                  </a:cubicBezTo>
                  <a:cubicBezTo>
                    <a:pt x="14554" y="5013"/>
                    <a:pt x="15222" y="3920"/>
                    <a:pt x="15162" y="27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3"/>
            <p:cNvSpPr/>
            <p:nvPr/>
          </p:nvSpPr>
          <p:spPr>
            <a:xfrm>
              <a:off x="3614025" y="4560825"/>
              <a:ext cx="360050" cy="123075"/>
            </a:xfrm>
            <a:custGeom>
              <a:rect b="b" l="l" r="r" t="t"/>
              <a:pathLst>
                <a:path extrusionOk="0" h="4923" w="14402">
                  <a:moveTo>
                    <a:pt x="14402" y="304"/>
                  </a:moveTo>
                  <a:lnTo>
                    <a:pt x="14402" y="61"/>
                  </a:lnTo>
                  <a:cubicBezTo>
                    <a:pt x="14402" y="1064"/>
                    <a:pt x="13703" y="2127"/>
                    <a:pt x="12396" y="2948"/>
                  </a:cubicBezTo>
                  <a:cubicBezTo>
                    <a:pt x="9601" y="4619"/>
                    <a:pt x="5044" y="4649"/>
                    <a:pt x="2218" y="3039"/>
                  </a:cubicBezTo>
                  <a:cubicBezTo>
                    <a:pt x="729" y="2218"/>
                    <a:pt x="0" y="1125"/>
                    <a:pt x="0" y="0"/>
                  </a:cubicBezTo>
                  <a:lnTo>
                    <a:pt x="0" y="274"/>
                  </a:lnTo>
                  <a:cubicBezTo>
                    <a:pt x="0" y="1368"/>
                    <a:pt x="729" y="2492"/>
                    <a:pt x="2218" y="3312"/>
                  </a:cubicBezTo>
                  <a:cubicBezTo>
                    <a:pt x="5105" y="4922"/>
                    <a:pt x="9662" y="4862"/>
                    <a:pt x="12396" y="3191"/>
                  </a:cubicBezTo>
                  <a:cubicBezTo>
                    <a:pt x="13703" y="2370"/>
                    <a:pt x="14402" y="1337"/>
                    <a:pt x="14402" y="3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3"/>
            <p:cNvSpPr/>
            <p:nvPr/>
          </p:nvSpPr>
          <p:spPr>
            <a:xfrm>
              <a:off x="3620850" y="4445375"/>
              <a:ext cx="345625" cy="221050"/>
            </a:xfrm>
            <a:custGeom>
              <a:rect b="b" l="l" r="r" t="t"/>
              <a:pathLst>
                <a:path extrusionOk="0" h="8842" w="13825">
                  <a:moveTo>
                    <a:pt x="13825" y="4436"/>
                  </a:moveTo>
                  <a:lnTo>
                    <a:pt x="13825" y="0"/>
                  </a:lnTo>
                  <a:cubicBezTo>
                    <a:pt x="13825" y="972"/>
                    <a:pt x="13187" y="1975"/>
                    <a:pt x="11880" y="2765"/>
                  </a:cubicBezTo>
                  <a:cubicBezTo>
                    <a:pt x="9237" y="4375"/>
                    <a:pt x="4862" y="4406"/>
                    <a:pt x="2127" y="2887"/>
                  </a:cubicBezTo>
                  <a:cubicBezTo>
                    <a:pt x="730" y="2097"/>
                    <a:pt x="1" y="1033"/>
                    <a:pt x="1" y="0"/>
                  </a:cubicBezTo>
                  <a:lnTo>
                    <a:pt x="1" y="4436"/>
                  </a:lnTo>
                  <a:cubicBezTo>
                    <a:pt x="1" y="5499"/>
                    <a:pt x="700" y="6563"/>
                    <a:pt x="2127" y="7322"/>
                  </a:cubicBezTo>
                  <a:cubicBezTo>
                    <a:pt x="4892" y="8842"/>
                    <a:pt x="9267" y="8811"/>
                    <a:pt x="11880" y="7201"/>
                  </a:cubicBezTo>
                  <a:cubicBezTo>
                    <a:pt x="13187" y="6411"/>
                    <a:pt x="13825" y="5439"/>
                    <a:pt x="13825" y="44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3"/>
            <p:cNvSpPr/>
            <p:nvPr/>
          </p:nvSpPr>
          <p:spPr>
            <a:xfrm>
              <a:off x="3617825" y="4318525"/>
              <a:ext cx="355500" cy="176250"/>
            </a:xfrm>
            <a:custGeom>
              <a:rect b="b" l="l" r="r" t="t"/>
              <a:pathLst>
                <a:path extrusionOk="0" h="7050" w="14220">
                  <a:moveTo>
                    <a:pt x="638" y="3221"/>
                  </a:moveTo>
                  <a:cubicBezTo>
                    <a:pt x="942" y="2613"/>
                    <a:pt x="1489" y="2066"/>
                    <a:pt x="2248" y="1580"/>
                  </a:cubicBezTo>
                  <a:lnTo>
                    <a:pt x="2248" y="1580"/>
                  </a:lnTo>
                  <a:cubicBezTo>
                    <a:pt x="4801" y="61"/>
                    <a:pt x="8993" y="0"/>
                    <a:pt x="11667" y="1459"/>
                  </a:cubicBezTo>
                  <a:cubicBezTo>
                    <a:pt x="13672" y="2552"/>
                    <a:pt x="14219" y="4223"/>
                    <a:pt x="13247" y="5651"/>
                  </a:cubicBezTo>
                  <a:cubicBezTo>
                    <a:pt x="12943" y="6077"/>
                    <a:pt x="12487" y="6502"/>
                    <a:pt x="11849" y="6897"/>
                  </a:cubicBezTo>
                  <a:cubicBezTo>
                    <a:pt x="11819" y="6928"/>
                    <a:pt x="11789" y="6928"/>
                    <a:pt x="11728" y="6958"/>
                  </a:cubicBezTo>
                  <a:lnTo>
                    <a:pt x="11637" y="7049"/>
                  </a:lnTo>
                  <a:cubicBezTo>
                    <a:pt x="11667" y="6988"/>
                    <a:pt x="11698" y="6988"/>
                    <a:pt x="11728" y="6958"/>
                  </a:cubicBezTo>
                  <a:cubicBezTo>
                    <a:pt x="12336" y="6593"/>
                    <a:pt x="12791" y="6168"/>
                    <a:pt x="13095" y="5743"/>
                  </a:cubicBezTo>
                  <a:cubicBezTo>
                    <a:pt x="14007" y="4375"/>
                    <a:pt x="13490" y="2765"/>
                    <a:pt x="11546" y="1702"/>
                  </a:cubicBezTo>
                  <a:cubicBezTo>
                    <a:pt x="8963" y="243"/>
                    <a:pt x="4861" y="274"/>
                    <a:pt x="2400" y="1762"/>
                  </a:cubicBezTo>
                  <a:cubicBezTo>
                    <a:pt x="1641" y="2218"/>
                    <a:pt x="1094" y="2765"/>
                    <a:pt x="821" y="3312"/>
                  </a:cubicBezTo>
                  <a:cubicBezTo>
                    <a:pt x="213" y="4588"/>
                    <a:pt x="790" y="6016"/>
                    <a:pt x="2492" y="7019"/>
                  </a:cubicBezTo>
                  <a:lnTo>
                    <a:pt x="2400" y="6928"/>
                  </a:lnTo>
                  <a:cubicBezTo>
                    <a:pt x="577" y="5986"/>
                    <a:pt x="0" y="4527"/>
                    <a:pt x="638" y="32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3"/>
            <p:cNvSpPr/>
            <p:nvPr/>
          </p:nvSpPr>
          <p:spPr>
            <a:xfrm>
              <a:off x="3616300" y="4325350"/>
              <a:ext cx="357025" cy="206625"/>
            </a:xfrm>
            <a:custGeom>
              <a:rect b="b" l="l" r="r" t="t"/>
              <a:pathLst>
                <a:path extrusionOk="0" h="8265" w="14281">
                  <a:moveTo>
                    <a:pt x="2461" y="1581"/>
                  </a:moveTo>
                  <a:cubicBezTo>
                    <a:pt x="0" y="3039"/>
                    <a:pt x="61" y="5439"/>
                    <a:pt x="2644" y="6837"/>
                  </a:cubicBezTo>
                  <a:cubicBezTo>
                    <a:pt x="5226" y="8265"/>
                    <a:pt x="9328" y="8265"/>
                    <a:pt x="11789" y="6776"/>
                  </a:cubicBezTo>
                  <a:cubicBezTo>
                    <a:pt x="14280" y="5287"/>
                    <a:pt x="14189" y="2887"/>
                    <a:pt x="11607" y="1489"/>
                  </a:cubicBezTo>
                  <a:cubicBezTo>
                    <a:pt x="8994" y="1"/>
                    <a:pt x="4922" y="61"/>
                    <a:pt x="2461" y="15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3"/>
            <p:cNvSpPr/>
            <p:nvPr/>
          </p:nvSpPr>
          <p:spPr>
            <a:xfrm>
              <a:off x="3667200" y="4512975"/>
              <a:ext cx="252950" cy="31550"/>
            </a:xfrm>
            <a:custGeom>
              <a:rect b="b" l="l" r="r" t="t"/>
              <a:pathLst>
                <a:path extrusionOk="0" h="1262" w="1011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7" y="17"/>
                    <a:pt x="51" y="26"/>
                  </a:cubicBezTo>
                  <a:lnTo>
                    <a:pt x="51" y="26"/>
                  </a:lnTo>
                  <a:lnTo>
                    <a:pt x="0" y="0"/>
                  </a:lnTo>
                  <a:close/>
                  <a:moveTo>
                    <a:pt x="51" y="26"/>
                  </a:moveTo>
                  <a:lnTo>
                    <a:pt x="182" y="91"/>
                  </a:lnTo>
                  <a:cubicBezTo>
                    <a:pt x="194" y="91"/>
                    <a:pt x="205" y="94"/>
                    <a:pt x="215" y="98"/>
                  </a:cubicBezTo>
                  <a:lnTo>
                    <a:pt x="215" y="98"/>
                  </a:lnTo>
                  <a:cubicBezTo>
                    <a:pt x="173" y="76"/>
                    <a:pt x="132" y="53"/>
                    <a:pt x="91" y="31"/>
                  </a:cubicBezTo>
                  <a:cubicBezTo>
                    <a:pt x="76" y="31"/>
                    <a:pt x="63" y="29"/>
                    <a:pt x="51" y="26"/>
                  </a:cubicBezTo>
                  <a:close/>
                  <a:moveTo>
                    <a:pt x="215" y="98"/>
                  </a:moveTo>
                  <a:cubicBezTo>
                    <a:pt x="221" y="101"/>
                    <a:pt x="227" y="104"/>
                    <a:pt x="233" y="107"/>
                  </a:cubicBezTo>
                  <a:lnTo>
                    <a:pt x="233" y="107"/>
                  </a:lnTo>
                  <a:cubicBezTo>
                    <a:pt x="227" y="104"/>
                    <a:pt x="221" y="100"/>
                    <a:pt x="215" y="98"/>
                  </a:cubicBezTo>
                  <a:close/>
                  <a:moveTo>
                    <a:pt x="10118" y="0"/>
                  </a:moveTo>
                  <a:lnTo>
                    <a:pt x="9905" y="91"/>
                  </a:lnTo>
                  <a:cubicBezTo>
                    <a:pt x="9774" y="167"/>
                    <a:pt x="9639" y="238"/>
                    <a:pt x="9501" y="306"/>
                  </a:cubicBezTo>
                  <a:lnTo>
                    <a:pt x="9501" y="306"/>
                  </a:lnTo>
                  <a:cubicBezTo>
                    <a:pt x="9714" y="212"/>
                    <a:pt x="9920" y="110"/>
                    <a:pt x="10118" y="0"/>
                  </a:cubicBezTo>
                  <a:close/>
                  <a:moveTo>
                    <a:pt x="233" y="107"/>
                  </a:moveTo>
                  <a:cubicBezTo>
                    <a:pt x="260" y="125"/>
                    <a:pt x="273" y="152"/>
                    <a:pt x="273" y="152"/>
                  </a:cubicBezTo>
                  <a:cubicBezTo>
                    <a:pt x="1613" y="897"/>
                    <a:pt x="3318" y="1262"/>
                    <a:pt x="5019" y="1262"/>
                  </a:cubicBezTo>
                  <a:cubicBezTo>
                    <a:pt x="6618" y="1262"/>
                    <a:pt x="8214" y="939"/>
                    <a:pt x="9501" y="306"/>
                  </a:cubicBezTo>
                  <a:lnTo>
                    <a:pt x="9501" y="306"/>
                  </a:lnTo>
                  <a:cubicBezTo>
                    <a:pt x="8194" y="886"/>
                    <a:pt x="6621" y="1178"/>
                    <a:pt x="5051" y="1178"/>
                  </a:cubicBezTo>
                  <a:cubicBezTo>
                    <a:pt x="3322" y="1178"/>
                    <a:pt x="1596" y="823"/>
                    <a:pt x="233" y="107"/>
                  </a:cubicBezTo>
                  <a:close/>
                </a:path>
              </a:pathLst>
            </a:custGeom>
            <a:solidFill>
              <a:srgbClr val="EB8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3"/>
            <p:cNvSpPr/>
            <p:nvPr/>
          </p:nvSpPr>
          <p:spPr>
            <a:xfrm>
              <a:off x="3595800" y="4310175"/>
              <a:ext cx="397275" cy="230175"/>
            </a:xfrm>
            <a:custGeom>
              <a:rect b="b" l="l" r="r" t="t"/>
              <a:pathLst>
                <a:path extrusionOk="0" h="9207" w="15891">
                  <a:moveTo>
                    <a:pt x="12913" y="1610"/>
                  </a:moveTo>
                  <a:cubicBezTo>
                    <a:pt x="15799" y="3190"/>
                    <a:pt x="15890" y="5864"/>
                    <a:pt x="13156" y="7505"/>
                  </a:cubicBezTo>
                  <a:cubicBezTo>
                    <a:pt x="10421" y="9115"/>
                    <a:pt x="5834" y="9206"/>
                    <a:pt x="2978" y="7596"/>
                  </a:cubicBezTo>
                  <a:cubicBezTo>
                    <a:pt x="91" y="6016"/>
                    <a:pt x="0" y="3342"/>
                    <a:pt x="2735" y="1732"/>
                  </a:cubicBezTo>
                  <a:cubicBezTo>
                    <a:pt x="5469" y="61"/>
                    <a:pt x="10026" y="0"/>
                    <a:pt x="12913" y="1610"/>
                  </a:cubicBezTo>
                  <a:close/>
                  <a:moveTo>
                    <a:pt x="3129" y="1945"/>
                  </a:moveTo>
                  <a:cubicBezTo>
                    <a:pt x="577" y="3464"/>
                    <a:pt x="668" y="5925"/>
                    <a:pt x="3312" y="7383"/>
                  </a:cubicBezTo>
                  <a:cubicBezTo>
                    <a:pt x="5985" y="8811"/>
                    <a:pt x="10178" y="8811"/>
                    <a:pt x="12730" y="7262"/>
                  </a:cubicBezTo>
                  <a:cubicBezTo>
                    <a:pt x="15283" y="5742"/>
                    <a:pt x="15191" y="3281"/>
                    <a:pt x="12548" y="1823"/>
                  </a:cubicBezTo>
                  <a:cubicBezTo>
                    <a:pt x="9874" y="365"/>
                    <a:pt x="5682" y="395"/>
                    <a:pt x="3129" y="19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3"/>
            <p:cNvSpPr/>
            <p:nvPr/>
          </p:nvSpPr>
          <p:spPr>
            <a:xfrm>
              <a:off x="3614025" y="4425625"/>
              <a:ext cx="360050" cy="129150"/>
            </a:xfrm>
            <a:custGeom>
              <a:rect b="b" l="l" r="r" t="t"/>
              <a:pathLst>
                <a:path extrusionOk="0" h="5166" w="14402">
                  <a:moveTo>
                    <a:pt x="14402" y="547"/>
                  </a:moveTo>
                  <a:lnTo>
                    <a:pt x="14402" y="31"/>
                  </a:lnTo>
                  <a:cubicBezTo>
                    <a:pt x="14402" y="1064"/>
                    <a:pt x="13703" y="2127"/>
                    <a:pt x="12396" y="2917"/>
                  </a:cubicBezTo>
                  <a:cubicBezTo>
                    <a:pt x="9662" y="4588"/>
                    <a:pt x="5044" y="4618"/>
                    <a:pt x="2218" y="3039"/>
                  </a:cubicBezTo>
                  <a:cubicBezTo>
                    <a:pt x="729" y="2188"/>
                    <a:pt x="0" y="1094"/>
                    <a:pt x="0" y="0"/>
                  </a:cubicBezTo>
                  <a:lnTo>
                    <a:pt x="0" y="517"/>
                  </a:lnTo>
                  <a:cubicBezTo>
                    <a:pt x="0" y="1611"/>
                    <a:pt x="729" y="2735"/>
                    <a:pt x="2218" y="3555"/>
                  </a:cubicBezTo>
                  <a:cubicBezTo>
                    <a:pt x="5105" y="5165"/>
                    <a:pt x="9662" y="5105"/>
                    <a:pt x="12396" y="3434"/>
                  </a:cubicBezTo>
                  <a:cubicBezTo>
                    <a:pt x="13703" y="2613"/>
                    <a:pt x="14402" y="1580"/>
                    <a:pt x="14402" y="5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3"/>
            <p:cNvSpPr/>
            <p:nvPr/>
          </p:nvSpPr>
          <p:spPr>
            <a:xfrm>
              <a:off x="3894300" y="4590450"/>
              <a:ext cx="354750" cy="79025"/>
            </a:xfrm>
            <a:custGeom>
              <a:rect b="b" l="l" r="r" t="t"/>
              <a:pathLst>
                <a:path extrusionOk="0" h="3161" w="14190">
                  <a:moveTo>
                    <a:pt x="0" y="1216"/>
                  </a:moveTo>
                  <a:lnTo>
                    <a:pt x="13430" y="0"/>
                  </a:lnTo>
                  <a:cubicBezTo>
                    <a:pt x="13582" y="395"/>
                    <a:pt x="13885" y="608"/>
                    <a:pt x="14189" y="547"/>
                  </a:cubicBezTo>
                  <a:lnTo>
                    <a:pt x="2492" y="2978"/>
                  </a:lnTo>
                  <a:cubicBezTo>
                    <a:pt x="1489" y="3160"/>
                    <a:pt x="426" y="2461"/>
                    <a:pt x="0" y="12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3"/>
            <p:cNvSpPr/>
            <p:nvPr/>
          </p:nvSpPr>
          <p:spPr>
            <a:xfrm>
              <a:off x="3880625" y="4517525"/>
              <a:ext cx="366900" cy="103325"/>
            </a:xfrm>
            <a:custGeom>
              <a:rect b="b" l="l" r="r" t="t"/>
              <a:pathLst>
                <a:path extrusionOk="0" h="4133" w="14676">
                  <a:moveTo>
                    <a:pt x="2857" y="31"/>
                  </a:moveTo>
                  <a:lnTo>
                    <a:pt x="14675" y="1672"/>
                  </a:lnTo>
                  <a:cubicBezTo>
                    <a:pt x="14554" y="1672"/>
                    <a:pt x="14432" y="1672"/>
                    <a:pt x="14341" y="1732"/>
                  </a:cubicBezTo>
                  <a:cubicBezTo>
                    <a:pt x="13977" y="1945"/>
                    <a:pt x="13825" y="2462"/>
                    <a:pt x="13977" y="2917"/>
                  </a:cubicBezTo>
                  <a:lnTo>
                    <a:pt x="547" y="4133"/>
                  </a:lnTo>
                  <a:cubicBezTo>
                    <a:pt x="1" y="2644"/>
                    <a:pt x="547" y="912"/>
                    <a:pt x="1732" y="274"/>
                  </a:cubicBezTo>
                  <a:cubicBezTo>
                    <a:pt x="2067" y="61"/>
                    <a:pt x="2492" y="1"/>
                    <a:pt x="2857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3"/>
            <p:cNvSpPr/>
            <p:nvPr/>
          </p:nvSpPr>
          <p:spPr>
            <a:xfrm>
              <a:off x="3668700" y="4358000"/>
              <a:ext cx="184600" cy="106375"/>
            </a:xfrm>
            <a:custGeom>
              <a:rect b="b" l="l" r="r" t="t"/>
              <a:pathLst>
                <a:path extrusionOk="0" h="4255" w="7384">
                  <a:moveTo>
                    <a:pt x="3770" y="0"/>
                  </a:moveTo>
                  <a:cubicBezTo>
                    <a:pt x="3739" y="0"/>
                    <a:pt x="3708" y="1"/>
                    <a:pt x="3677" y="1"/>
                  </a:cubicBezTo>
                  <a:cubicBezTo>
                    <a:pt x="1641" y="1"/>
                    <a:pt x="1" y="973"/>
                    <a:pt x="31" y="2128"/>
                  </a:cubicBezTo>
                  <a:cubicBezTo>
                    <a:pt x="31" y="3313"/>
                    <a:pt x="1672" y="4255"/>
                    <a:pt x="3708" y="4255"/>
                  </a:cubicBezTo>
                  <a:cubicBezTo>
                    <a:pt x="5743" y="4224"/>
                    <a:pt x="7384" y="3283"/>
                    <a:pt x="7384" y="2098"/>
                  </a:cubicBezTo>
                  <a:cubicBezTo>
                    <a:pt x="7384" y="961"/>
                    <a:pt x="5763" y="0"/>
                    <a:pt x="3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3"/>
            <p:cNvSpPr/>
            <p:nvPr/>
          </p:nvSpPr>
          <p:spPr>
            <a:xfrm>
              <a:off x="3667950" y="4351950"/>
              <a:ext cx="187625" cy="63825"/>
            </a:xfrm>
            <a:custGeom>
              <a:rect b="b" l="l" r="r" t="t"/>
              <a:pathLst>
                <a:path extrusionOk="0" h="2553" w="7505">
                  <a:moveTo>
                    <a:pt x="6350" y="1215"/>
                  </a:moveTo>
                  <a:cubicBezTo>
                    <a:pt x="4922" y="395"/>
                    <a:pt x="2583" y="395"/>
                    <a:pt x="1155" y="1215"/>
                  </a:cubicBezTo>
                  <a:cubicBezTo>
                    <a:pt x="517" y="1610"/>
                    <a:pt x="152" y="2066"/>
                    <a:pt x="92" y="2552"/>
                  </a:cubicBezTo>
                  <a:cubicBezTo>
                    <a:pt x="0" y="1945"/>
                    <a:pt x="365" y="1307"/>
                    <a:pt x="1155" y="851"/>
                  </a:cubicBezTo>
                  <a:cubicBezTo>
                    <a:pt x="2583" y="0"/>
                    <a:pt x="4922" y="0"/>
                    <a:pt x="6350" y="851"/>
                  </a:cubicBezTo>
                  <a:cubicBezTo>
                    <a:pt x="7140" y="1307"/>
                    <a:pt x="7505" y="1914"/>
                    <a:pt x="7414" y="2522"/>
                  </a:cubicBezTo>
                  <a:cubicBezTo>
                    <a:pt x="7353" y="2066"/>
                    <a:pt x="6988" y="1610"/>
                    <a:pt x="6350" y="12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1" name="Google Shape;1421;p23"/>
          <p:cNvGrpSpPr/>
          <p:nvPr/>
        </p:nvGrpSpPr>
        <p:grpSpPr>
          <a:xfrm>
            <a:off x="8466645" y="73176"/>
            <a:ext cx="628240" cy="944640"/>
            <a:chOff x="2721525" y="4104325"/>
            <a:chExt cx="520325" cy="782375"/>
          </a:xfrm>
        </p:grpSpPr>
        <p:sp>
          <p:nvSpPr>
            <p:cNvPr id="1422" name="Google Shape;1422;p23"/>
            <p:cNvSpPr/>
            <p:nvPr/>
          </p:nvSpPr>
          <p:spPr>
            <a:xfrm>
              <a:off x="2721525" y="4585900"/>
              <a:ext cx="520325" cy="300800"/>
            </a:xfrm>
            <a:custGeom>
              <a:rect b="b" l="l" r="r" t="t"/>
              <a:pathLst>
                <a:path extrusionOk="0" h="12032" w="20813">
                  <a:moveTo>
                    <a:pt x="14736" y="0"/>
                  </a:moveTo>
                  <a:lnTo>
                    <a:pt x="1" y="8538"/>
                  </a:lnTo>
                  <a:lnTo>
                    <a:pt x="6047" y="12032"/>
                  </a:lnTo>
                  <a:lnTo>
                    <a:pt x="20813" y="3494"/>
                  </a:lnTo>
                  <a:lnTo>
                    <a:pt x="14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3"/>
            <p:cNvSpPr/>
            <p:nvPr/>
          </p:nvSpPr>
          <p:spPr>
            <a:xfrm>
              <a:off x="2767100" y="4150650"/>
              <a:ext cx="437525" cy="701100"/>
            </a:xfrm>
            <a:custGeom>
              <a:rect b="b" l="l" r="r" t="t"/>
              <a:pathLst>
                <a:path extrusionOk="0" h="28044" w="17501">
                  <a:moveTo>
                    <a:pt x="17501" y="2492"/>
                  </a:moveTo>
                  <a:lnTo>
                    <a:pt x="13217" y="1"/>
                  </a:lnTo>
                  <a:lnTo>
                    <a:pt x="3768" y="5470"/>
                  </a:lnTo>
                  <a:cubicBezTo>
                    <a:pt x="3464" y="5682"/>
                    <a:pt x="3160" y="5895"/>
                    <a:pt x="2917" y="6229"/>
                  </a:cubicBezTo>
                  <a:lnTo>
                    <a:pt x="1064" y="8508"/>
                  </a:lnTo>
                  <a:cubicBezTo>
                    <a:pt x="395" y="9359"/>
                    <a:pt x="0" y="10422"/>
                    <a:pt x="0" y="11303"/>
                  </a:cubicBezTo>
                  <a:lnTo>
                    <a:pt x="0" y="24823"/>
                  </a:lnTo>
                  <a:cubicBezTo>
                    <a:pt x="0" y="25158"/>
                    <a:pt x="122" y="25370"/>
                    <a:pt x="274" y="25492"/>
                  </a:cubicBezTo>
                  <a:lnTo>
                    <a:pt x="274" y="25492"/>
                  </a:lnTo>
                  <a:lnTo>
                    <a:pt x="274" y="25492"/>
                  </a:lnTo>
                  <a:cubicBezTo>
                    <a:pt x="304" y="25492"/>
                    <a:pt x="304" y="25522"/>
                    <a:pt x="335" y="25522"/>
                  </a:cubicBezTo>
                  <a:lnTo>
                    <a:pt x="4710" y="28044"/>
                  </a:lnTo>
                  <a:lnTo>
                    <a:pt x="8052" y="21421"/>
                  </a:lnTo>
                  <a:lnTo>
                    <a:pt x="12154" y="19081"/>
                  </a:lnTo>
                  <a:cubicBezTo>
                    <a:pt x="12761" y="18747"/>
                    <a:pt x="13247" y="17896"/>
                    <a:pt x="13247" y="17228"/>
                  </a:cubicBezTo>
                  <a:lnTo>
                    <a:pt x="13247" y="1115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3"/>
            <p:cNvSpPr/>
            <p:nvPr/>
          </p:nvSpPr>
          <p:spPr>
            <a:xfrm>
              <a:off x="2862800" y="4104325"/>
              <a:ext cx="253725" cy="201300"/>
            </a:xfrm>
            <a:custGeom>
              <a:rect b="b" l="l" r="r" t="t"/>
              <a:pathLst>
                <a:path extrusionOk="0" h="8052" w="10149">
                  <a:moveTo>
                    <a:pt x="10149" y="730"/>
                  </a:moveTo>
                  <a:lnTo>
                    <a:pt x="9116" y="122"/>
                  </a:lnTo>
                  <a:lnTo>
                    <a:pt x="9116" y="122"/>
                  </a:lnTo>
                  <a:cubicBezTo>
                    <a:pt x="8933" y="0"/>
                    <a:pt x="8660" y="31"/>
                    <a:pt x="8356" y="183"/>
                  </a:cubicBezTo>
                  <a:lnTo>
                    <a:pt x="2431" y="3646"/>
                  </a:lnTo>
                  <a:lnTo>
                    <a:pt x="2431" y="3646"/>
                  </a:lnTo>
                  <a:cubicBezTo>
                    <a:pt x="1763" y="4041"/>
                    <a:pt x="1094" y="4862"/>
                    <a:pt x="791" y="5743"/>
                  </a:cubicBezTo>
                  <a:lnTo>
                    <a:pt x="1" y="7262"/>
                  </a:lnTo>
                  <a:lnTo>
                    <a:pt x="1398" y="8052"/>
                  </a:lnTo>
                  <a:lnTo>
                    <a:pt x="3495" y="4649"/>
                  </a:lnTo>
                  <a:lnTo>
                    <a:pt x="6472" y="3221"/>
                  </a:lnTo>
                  <a:lnTo>
                    <a:pt x="6503" y="3494"/>
                  </a:lnTo>
                  <a:lnTo>
                    <a:pt x="9389" y="1823"/>
                  </a:lnTo>
                  <a:lnTo>
                    <a:pt x="9359" y="1641"/>
                  </a:lnTo>
                  <a:lnTo>
                    <a:pt x="9541" y="151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3"/>
            <p:cNvSpPr/>
            <p:nvPr/>
          </p:nvSpPr>
          <p:spPr>
            <a:xfrm>
              <a:off x="3025350" y="4162050"/>
              <a:ext cx="42575" cy="50925"/>
            </a:xfrm>
            <a:custGeom>
              <a:rect b="b" l="l" r="r" t="t"/>
              <a:pathLst>
                <a:path extrusionOk="0" h="2037" w="1703">
                  <a:moveTo>
                    <a:pt x="1702" y="0"/>
                  </a:moveTo>
                  <a:lnTo>
                    <a:pt x="396" y="152"/>
                  </a:lnTo>
                  <a:lnTo>
                    <a:pt x="1" y="1185"/>
                  </a:lnTo>
                  <a:lnTo>
                    <a:pt x="1398" y="203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3"/>
            <p:cNvSpPr/>
            <p:nvPr/>
          </p:nvSpPr>
          <p:spPr>
            <a:xfrm>
              <a:off x="2898500" y="4119700"/>
              <a:ext cx="233975" cy="185925"/>
            </a:xfrm>
            <a:custGeom>
              <a:rect b="b" l="l" r="r" t="t"/>
              <a:pathLst>
                <a:path extrusionOk="0" h="7437" w="9359">
                  <a:moveTo>
                    <a:pt x="8446" y="1"/>
                  </a:moveTo>
                  <a:cubicBezTo>
                    <a:pt x="8300" y="1"/>
                    <a:pt x="8135" y="48"/>
                    <a:pt x="7961" y="145"/>
                  </a:cubicBezTo>
                  <a:lnTo>
                    <a:pt x="2036" y="3609"/>
                  </a:lnTo>
                  <a:cubicBezTo>
                    <a:pt x="1368" y="3973"/>
                    <a:pt x="699" y="4824"/>
                    <a:pt x="396" y="5705"/>
                  </a:cubicBezTo>
                  <a:lnTo>
                    <a:pt x="1" y="7437"/>
                  </a:lnTo>
                  <a:lnTo>
                    <a:pt x="1125" y="6799"/>
                  </a:lnTo>
                  <a:lnTo>
                    <a:pt x="1307" y="5705"/>
                  </a:lnTo>
                  <a:cubicBezTo>
                    <a:pt x="1550" y="5037"/>
                    <a:pt x="2006" y="4429"/>
                    <a:pt x="2522" y="4186"/>
                  </a:cubicBezTo>
                  <a:lnTo>
                    <a:pt x="6168" y="2089"/>
                  </a:lnTo>
                  <a:lnTo>
                    <a:pt x="6472" y="3730"/>
                  </a:lnTo>
                  <a:lnTo>
                    <a:pt x="9359" y="2059"/>
                  </a:lnTo>
                  <a:lnTo>
                    <a:pt x="9024" y="631"/>
                  </a:lnTo>
                  <a:cubicBezTo>
                    <a:pt x="8983" y="217"/>
                    <a:pt x="8758" y="1"/>
                    <a:pt x="84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3"/>
            <p:cNvSpPr/>
            <p:nvPr/>
          </p:nvSpPr>
          <p:spPr>
            <a:xfrm>
              <a:off x="2874200" y="4213700"/>
              <a:ext cx="331200" cy="637825"/>
            </a:xfrm>
            <a:custGeom>
              <a:rect b="b" l="l" r="r" t="t"/>
              <a:pathLst>
                <a:path extrusionOk="0" h="25513" w="13248">
                  <a:moveTo>
                    <a:pt x="13247" y="0"/>
                  </a:moveTo>
                  <a:lnTo>
                    <a:pt x="3798" y="5439"/>
                  </a:lnTo>
                  <a:cubicBezTo>
                    <a:pt x="3494" y="5591"/>
                    <a:pt x="3191" y="5834"/>
                    <a:pt x="2917" y="6199"/>
                  </a:cubicBezTo>
                  <a:lnTo>
                    <a:pt x="1064" y="8477"/>
                  </a:lnTo>
                  <a:cubicBezTo>
                    <a:pt x="395" y="9298"/>
                    <a:pt x="0" y="10361"/>
                    <a:pt x="0" y="11242"/>
                  </a:cubicBezTo>
                  <a:lnTo>
                    <a:pt x="0" y="24762"/>
                  </a:lnTo>
                  <a:cubicBezTo>
                    <a:pt x="0" y="25237"/>
                    <a:pt x="261" y="25513"/>
                    <a:pt x="619" y="25513"/>
                  </a:cubicBezTo>
                  <a:cubicBezTo>
                    <a:pt x="765" y="25513"/>
                    <a:pt x="927" y="25467"/>
                    <a:pt x="1094" y="25370"/>
                  </a:cubicBezTo>
                  <a:lnTo>
                    <a:pt x="12154" y="18990"/>
                  </a:lnTo>
                  <a:cubicBezTo>
                    <a:pt x="12761" y="18655"/>
                    <a:pt x="13247" y="17805"/>
                    <a:pt x="13247" y="17136"/>
                  </a:cubicBezTo>
                  <a:lnTo>
                    <a:pt x="13247" y="3099"/>
                  </a:lnTo>
                  <a:lnTo>
                    <a:pt x="13247" y="2188"/>
                  </a:lnTo>
                  <a:lnTo>
                    <a:pt x="132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3"/>
            <p:cNvSpPr/>
            <p:nvPr/>
          </p:nvSpPr>
          <p:spPr>
            <a:xfrm>
              <a:off x="2935725" y="4146100"/>
              <a:ext cx="253725" cy="201300"/>
            </a:xfrm>
            <a:custGeom>
              <a:rect b="b" l="l" r="r" t="t"/>
              <a:pathLst>
                <a:path extrusionOk="0" h="8052" w="10149">
                  <a:moveTo>
                    <a:pt x="10148" y="730"/>
                  </a:moveTo>
                  <a:lnTo>
                    <a:pt x="9146" y="122"/>
                  </a:lnTo>
                  <a:lnTo>
                    <a:pt x="9146" y="122"/>
                  </a:lnTo>
                  <a:cubicBezTo>
                    <a:pt x="8933" y="0"/>
                    <a:pt x="8690" y="31"/>
                    <a:pt x="8386" y="183"/>
                  </a:cubicBezTo>
                  <a:lnTo>
                    <a:pt x="2431" y="3646"/>
                  </a:lnTo>
                  <a:lnTo>
                    <a:pt x="2431" y="3646"/>
                  </a:lnTo>
                  <a:cubicBezTo>
                    <a:pt x="1763" y="4041"/>
                    <a:pt x="1125" y="4862"/>
                    <a:pt x="821" y="5743"/>
                  </a:cubicBezTo>
                  <a:lnTo>
                    <a:pt x="0" y="7262"/>
                  </a:lnTo>
                  <a:lnTo>
                    <a:pt x="1428" y="8052"/>
                  </a:lnTo>
                  <a:lnTo>
                    <a:pt x="3707" y="4740"/>
                  </a:lnTo>
                  <a:lnTo>
                    <a:pt x="6472" y="3221"/>
                  </a:lnTo>
                  <a:lnTo>
                    <a:pt x="6502" y="3494"/>
                  </a:lnTo>
                  <a:lnTo>
                    <a:pt x="9206" y="1702"/>
                  </a:lnTo>
                  <a:lnTo>
                    <a:pt x="9176" y="1520"/>
                  </a:lnTo>
                  <a:lnTo>
                    <a:pt x="9358" y="139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3"/>
            <p:cNvSpPr/>
            <p:nvPr/>
          </p:nvSpPr>
          <p:spPr>
            <a:xfrm>
              <a:off x="3098275" y="4203825"/>
              <a:ext cx="41800" cy="50925"/>
            </a:xfrm>
            <a:custGeom>
              <a:rect b="b" l="l" r="r" t="t"/>
              <a:pathLst>
                <a:path extrusionOk="0" h="2037" w="1672">
                  <a:moveTo>
                    <a:pt x="1671" y="0"/>
                  </a:moveTo>
                  <a:lnTo>
                    <a:pt x="395" y="152"/>
                  </a:lnTo>
                  <a:lnTo>
                    <a:pt x="0" y="1216"/>
                  </a:lnTo>
                  <a:lnTo>
                    <a:pt x="1428" y="2036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3"/>
            <p:cNvSpPr/>
            <p:nvPr/>
          </p:nvSpPr>
          <p:spPr>
            <a:xfrm>
              <a:off x="2971425" y="4161475"/>
              <a:ext cx="234725" cy="185925"/>
            </a:xfrm>
            <a:custGeom>
              <a:rect b="b" l="l" r="r" t="t"/>
              <a:pathLst>
                <a:path extrusionOk="0" h="7437" w="9389">
                  <a:moveTo>
                    <a:pt x="8446" y="1"/>
                  </a:moveTo>
                  <a:cubicBezTo>
                    <a:pt x="8300" y="1"/>
                    <a:pt x="8135" y="48"/>
                    <a:pt x="7961" y="145"/>
                  </a:cubicBezTo>
                  <a:lnTo>
                    <a:pt x="2036" y="3609"/>
                  </a:lnTo>
                  <a:cubicBezTo>
                    <a:pt x="1368" y="3973"/>
                    <a:pt x="730" y="4824"/>
                    <a:pt x="426" y="5705"/>
                  </a:cubicBezTo>
                  <a:lnTo>
                    <a:pt x="0" y="7437"/>
                  </a:lnTo>
                  <a:lnTo>
                    <a:pt x="1125" y="6799"/>
                  </a:lnTo>
                  <a:lnTo>
                    <a:pt x="1307" y="5705"/>
                  </a:lnTo>
                  <a:cubicBezTo>
                    <a:pt x="1550" y="5037"/>
                    <a:pt x="2006" y="4429"/>
                    <a:pt x="2522" y="4186"/>
                  </a:cubicBezTo>
                  <a:lnTo>
                    <a:pt x="6199" y="2089"/>
                  </a:lnTo>
                  <a:lnTo>
                    <a:pt x="6502" y="3730"/>
                  </a:lnTo>
                  <a:lnTo>
                    <a:pt x="9389" y="2059"/>
                  </a:lnTo>
                  <a:lnTo>
                    <a:pt x="9024" y="631"/>
                  </a:lnTo>
                  <a:cubicBezTo>
                    <a:pt x="8983" y="217"/>
                    <a:pt x="8758" y="1"/>
                    <a:pt x="84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3"/>
            <p:cNvSpPr/>
            <p:nvPr/>
          </p:nvSpPr>
          <p:spPr>
            <a:xfrm>
              <a:off x="2887875" y="4222825"/>
              <a:ext cx="316750" cy="622850"/>
            </a:xfrm>
            <a:custGeom>
              <a:rect b="b" l="l" r="r" t="t"/>
              <a:pathLst>
                <a:path extrusionOk="0" h="24914" w="12670">
                  <a:moveTo>
                    <a:pt x="335" y="24914"/>
                  </a:moveTo>
                  <a:cubicBezTo>
                    <a:pt x="31" y="24914"/>
                    <a:pt x="0" y="24580"/>
                    <a:pt x="0" y="24428"/>
                  </a:cubicBezTo>
                  <a:lnTo>
                    <a:pt x="0" y="10907"/>
                  </a:lnTo>
                  <a:cubicBezTo>
                    <a:pt x="0" y="10087"/>
                    <a:pt x="365" y="9084"/>
                    <a:pt x="1033" y="8295"/>
                  </a:cubicBezTo>
                  <a:lnTo>
                    <a:pt x="2887" y="6016"/>
                  </a:lnTo>
                  <a:cubicBezTo>
                    <a:pt x="3099" y="5712"/>
                    <a:pt x="3373" y="5469"/>
                    <a:pt x="3646" y="5317"/>
                  </a:cubicBezTo>
                  <a:lnTo>
                    <a:pt x="3798" y="5226"/>
                  </a:lnTo>
                  <a:lnTo>
                    <a:pt x="12670" y="0"/>
                  </a:lnTo>
                  <a:lnTo>
                    <a:pt x="12670" y="16771"/>
                  </a:lnTo>
                  <a:cubicBezTo>
                    <a:pt x="12670" y="17379"/>
                    <a:pt x="12214" y="18078"/>
                    <a:pt x="11728" y="18382"/>
                  </a:cubicBezTo>
                  <a:lnTo>
                    <a:pt x="669" y="24823"/>
                  </a:lnTo>
                  <a:cubicBezTo>
                    <a:pt x="578" y="24884"/>
                    <a:pt x="426" y="24914"/>
                    <a:pt x="335" y="249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3"/>
            <p:cNvSpPr/>
            <p:nvPr/>
          </p:nvSpPr>
          <p:spPr>
            <a:xfrm>
              <a:off x="2909900" y="4336675"/>
              <a:ext cx="262075" cy="430475"/>
            </a:xfrm>
            <a:custGeom>
              <a:rect b="b" l="l" r="r" t="t"/>
              <a:pathLst>
                <a:path extrusionOk="0" h="17219" w="10483">
                  <a:moveTo>
                    <a:pt x="7240" y="4983"/>
                  </a:moveTo>
                  <a:cubicBezTo>
                    <a:pt x="7506" y="4983"/>
                    <a:pt x="7687" y="5221"/>
                    <a:pt x="7687" y="5624"/>
                  </a:cubicBezTo>
                  <a:lnTo>
                    <a:pt x="7687" y="8784"/>
                  </a:lnTo>
                  <a:cubicBezTo>
                    <a:pt x="7687" y="9361"/>
                    <a:pt x="7353" y="9999"/>
                    <a:pt x="6928" y="10273"/>
                  </a:cubicBezTo>
                  <a:lnTo>
                    <a:pt x="3494" y="12248"/>
                  </a:lnTo>
                  <a:cubicBezTo>
                    <a:pt x="3386" y="12302"/>
                    <a:pt x="3284" y="12328"/>
                    <a:pt x="3191" y="12328"/>
                  </a:cubicBezTo>
                  <a:cubicBezTo>
                    <a:pt x="2921" y="12328"/>
                    <a:pt x="2735" y="12101"/>
                    <a:pt x="2735" y="11670"/>
                  </a:cubicBezTo>
                  <a:lnTo>
                    <a:pt x="2735" y="8511"/>
                  </a:lnTo>
                  <a:cubicBezTo>
                    <a:pt x="2735" y="7964"/>
                    <a:pt x="3069" y="7295"/>
                    <a:pt x="3494" y="7052"/>
                  </a:cubicBezTo>
                  <a:lnTo>
                    <a:pt x="6928" y="5077"/>
                  </a:lnTo>
                  <a:cubicBezTo>
                    <a:pt x="7040" y="5013"/>
                    <a:pt x="7145" y="4983"/>
                    <a:pt x="7240" y="4983"/>
                  </a:cubicBezTo>
                  <a:close/>
                  <a:moveTo>
                    <a:pt x="10048" y="0"/>
                  </a:moveTo>
                  <a:cubicBezTo>
                    <a:pt x="9803" y="0"/>
                    <a:pt x="9520" y="210"/>
                    <a:pt x="9298" y="581"/>
                  </a:cubicBezTo>
                  <a:lnTo>
                    <a:pt x="7292" y="4044"/>
                  </a:lnTo>
                  <a:lnTo>
                    <a:pt x="7049" y="4166"/>
                  </a:lnTo>
                  <a:lnTo>
                    <a:pt x="3403" y="6293"/>
                  </a:lnTo>
                  <a:cubicBezTo>
                    <a:pt x="3343" y="6323"/>
                    <a:pt x="3251" y="6353"/>
                    <a:pt x="3191" y="6445"/>
                  </a:cubicBezTo>
                  <a:lnTo>
                    <a:pt x="1155" y="5290"/>
                  </a:lnTo>
                  <a:cubicBezTo>
                    <a:pt x="1102" y="5257"/>
                    <a:pt x="1043" y="5241"/>
                    <a:pt x="979" y="5241"/>
                  </a:cubicBezTo>
                  <a:cubicBezTo>
                    <a:pt x="747" y="5241"/>
                    <a:pt x="458" y="5449"/>
                    <a:pt x="243" y="5807"/>
                  </a:cubicBezTo>
                  <a:cubicBezTo>
                    <a:pt x="0" y="6232"/>
                    <a:pt x="0" y="6688"/>
                    <a:pt x="243" y="6840"/>
                  </a:cubicBezTo>
                  <a:lnTo>
                    <a:pt x="2158" y="7903"/>
                  </a:lnTo>
                  <a:cubicBezTo>
                    <a:pt x="2006" y="8298"/>
                    <a:pt x="1915" y="8663"/>
                    <a:pt x="1915" y="9058"/>
                  </a:cubicBezTo>
                  <a:lnTo>
                    <a:pt x="1915" y="12005"/>
                  </a:lnTo>
                  <a:cubicBezTo>
                    <a:pt x="1915" y="12400"/>
                    <a:pt x="2006" y="12643"/>
                    <a:pt x="2158" y="12886"/>
                  </a:cubicBezTo>
                  <a:lnTo>
                    <a:pt x="243" y="16167"/>
                  </a:lnTo>
                  <a:cubicBezTo>
                    <a:pt x="0" y="16562"/>
                    <a:pt x="0" y="17018"/>
                    <a:pt x="243" y="17170"/>
                  </a:cubicBezTo>
                  <a:cubicBezTo>
                    <a:pt x="303" y="17203"/>
                    <a:pt x="367" y="17218"/>
                    <a:pt x="435" y="17218"/>
                  </a:cubicBezTo>
                  <a:cubicBezTo>
                    <a:pt x="681" y="17218"/>
                    <a:pt x="964" y="17010"/>
                    <a:pt x="1155" y="16653"/>
                  </a:cubicBezTo>
                  <a:lnTo>
                    <a:pt x="3191" y="13190"/>
                  </a:lnTo>
                  <a:lnTo>
                    <a:pt x="3403" y="13068"/>
                  </a:lnTo>
                  <a:lnTo>
                    <a:pt x="7049" y="10941"/>
                  </a:lnTo>
                  <a:cubicBezTo>
                    <a:pt x="7140" y="10911"/>
                    <a:pt x="7201" y="10880"/>
                    <a:pt x="7292" y="10789"/>
                  </a:cubicBezTo>
                  <a:lnTo>
                    <a:pt x="9298" y="11944"/>
                  </a:lnTo>
                  <a:cubicBezTo>
                    <a:pt x="9353" y="11975"/>
                    <a:pt x="9412" y="11989"/>
                    <a:pt x="9473" y="11989"/>
                  </a:cubicBezTo>
                  <a:cubicBezTo>
                    <a:pt x="9714" y="11989"/>
                    <a:pt x="9991" y="11761"/>
                    <a:pt x="10209" y="11397"/>
                  </a:cubicBezTo>
                  <a:cubicBezTo>
                    <a:pt x="10482" y="11002"/>
                    <a:pt x="10482" y="10546"/>
                    <a:pt x="10209" y="10394"/>
                  </a:cubicBezTo>
                  <a:lnTo>
                    <a:pt x="8295" y="9331"/>
                  </a:lnTo>
                  <a:cubicBezTo>
                    <a:pt x="8447" y="8936"/>
                    <a:pt x="8538" y="8571"/>
                    <a:pt x="8538" y="8176"/>
                  </a:cubicBezTo>
                  <a:lnTo>
                    <a:pt x="8538" y="5229"/>
                  </a:lnTo>
                  <a:cubicBezTo>
                    <a:pt x="8538" y="4834"/>
                    <a:pt x="8447" y="4561"/>
                    <a:pt x="8295" y="4348"/>
                  </a:cubicBezTo>
                  <a:lnTo>
                    <a:pt x="10209" y="1067"/>
                  </a:lnTo>
                  <a:cubicBezTo>
                    <a:pt x="10482" y="642"/>
                    <a:pt x="10482" y="186"/>
                    <a:pt x="10209" y="34"/>
                  </a:cubicBezTo>
                  <a:cubicBezTo>
                    <a:pt x="10158" y="11"/>
                    <a:pt x="10104" y="0"/>
                    <a:pt x="100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3"/>
            <p:cNvSpPr/>
            <p:nvPr/>
          </p:nvSpPr>
          <p:spPr>
            <a:xfrm>
              <a:off x="2910650" y="4345100"/>
              <a:ext cx="243850" cy="414850"/>
            </a:xfrm>
            <a:custGeom>
              <a:rect b="b" l="l" r="r" t="t"/>
              <a:pathLst>
                <a:path extrusionOk="0" h="16594" w="9754">
                  <a:moveTo>
                    <a:pt x="6898" y="4345"/>
                  </a:moveTo>
                  <a:cubicBezTo>
                    <a:pt x="7293" y="4345"/>
                    <a:pt x="7657" y="4619"/>
                    <a:pt x="7657" y="5287"/>
                  </a:cubicBezTo>
                  <a:lnTo>
                    <a:pt x="7657" y="8447"/>
                  </a:lnTo>
                  <a:cubicBezTo>
                    <a:pt x="7657" y="9085"/>
                    <a:pt x="7262" y="9845"/>
                    <a:pt x="6746" y="10149"/>
                  </a:cubicBezTo>
                  <a:lnTo>
                    <a:pt x="3313" y="12123"/>
                  </a:lnTo>
                  <a:cubicBezTo>
                    <a:pt x="3161" y="12215"/>
                    <a:pt x="2978" y="12245"/>
                    <a:pt x="2857" y="12245"/>
                  </a:cubicBezTo>
                  <a:cubicBezTo>
                    <a:pt x="2462" y="12245"/>
                    <a:pt x="2097" y="11971"/>
                    <a:pt x="2097" y="11303"/>
                  </a:cubicBezTo>
                  <a:lnTo>
                    <a:pt x="2097" y="8143"/>
                  </a:lnTo>
                  <a:cubicBezTo>
                    <a:pt x="2097" y="7505"/>
                    <a:pt x="2492" y="6746"/>
                    <a:pt x="2978" y="6442"/>
                  </a:cubicBezTo>
                  <a:lnTo>
                    <a:pt x="6442" y="4467"/>
                  </a:lnTo>
                  <a:cubicBezTo>
                    <a:pt x="6594" y="4376"/>
                    <a:pt x="6746" y="4345"/>
                    <a:pt x="6898" y="4345"/>
                  </a:cubicBezTo>
                  <a:close/>
                  <a:moveTo>
                    <a:pt x="9663" y="1"/>
                  </a:moveTo>
                  <a:cubicBezTo>
                    <a:pt x="9571" y="1"/>
                    <a:pt x="9328" y="153"/>
                    <a:pt x="9176" y="426"/>
                  </a:cubicBezTo>
                  <a:lnTo>
                    <a:pt x="7141" y="4011"/>
                  </a:lnTo>
                  <a:lnTo>
                    <a:pt x="7019" y="4042"/>
                  </a:lnTo>
                  <a:cubicBezTo>
                    <a:pt x="6928" y="4072"/>
                    <a:pt x="6867" y="4072"/>
                    <a:pt x="6837" y="4102"/>
                  </a:cubicBezTo>
                  <a:lnTo>
                    <a:pt x="3191" y="6229"/>
                  </a:lnTo>
                  <a:cubicBezTo>
                    <a:pt x="3100" y="6229"/>
                    <a:pt x="3069" y="6320"/>
                    <a:pt x="2978" y="6351"/>
                  </a:cubicBezTo>
                  <a:lnTo>
                    <a:pt x="2826" y="6472"/>
                  </a:lnTo>
                  <a:lnTo>
                    <a:pt x="669" y="5227"/>
                  </a:lnTo>
                  <a:cubicBezTo>
                    <a:pt x="548" y="5227"/>
                    <a:pt x="335" y="5378"/>
                    <a:pt x="183" y="5652"/>
                  </a:cubicBezTo>
                  <a:cubicBezTo>
                    <a:pt x="31" y="5865"/>
                    <a:pt x="1" y="6108"/>
                    <a:pt x="31" y="6199"/>
                  </a:cubicBezTo>
                  <a:cubicBezTo>
                    <a:pt x="62" y="6199"/>
                    <a:pt x="62" y="6260"/>
                    <a:pt x="62" y="6260"/>
                  </a:cubicBezTo>
                  <a:lnTo>
                    <a:pt x="2188" y="7475"/>
                  </a:lnTo>
                  <a:lnTo>
                    <a:pt x="2128" y="7688"/>
                  </a:lnTo>
                  <a:cubicBezTo>
                    <a:pt x="2006" y="8022"/>
                    <a:pt x="1915" y="8417"/>
                    <a:pt x="1915" y="8721"/>
                  </a:cubicBezTo>
                  <a:lnTo>
                    <a:pt x="1915" y="11668"/>
                  </a:lnTo>
                  <a:cubicBezTo>
                    <a:pt x="1915" y="11971"/>
                    <a:pt x="1976" y="12215"/>
                    <a:pt x="2067" y="12397"/>
                  </a:cubicBezTo>
                  <a:lnTo>
                    <a:pt x="2158" y="12549"/>
                  </a:lnTo>
                  <a:lnTo>
                    <a:pt x="183" y="15982"/>
                  </a:lnTo>
                  <a:cubicBezTo>
                    <a:pt x="31" y="16195"/>
                    <a:pt x="1" y="16407"/>
                    <a:pt x="31" y="16529"/>
                  </a:cubicBezTo>
                  <a:lnTo>
                    <a:pt x="62" y="16590"/>
                  </a:lnTo>
                  <a:cubicBezTo>
                    <a:pt x="72" y="16592"/>
                    <a:pt x="83" y="16593"/>
                    <a:pt x="95" y="16593"/>
                  </a:cubicBezTo>
                  <a:cubicBezTo>
                    <a:pt x="223" y="16593"/>
                    <a:pt x="439" y="16443"/>
                    <a:pt x="578" y="16164"/>
                  </a:cubicBezTo>
                  <a:lnTo>
                    <a:pt x="2614" y="12579"/>
                  </a:lnTo>
                  <a:lnTo>
                    <a:pt x="2735" y="12549"/>
                  </a:lnTo>
                  <a:cubicBezTo>
                    <a:pt x="2796" y="12518"/>
                    <a:pt x="2887" y="12518"/>
                    <a:pt x="2918" y="12488"/>
                  </a:cubicBezTo>
                  <a:lnTo>
                    <a:pt x="6563" y="10331"/>
                  </a:lnTo>
                  <a:cubicBezTo>
                    <a:pt x="6655" y="10331"/>
                    <a:pt x="6685" y="10270"/>
                    <a:pt x="6746" y="10240"/>
                  </a:cubicBezTo>
                  <a:lnTo>
                    <a:pt x="6898" y="10118"/>
                  </a:lnTo>
                  <a:lnTo>
                    <a:pt x="9055" y="11364"/>
                  </a:lnTo>
                  <a:cubicBezTo>
                    <a:pt x="9176" y="11364"/>
                    <a:pt x="9419" y="11212"/>
                    <a:pt x="9571" y="10938"/>
                  </a:cubicBezTo>
                  <a:cubicBezTo>
                    <a:pt x="9723" y="10726"/>
                    <a:pt x="9754" y="10483"/>
                    <a:pt x="9723" y="10392"/>
                  </a:cubicBezTo>
                  <a:lnTo>
                    <a:pt x="9663" y="10331"/>
                  </a:lnTo>
                  <a:lnTo>
                    <a:pt x="7536" y="9116"/>
                  </a:lnTo>
                  <a:lnTo>
                    <a:pt x="7627" y="8903"/>
                  </a:lnTo>
                  <a:cubicBezTo>
                    <a:pt x="7748" y="8569"/>
                    <a:pt x="7809" y="8174"/>
                    <a:pt x="7809" y="7870"/>
                  </a:cubicBezTo>
                  <a:lnTo>
                    <a:pt x="7809" y="4923"/>
                  </a:lnTo>
                  <a:cubicBezTo>
                    <a:pt x="7809" y="4619"/>
                    <a:pt x="7779" y="4376"/>
                    <a:pt x="7657" y="4193"/>
                  </a:cubicBezTo>
                  <a:lnTo>
                    <a:pt x="7597" y="4042"/>
                  </a:lnTo>
                  <a:lnTo>
                    <a:pt x="9571" y="608"/>
                  </a:lnTo>
                  <a:cubicBezTo>
                    <a:pt x="9723" y="396"/>
                    <a:pt x="9754" y="153"/>
                    <a:pt x="9723" y="61"/>
                  </a:cubicBezTo>
                  <a:lnTo>
                    <a:pt x="9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3"/>
            <p:cNvSpPr/>
            <p:nvPr/>
          </p:nvSpPr>
          <p:spPr>
            <a:xfrm>
              <a:off x="2977500" y="4460050"/>
              <a:ext cx="124600" cy="184100"/>
            </a:xfrm>
            <a:custGeom>
              <a:rect b="b" l="l" r="r" t="t"/>
              <a:pathLst>
                <a:path extrusionOk="0" h="7364" w="4984">
                  <a:moveTo>
                    <a:pt x="4527" y="1"/>
                  </a:moveTo>
                  <a:cubicBezTo>
                    <a:pt x="4434" y="1"/>
                    <a:pt x="4332" y="27"/>
                    <a:pt x="4224" y="82"/>
                  </a:cubicBezTo>
                  <a:lnTo>
                    <a:pt x="760" y="2057"/>
                  </a:lnTo>
                  <a:cubicBezTo>
                    <a:pt x="365" y="2330"/>
                    <a:pt x="0" y="2968"/>
                    <a:pt x="0" y="3545"/>
                  </a:cubicBezTo>
                  <a:lnTo>
                    <a:pt x="0" y="6705"/>
                  </a:lnTo>
                  <a:cubicBezTo>
                    <a:pt x="0" y="7135"/>
                    <a:pt x="203" y="7363"/>
                    <a:pt x="470" y="7363"/>
                  </a:cubicBezTo>
                  <a:cubicBezTo>
                    <a:pt x="561" y="7363"/>
                    <a:pt x="659" y="7336"/>
                    <a:pt x="760" y="7282"/>
                  </a:cubicBezTo>
                  <a:lnTo>
                    <a:pt x="4224" y="5307"/>
                  </a:lnTo>
                  <a:cubicBezTo>
                    <a:pt x="4649" y="5064"/>
                    <a:pt x="4983" y="4426"/>
                    <a:pt x="4983" y="3819"/>
                  </a:cubicBezTo>
                  <a:lnTo>
                    <a:pt x="4983" y="659"/>
                  </a:lnTo>
                  <a:cubicBezTo>
                    <a:pt x="4983" y="229"/>
                    <a:pt x="4798" y="1"/>
                    <a:pt x="4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3"/>
            <p:cNvSpPr/>
            <p:nvPr/>
          </p:nvSpPr>
          <p:spPr>
            <a:xfrm>
              <a:off x="2809625" y="4324600"/>
              <a:ext cx="98775" cy="93450"/>
            </a:xfrm>
            <a:custGeom>
              <a:rect b="b" l="l" r="r" t="t"/>
              <a:pathLst>
                <a:path extrusionOk="0" h="3738" w="3951">
                  <a:moveTo>
                    <a:pt x="3009" y="3008"/>
                  </a:moveTo>
                  <a:cubicBezTo>
                    <a:pt x="2219" y="3677"/>
                    <a:pt x="1155" y="3737"/>
                    <a:pt x="578" y="3130"/>
                  </a:cubicBezTo>
                  <a:cubicBezTo>
                    <a:pt x="1" y="2461"/>
                    <a:pt x="214" y="1398"/>
                    <a:pt x="1004" y="730"/>
                  </a:cubicBezTo>
                  <a:cubicBezTo>
                    <a:pt x="1793" y="31"/>
                    <a:pt x="2857" y="0"/>
                    <a:pt x="3434" y="608"/>
                  </a:cubicBezTo>
                  <a:cubicBezTo>
                    <a:pt x="3951" y="1216"/>
                    <a:pt x="3768" y="2309"/>
                    <a:pt x="3009" y="30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3"/>
            <p:cNvSpPr/>
            <p:nvPr/>
          </p:nvSpPr>
          <p:spPr>
            <a:xfrm>
              <a:off x="2798250" y="4316875"/>
              <a:ext cx="100275" cy="83925"/>
            </a:xfrm>
            <a:custGeom>
              <a:rect b="b" l="l" r="r" t="t"/>
              <a:pathLst>
                <a:path extrusionOk="0" h="3357" w="4011">
                  <a:moveTo>
                    <a:pt x="2374" y="0"/>
                  </a:moveTo>
                  <a:cubicBezTo>
                    <a:pt x="1915" y="0"/>
                    <a:pt x="1421" y="183"/>
                    <a:pt x="1003" y="552"/>
                  </a:cubicBezTo>
                  <a:cubicBezTo>
                    <a:pt x="213" y="1221"/>
                    <a:pt x="0" y="2284"/>
                    <a:pt x="577" y="2922"/>
                  </a:cubicBezTo>
                  <a:cubicBezTo>
                    <a:pt x="852" y="3212"/>
                    <a:pt x="1237" y="3356"/>
                    <a:pt x="1651" y="3356"/>
                  </a:cubicBezTo>
                  <a:cubicBezTo>
                    <a:pt x="2105" y="3356"/>
                    <a:pt x="2594" y="3181"/>
                    <a:pt x="3008" y="2831"/>
                  </a:cubicBezTo>
                  <a:cubicBezTo>
                    <a:pt x="3798" y="2132"/>
                    <a:pt x="4011" y="1069"/>
                    <a:pt x="3433" y="431"/>
                  </a:cubicBezTo>
                  <a:cubicBezTo>
                    <a:pt x="3162" y="145"/>
                    <a:pt x="2782" y="0"/>
                    <a:pt x="2374" y="0"/>
                  </a:cubicBez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3"/>
            <p:cNvSpPr/>
            <p:nvPr/>
          </p:nvSpPr>
          <p:spPr>
            <a:xfrm>
              <a:off x="2801275" y="4313950"/>
              <a:ext cx="98775" cy="89725"/>
            </a:xfrm>
            <a:custGeom>
              <a:rect b="b" l="l" r="r" t="t"/>
              <a:pathLst>
                <a:path extrusionOk="0" h="3589" w="3951">
                  <a:moveTo>
                    <a:pt x="2948" y="1"/>
                  </a:moveTo>
                  <a:lnTo>
                    <a:pt x="2857" y="123"/>
                  </a:lnTo>
                  <a:cubicBezTo>
                    <a:pt x="2693" y="73"/>
                    <a:pt x="2518" y="49"/>
                    <a:pt x="2338" y="49"/>
                  </a:cubicBezTo>
                  <a:cubicBezTo>
                    <a:pt x="1851" y="49"/>
                    <a:pt x="1326" y="231"/>
                    <a:pt x="882" y="609"/>
                  </a:cubicBezTo>
                  <a:cubicBezTo>
                    <a:pt x="305" y="1156"/>
                    <a:pt x="31" y="1915"/>
                    <a:pt x="153" y="2523"/>
                  </a:cubicBezTo>
                  <a:lnTo>
                    <a:pt x="1" y="2644"/>
                  </a:lnTo>
                  <a:lnTo>
                    <a:pt x="426" y="3130"/>
                  </a:lnTo>
                  <a:lnTo>
                    <a:pt x="456" y="3161"/>
                  </a:lnTo>
                  <a:cubicBezTo>
                    <a:pt x="740" y="3444"/>
                    <a:pt x="1128" y="3588"/>
                    <a:pt x="1542" y="3588"/>
                  </a:cubicBezTo>
                  <a:cubicBezTo>
                    <a:pt x="2017" y="3588"/>
                    <a:pt x="2526" y="3398"/>
                    <a:pt x="2948" y="3009"/>
                  </a:cubicBezTo>
                  <a:cubicBezTo>
                    <a:pt x="3768" y="2280"/>
                    <a:pt x="3950" y="1186"/>
                    <a:pt x="3373" y="517"/>
                  </a:cubicBezTo>
                  <a:lnTo>
                    <a:pt x="2948" y="1"/>
                  </a:ln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3"/>
            <p:cNvSpPr/>
            <p:nvPr/>
          </p:nvSpPr>
          <p:spPr>
            <a:xfrm>
              <a:off x="2789125" y="4303925"/>
              <a:ext cx="98775" cy="86175"/>
            </a:xfrm>
            <a:custGeom>
              <a:rect b="b" l="l" r="r" t="t"/>
              <a:pathLst>
                <a:path extrusionOk="0" h="3447" w="3951">
                  <a:moveTo>
                    <a:pt x="2372" y="1"/>
                  </a:moveTo>
                  <a:cubicBezTo>
                    <a:pt x="1886" y="1"/>
                    <a:pt x="1352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6" y="3447"/>
                  </a:cubicBezTo>
                  <a:cubicBezTo>
                    <a:pt x="2041" y="3447"/>
                    <a:pt x="2582" y="3239"/>
                    <a:pt x="3039" y="2833"/>
                  </a:cubicBezTo>
                  <a:cubicBezTo>
                    <a:pt x="3798" y="2134"/>
                    <a:pt x="3950" y="1010"/>
                    <a:pt x="3373" y="402"/>
                  </a:cubicBezTo>
                  <a:cubicBezTo>
                    <a:pt x="3117" y="133"/>
                    <a:pt x="2760" y="1"/>
                    <a:pt x="2372" y="1"/>
                  </a:cubicBezTo>
                  <a:close/>
                </a:path>
              </a:pathLst>
            </a:custGeom>
            <a:solidFill>
              <a:srgbClr val="AEAF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3"/>
            <p:cNvSpPr/>
            <p:nvPr/>
          </p:nvSpPr>
          <p:spPr>
            <a:xfrm>
              <a:off x="2788375" y="4303600"/>
              <a:ext cx="98750" cy="86075"/>
            </a:xfrm>
            <a:custGeom>
              <a:rect b="b" l="l" r="r" t="t"/>
              <a:pathLst>
                <a:path extrusionOk="0" h="3443" w="3950">
                  <a:moveTo>
                    <a:pt x="2320" y="1"/>
                  </a:moveTo>
                  <a:cubicBezTo>
                    <a:pt x="1840" y="1"/>
                    <a:pt x="1326" y="200"/>
                    <a:pt x="912" y="597"/>
                  </a:cubicBezTo>
                  <a:cubicBezTo>
                    <a:pt x="152" y="1296"/>
                    <a:pt x="0" y="2390"/>
                    <a:pt x="608" y="3028"/>
                  </a:cubicBezTo>
                  <a:cubicBezTo>
                    <a:pt x="870" y="3304"/>
                    <a:pt x="1239" y="3442"/>
                    <a:pt x="1635" y="3442"/>
                  </a:cubicBezTo>
                  <a:cubicBezTo>
                    <a:pt x="2110" y="3442"/>
                    <a:pt x="2624" y="3243"/>
                    <a:pt x="3038" y="2846"/>
                  </a:cubicBezTo>
                  <a:cubicBezTo>
                    <a:pt x="3798" y="2147"/>
                    <a:pt x="3950" y="1053"/>
                    <a:pt x="3373" y="415"/>
                  </a:cubicBezTo>
                  <a:cubicBezTo>
                    <a:pt x="3096" y="139"/>
                    <a:pt x="2720" y="1"/>
                    <a:pt x="2320" y="1"/>
                  </a:cubicBezTo>
                  <a:close/>
                </a:path>
              </a:pathLst>
            </a:custGeom>
            <a:solidFill>
              <a:srgbClr val="B1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3"/>
            <p:cNvSpPr/>
            <p:nvPr/>
          </p:nvSpPr>
          <p:spPr>
            <a:xfrm>
              <a:off x="2789125" y="4303925"/>
              <a:ext cx="98775" cy="86175"/>
            </a:xfrm>
            <a:custGeom>
              <a:rect b="b" l="l" r="r" t="t"/>
              <a:pathLst>
                <a:path extrusionOk="0" h="3447" w="3951">
                  <a:moveTo>
                    <a:pt x="2372" y="1"/>
                  </a:moveTo>
                  <a:cubicBezTo>
                    <a:pt x="1886" y="1"/>
                    <a:pt x="1352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6" y="3447"/>
                  </a:cubicBezTo>
                  <a:cubicBezTo>
                    <a:pt x="2041" y="3447"/>
                    <a:pt x="2582" y="3239"/>
                    <a:pt x="3039" y="2833"/>
                  </a:cubicBezTo>
                  <a:cubicBezTo>
                    <a:pt x="3829" y="2134"/>
                    <a:pt x="3950" y="1010"/>
                    <a:pt x="3373" y="402"/>
                  </a:cubicBezTo>
                  <a:cubicBezTo>
                    <a:pt x="3117" y="133"/>
                    <a:pt x="2760" y="1"/>
                    <a:pt x="2372" y="1"/>
                  </a:cubicBezTo>
                  <a:close/>
                </a:path>
              </a:pathLst>
            </a:custGeom>
            <a:solidFill>
              <a:srgbClr val="B4B5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1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B7B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1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BAB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1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BCBD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1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1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C1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1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C3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1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C4C5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1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C6C7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1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C7C8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7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C8C9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7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CACB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23"/>
            <p:cNvSpPr/>
            <p:nvPr/>
          </p:nvSpPr>
          <p:spPr>
            <a:xfrm>
              <a:off x="2789125" y="4303925"/>
              <a:ext cx="97250" cy="86175"/>
            </a:xfrm>
            <a:custGeom>
              <a:rect b="b" l="l" r="r" t="t"/>
              <a:pathLst>
                <a:path extrusionOk="0" h="3447" w="389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38"/>
                    <a:pt x="578" y="3045"/>
                  </a:cubicBezTo>
                  <a:cubicBezTo>
                    <a:pt x="820" y="3315"/>
                    <a:pt x="1170" y="3447"/>
                    <a:pt x="1551" y="3447"/>
                  </a:cubicBezTo>
                  <a:cubicBezTo>
                    <a:pt x="2029" y="3447"/>
                    <a:pt x="2555" y="3239"/>
                    <a:pt x="2978" y="2833"/>
                  </a:cubicBezTo>
                  <a:cubicBezTo>
                    <a:pt x="3738" y="2134"/>
                    <a:pt x="3890" y="107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CB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3"/>
            <p:cNvSpPr/>
            <p:nvPr/>
          </p:nvSpPr>
          <p:spPr>
            <a:xfrm>
              <a:off x="2789125" y="4303925"/>
              <a:ext cx="98000" cy="85425"/>
            </a:xfrm>
            <a:custGeom>
              <a:rect b="b" l="l" r="r" t="t"/>
              <a:pathLst>
                <a:path extrusionOk="0" h="3417" w="392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07"/>
                    <a:pt x="578" y="3015"/>
                  </a:cubicBezTo>
                  <a:cubicBezTo>
                    <a:pt x="834" y="3284"/>
                    <a:pt x="1185" y="3416"/>
                    <a:pt x="1563" y="3416"/>
                  </a:cubicBezTo>
                  <a:cubicBezTo>
                    <a:pt x="2038" y="3416"/>
                    <a:pt x="2555" y="3208"/>
                    <a:pt x="2978" y="2802"/>
                  </a:cubicBezTo>
                  <a:cubicBezTo>
                    <a:pt x="3768" y="2103"/>
                    <a:pt x="3920" y="101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CCC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3"/>
            <p:cNvSpPr/>
            <p:nvPr/>
          </p:nvSpPr>
          <p:spPr>
            <a:xfrm>
              <a:off x="2789125" y="4303925"/>
              <a:ext cx="98000" cy="85425"/>
            </a:xfrm>
            <a:custGeom>
              <a:rect b="b" l="l" r="r" t="t"/>
              <a:pathLst>
                <a:path extrusionOk="0" h="3417" w="3920">
                  <a:moveTo>
                    <a:pt x="2344" y="1"/>
                  </a:moveTo>
                  <a:cubicBezTo>
                    <a:pt x="1861" y="1"/>
                    <a:pt x="1335" y="209"/>
                    <a:pt x="912" y="615"/>
                  </a:cubicBezTo>
                  <a:cubicBezTo>
                    <a:pt x="152" y="1313"/>
                    <a:pt x="1" y="2407"/>
                    <a:pt x="578" y="3015"/>
                  </a:cubicBezTo>
                  <a:cubicBezTo>
                    <a:pt x="834" y="3284"/>
                    <a:pt x="1185" y="3416"/>
                    <a:pt x="1563" y="3416"/>
                  </a:cubicBezTo>
                  <a:cubicBezTo>
                    <a:pt x="2038" y="3416"/>
                    <a:pt x="2555" y="3208"/>
                    <a:pt x="2978" y="2802"/>
                  </a:cubicBezTo>
                  <a:cubicBezTo>
                    <a:pt x="3768" y="2103"/>
                    <a:pt x="3920" y="1010"/>
                    <a:pt x="3343" y="402"/>
                  </a:cubicBezTo>
                  <a:cubicBezTo>
                    <a:pt x="3087" y="133"/>
                    <a:pt x="2729" y="1"/>
                    <a:pt x="2344" y="1"/>
                  </a:cubicBezTo>
                  <a:close/>
                </a:path>
              </a:pathLst>
            </a:custGeom>
            <a:solidFill>
              <a:srgbClr val="CCC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23"/>
            <p:cNvSpPr/>
            <p:nvPr/>
          </p:nvSpPr>
          <p:spPr>
            <a:xfrm>
              <a:off x="2789125" y="4304825"/>
              <a:ext cx="98775" cy="85275"/>
            </a:xfrm>
            <a:custGeom>
              <a:rect b="b" l="l" r="r" t="t"/>
              <a:pathLst>
                <a:path extrusionOk="0" h="3411" w="3951">
                  <a:moveTo>
                    <a:pt x="2357" y="0"/>
                  </a:moveTo>
                  <a:cubicBezTo>
                    <a:pt x="1879" y="0"/>
                    <a:pt x="1360" y="208"/>
                    <a:pt x="942" y="609"/>
                  </a:cubicBezTo>
                  <a:cubicBezTo>
                    <a:pt x="152" y="1277"/>
                    <a:pt x="1" y="2402"/>
                    <a:pt x="608" y="3009"/>
                  </a:cubicBezTo>
                  <a:cubicBezTo>
                    <a:pt x="864" y="3279"/>
                    <a:pt x="1222" y="3411"/>
                    <a:pt x="1606" y="3411"/>
                  </a:cubicBezTo>
                  <a:cubicBezTo>
                    <a:pt x="2090" y="3411"/>
                    <a:pt x="2616" y="3203"/>
                    <a:pt x="3039" y="2797"/>
                  </a:cubicBezTo>
                  <a:cubicBezTo>
                    <a:pt x="3798" y="2098"/>
                    <a:pt x="3950" y="1034"/>
                    <a:pt x="3373" y="427"/>
                  </a:cubicBezTo>
                  <a:cubicBezTo>
                    <a:pt x="3113" y="140"/>
                    <a:pt x="2749" y="0"/>
                    <a:pt x="2357" y="0"/>
                  </a:cubicBezTo>
                  <a:close/>
                </a:path>
              </a:pathLst>
            </a:custGeom>
            <a:solidFill>
              <a:srgbClr val="CD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23"/>
            <p:cNvSpPr/>
            <p:nvPr/>
          </p:nvSpPr>
          <p:spPr>
            <a:xfrm>
              <a:off x="2789125" y="4304825"/>
              <a:ext cx="98775" cy="85275"/>
            </a:xfrm>
            <a:custGeom>
              <a:rect b="b" l="l" r="r" t="t"/>
              <a:pathLst>
                <a:path extrusionOk="0" h="3411" w="3951">
                  <a:moveTo>
                    <a:pt x="2357" y="0"/>
                  </a:moveTo>
                  <a:cubicBezTo>
                    <a:pt x="1879" y="0"/>
                    <a:pt x="1360" y="208"/>
                    <a:pt x="942" y="609"/>
                  </a:cubicBezTo>
                  <a:cubicBezTo>
                    <a:pt x="152" y="1277"/>
                    <a:pt x="1" y="2402"/>
                    <a:pt x="608" y="3009"/>
                  </a:cubicBezTo>
                  <a:cubicBezTo>
                    <a:pt x="864" y="3279"/>
                    <a:pt x="1222" y="3411"/>
                    <a:pt x="1606" y="3411"/>
                  </a:cubicBezTo>
                  <a:cubicBezTo>
                    <a:pt x="2090" y="3411"/>
                    <a:pt x="2616" y="3203"/>
                    <a:pt x="3039" y="2797"/>
                  </a:cubicBezTo>
                  <a:cubicBezTo>
                    <a:pt x="3798" y="2098"/>
                    <a:pt x="3950" y="1034"/>
                    <a:pt x="3373" y="427"/>
                  </a:cubicBezTo>
                  <a:cubicBezTo>
                    <a:pt x="3113" y="140"/>
                    <a:pt x="2749" y="0"/>
                    <a:pt x="2357" y="0"/>
                  </a:cubicBezTo>
                  <a:close/>
                </a:path>
              </a:pathLst>
            </a:custGeom>
            <a:solidFill>
              <a:srgbClr val="CE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23"/>
            <p:cNvSpPr/>
            <p:nvPr/>
          </p:nvSpPr>
          <p:spPr>
            <a:xfrm>
              <a:off x="2789125" y="4304825"/>
              <a:ext cx="98775" cy="85275"/>
            </a:xfrm>
            <a:custGeom>
              <a:rect b="b" l="l" r="r" t="t"/>
              <a:pathLst>
                <a:path extrusionOk="0" h="3411" w="3951">
                  <a:moveTo>
                    <a:pt x="2357" y="0"/>
                  </a:moveTo>
                  <a:cubicBezTo>
                    <a:pt x="1879" y="0"/>
                    <a:pt x="1360" y="208"/>
                    <a:pt x="942" y="609"/>
                  </a:cubicBezTo>
                  <a:cubicBezTo>
                    <a:pt x="152" y="1277"/>
                    <a:pt x="1" y="2402"/>
                    <a:pt x="608" y="3009"/>
                  </a:cubicBezTo>
                  <a:cubicBezTo>
                    <a:pt x="864" y="3279"/>
                    <a:pt x="1222" y="3411"/>
                    <a:pt x="1606" y="3411"/>
                  </a:cubicBezTo>
                  <a:cubicBezTo>
                    <a:pt x="2090" y="3411"/>
                    <a:pt x="2616" y="3203"/>
                    <a:pt x="3039" y="2797"/>
                  </a:cubicBezTo>
                  <a:cubicBezTo>
                    <a:pt x="3798" y="2098"/>
                    <a:pt x="3950" y="1034"/>
                    <a:pt x="3373" y="427"/>
                  </a:cubicBezTo>
                  <a:cubicBezTo>
                    <a:pt x="3113" y="140"/>
                    <a:pt x="2749" y="0"/>
                    <a:pt x="2357" y="0"/>
                  </a:cubicBezTo>
                  <a:close/>
                </a:path>
              </a:pathLst>
            </a:custGeom>
            <a:solidFill>
              <a:srgbClr val="CE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23"/>
            <p:cNvSpPr/>
            <p:nvPr/>
          </p:nvSpPr>
          <p:spPr>
            <a:xfrm>
              <a:off x="2789125" y="4304825"/>
              <a:ext cx="98775" cy="85275"/>
            </a:xfrm>
            <a:custGeom>
              <a:rect b="b" l="l" r="r" t="t"/>
              <a:pathLst>
                <a:path extrusionOk="0" h="3411" w="3951">
                  <a:moveTo>
                    <a:pt x="2357" y="0"/>
                  </a:moveTo>
                  <a:cubicBezTo>
                    <a:pt x="1879" y="0"/>
                    <a:pt x="1360" y="208"/>
                    <a:pt x="942" y="609"/>
                  </a:cubicBezTo>
                  <a:cubicBezTo>
                    <a:pt x="152" y="1277"/>
                    <a:pt x="1" y="2402"/>
                    <a:pt x="608" y="3009"/>
                  </a:cubicBezTo>
                  <a:cubicBezTo>
                    <a:pt x="864" y="3279"/>
                    <a:pt x="1222" y="3411"/>
                    <a:pt x="1606" y="3411"/>
                  </a:cubicBezTo>
                  <a:cubicBezTo>
                    <a:pt x="2090" y="3411"/>
                    <a:pt x="2616" y="3203"/>
                    <a:pt x="3039" y="2797"/>
                  </a:cubicBezTo>
                  <a:cubicBezTo>
                    <a:pt x="3798" y="2098"/>
                    <a:pt x="3950" y="1034"/>
                    <a:pt x="3373" y="427"/>
                  </a:cubicBezTo>
                  <a:cubicBezTo>
                    <a:pt x="3113" y="140"/>
                    <a:pt x="2749" y="0"/>
                    <a:pt x="2357" y="0"/>
                  </a:cubicBezTo>
                  <a:close/>
                </a:path>
              </a:pathLst>
            </a:custGeom>
            <a:solidFill>
              <a:srgbClr val="CE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23"/>
            <p:cNvSpPr/>
            <p:nvPr/>
          </p:nvSpPr>
          <p:spPr>
            <a:xfrm>
              <a:off x="2789125" y="4304825"/>
              <a:ext cx="98775" cy="85275"/>
            </a:xfrm>
            <a:custGeom>
              <a:rect b="b" l="l" r="r" t="t"/>
              <a:pathLst>
                <a:path extrusionOk="0" h="3411" w="3951">
                  <a:moveTo>
                    <a:pt x="2357" y="0"/>
                  </a:moveTo>
                  <a:cubicBezTo>
                    <a:pt x="1879" y="0"/>
                    <a:pt x="1360" y="208"/>
                    <a:pt x="942" y="609"/>
                  </a:cubicBezTo>
                  <a:cubicBezTo>
                    <a:pt x="152" y="1277"/>
                    <a:pt x="1" y="2402"/>
                    <a:pt x="608" y="3009"/>
                  </a:cubicBezTo>
                  <a:cubicBezTo>
                    <a:pt x="864" y="3279"/>
                    <a:pt x="1222" y="3411"/>
                    <a:pt x="1606" y="3411"/>
                  </a:cubicBezTo>
                  <a:cubicBezTo>
                    <a:pt x="2090" y="3411"/>
                    <a:pt x="2616" y="3203"/>
                    <a:pt x="3039" y="2797"/>
                  </a:cubicBezTo>
                  <a:cubicBezTo>
                    <a:pt x="3798" y="2098"/>
                    <a:pt x="3950" y="1034"/>
                    <a:pt x="3373" y="427"/>
                  </a:cubicBezTo>
                  <a:cubicBezTo>
                    <a:pt x="3113" y="140"/>
                    <a:pt x="2749" y="0"/>
                    <a:pt x="2357" y="0"/>
                  </a:cubicBezTo>
                  <a:close/>
                </a:path>
              </a:pathLst>
            </a:custGeom>
            <a:solidFill>
              <a:srgbClr val="CF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23"/>
            <p:cNvSpPr/>
            <p:nvPr/>
          </p:nvSpPr>
          <p:spPr>
            <a:xfrm>
              <a:off x="2789875" y="4304825"/>
              <a:ext cx="98025" cy="85275"/>
            </a:xfrm>
            <a:custGeom>
              <a:rect b="b" l="l" r="r" t="t"/>
              <a:pathLst>
                <a:path extrusionOk="0" h="3411" w="3921">
                  <a:moveTo>
                    <a:pt x="2327" y="0"/>
                  </a:moveTo>
                  <a:cubicBezTo>
                    <a:pt x="1849" y="0"/>
                    <a:pt x="1330" y="208"/>
                    <a:pt x="912" y="609"/>
                  </a:cubicBezTo>
                  <a:cubicBezTo>
                    <a:pt x="122" y="1277"/>
                    <a:pt x="1" y="2402"/>
                    <a:pt x="578" y="3009"/>
                  </a:cubicBezTo>
                  <a:cubicBezTo>
                    <a:pt x="834" y="3279"/>
                    <a:pt x="1192" y="3411"/>
                    <a:pt x="1576" y="3411"/>
                  </a:cubicBezTo>
                  <a:cubicBezTo>
                    <a:pt x="2060" y="3411"/>
                    <a:pt x="2586" y="3203"/>
                    <a:pt x="3009" y="2797"/>
                  </a:cubicBezTo>
                  <a:cubicBezTo>
                    <a:pt x="3768" y="2098"/>
                    <a:pt x="3920" y="1034"/>
                    <a:pt x="3343" y="427"/>
                  </a:cubicBezTo>
                  <a:cubicBezTo>
                    <a:pt x="3083" y="140"/>
                    <a:pt x="2719" y="0"/>
                    <a:pt x="2327" y="0"/>
                  </a:cubicBezTo>
                  <a:close/>
                </a:path>
              </a:pathLst>
            </a:custGeom>
            <a:solidFill>
              <a:srgbClr val="CF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23"/>
            <p:cNvSpPr/>
            <p:nvPr/>
          </p:nvSpPr>
          <p:spPr>
            <a:xfrm>
              <a:off x="2789875" y="4304825"/>
              <a:ext cx="98025" cy="85275"/>
            </a:xfrm>
            <a:custGeom>
              <a:rect b="b" l="l" r="r" t="t"/>
              <a:pathLst>
                <a:path extrusionOk="0" h="3411" w="3921">
                  <a:moveTo>
                    <a:pt x="2327" y="0"/>
                  </a:moveTo>
                  <a:cubicBezTo>
                    <a:pt x="1849" y="0"/>
                    <a:pt x="1330" y="208"/>
                    <a:pt x="912" y="609"/>
                  </a:cubicBezTo>
                  <a:cubicBezTo>
                    <a:pt x="122" y="1277"/>
                    <a:pt x="1" y="2402"/>
                    <a:pt x="578" y="3009"/>
                  </a:cubicBezTo>
                  <a:cubicBezTo>
                    <a:pt x="834" y="3279"/>
                    <a:pt x="1192" y="3411"/>
                    <a:pt x="1576" y="3411"/>
                  </a:cubicBezTo>
                  <a:cubicBezTo>
                    <a:pt x="2060" y="3411"/>
                    <a:pt x="2586" y="3203"/>
                    <a:pt x="3009" y="2797"/>
                  </a:cubicBezTo>
                  <a:cubicBezTo>
                    <a:pt x="3768" y="2098"/>
                    <a:pt x="3920" y="1034"/>
                    <a:pt x="3343" y="427"/>
                  </a:cubicBezTo>
                  <a:cubicBezTo>
                    <a:pt x="3083" y="140"/>
                    <a:pt x="2719" y="0"/>
                    <a:pt x="2327" y="0"/>
                  </a:cubicBezTo>
                  <a:close/>
                </a:path>
              </a:pathLst>
            </a:custGeom>
            <a:solidFill>
              <a:srgbClr val="CF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23"/>
            <p:cNvSpPr/>
            <p:nvPr/>
          </p:nvSpPr>
          <p:spPr>
            <a:xfrm>
              <a:off x="2789875" y="4304825"/>
              <a:ext cx="98025" cy="85275"/>
            </a:xfrm>
            <a:custGeom>
              <a:rect b="b" l="l" r="r" t="t"/>
              <a:pathLst>
                <a:path extrusionOk="0" h="3411" w="3921">
                  <a:moveTo>
                    <a:pt x="2327" y="0"/>
                  </a:moveTo>
                  <a:cubicBezTo>
                    <a:pt x="1849" y="0"/>
                    <a:pt x="1330" y="208"/>
                    <a:pt x="912" y="609"/>
                  </a:cubicBezTo>
                  <a:cubicBezTo>
                    <a:pt x="122" y="1277"/>
                    <a:pt x="1" y="2402"/>
                    <a:pt x="578" y="3009"/>
                  </a:cubicBezTo>
                  <a:cubicBezTo>
                    <a:pt x="834" y="3279"/>
                    <a:pt x="1192" y="3411"/>
                    <a:pt x="1576" y="3411"/>
                  </a:cubicBezTo>
                  <a:cubicBezTo>
                    <a:pt x="2060" y="3411"/>
                    <a:pt x="2586" y="3203"/>
                    <a:pt x="3009" y="2797"/>
                  </a:cubicBezTo>
                  <a:cubicBezTo>
                    <a:pt x="3768" y="2098"/>
                    <a:pt x="3920" y="1034"/>
                    <a:pt x="3343" y="427"/>
                  </a:cubicBezTo>
                  <a:cubicBezTo>
                    <a:pt x="3083" y="140"/>
                    <a:pt x="2719" y="0"/>
                    <a:pt x="2327" y="0"/>
                  </a:cubicBezTo>
                  <a:close/>
                </a:path>
              </a:pathLst>
            </a:custGeom>
            <a:solidFill>
              <a:srgbClr val="D0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23"/>
            <p:cNvSpPr/>
            <p:nvPr/>
          </p:nvSpPr>
          <p:spPr>
            <a:xfrm>
              <a:off x="2789875" y="4304825"/>
              <a:ext cx="98025" cy="85275"/>
            </a:xfrm>
            <a:custGeom>
              <a:rect b="b" l="l" r="r" t="t"/>
              <a:pathLst>
                <a:path extrusionOk="0" h="3411" w="3921">
                  <a:moveTo>
                    <a:pt x="2327" y="0"/>
                  </a:moveTo>
                  <a:cubicBezTo>
                    <a:pt x="1849" y="0"/>
                    <a:pt x="1330" y="208"/>
                    <a:pt x="912" y="609"/>
                  </a:cubicBezTo>
                  <a:cubicBezTo>
                    <a:pt x="153" y="1277"/>
                    <a:pt x="1" y="2402"/>
                    <a:pt x="578" y="3009"/>
                  </a:cubicBezTo>
                  <a:cubicBezTo>
                    <a:pt x="834" y="3279"/>
                    <a:pt x="1192" y="3411"/>
                    <a:pt x="1576" y="3411"/>
                  </a:cubicBezTo>
                  <a:cubicBezTo>
                    <a:pt x="2060" y="3411"/>
                    <a:pt x="2586" y="3203"/>
                    <a:pt x="3009" y="2797"/>
                  </a:cubicBezTo>
                  <a:cubicBezTo>
                    <a:pt x="3768" y="2098"/>
                    <a:pt x="3920" y="1034"/>
                    <a:pt x="3343" y="427"/>
                  </a:cubicBezTo>
                  <a:cubicBezTo>
                    <a:pt x="3083" y="140"/>
                    <a:pt x="2719" y="0"/>
                    <a:pt x="2327" y="0"/>
                  </a:cubicBezTo>
                  <a:close/>
                </a:path>
              </a:pathLst>
            </a:custGeom>
            <a:solidFill>
              <a:srgbClr val="D0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3"/>
            <p:cNvSpPr/>
            <p:nvPr/>
          </p:nvSpPr>
          <p:spPr>
            <a:xfrm>
              <a:off x="2789875" y="4304825"/>
              <a:ext cx="97250" cy="85275"/>
            </a:xfrm>
            <a:custGeom>
              <a:rect b="b" l="l" r="r" t="t"/>
              <a:pathLst>
                <a:path extrusionOk="0" h="3411" w="3890">
                  <a:moveTo>
                    <a:pt x="2299" y="0"/>
                  </a:moveTo>
                  <a:cubicBezTo>
                    <a:pt x="1825" y="0"/>
                    <a:pt x="1313" y="208"/>
                    <a:pt x="912" y="609"/>
                  </a:cubicBezTo>
                  <a:cubicBezTo>
                    <a:pt x="153" y="1277"/>
                    <a:pt x="1" y="2341"/>
                    <a:pt x="578" y="3009"/>
                  </a:cubicBezTo>
                  <a:cubicBezTo>
                    <a:pt x="834" y="3279"/>
                    <a:pt x="1192" y="3411"/>
                    <a:pt x="1574" y="3411"/>
                  </a:cubicBezTo>
                  <a:cubicBezTo>
                    <a:pt x="2054" y="3411"/>
                    <a:pt x="2573" y="3203"/>
                    <a:pt x="2978" y="2797"/>
                  </a:cubicBezTo>
                  <a:cubicBezTo>
                    <a:pt x="3738" y="2098"/>
                    <a:pt x="3890" y="1034"/>
                    <a:pt x="3313" y="427"/>
                  </a:cubicBezTo>
                  <a:cubicBezTo>
                    <a:pt x="3053" y="140"/>
                    <a:pt x="2688" y="0"/>
                    <a:pt x="2299" y="0"/>
                  </a:cubicBezTo>
                  <a:close/>
                </a:path>
              </a:pathLst>
            </a:custGeom>
            <a:solidFill>
              <a:srgbClr val="D0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3"/>
            <p:cNvSpPr/>
            <p:nvPr/>
          </p:nvSpPr>
          <p:spPr>
            <a:xfrm>
              <a:off x="2789875" y="4303925"/>
              <a:ext cx="97250" cy="84975"/>
            </a:xfrm>
            <a:custGeom>
              <a:rect b="b" l="l" r="r" t="t"/>
              <a:pathLst>
                <a:path extrusionOk="0" h="3399" w="3890">
                  <a:moveTo>
                    <a:pt x="2317" y="1"/>
                  </a:moveTo>
                  <a:cubicBezTo>
                    <a:pt x="1837" y="1"/>
                    <a:pt x="1318" y="209"/>
                    <a:pt x="912" y="615"/>
                  </a:cubicBezTo>
                  <a:cubicBezTo>
                    <a:pt x="153" y="1313"/>
                    <a:pt x="1" y="2377"/>
                    <a:pt x="578" y="2985"/>
                  </a:cubicBezTo>
                  <a:cubicBezTo>
                    <a:pt x="841" y="3261"/>
                    <a:pt x="1210" y="3399"/>
                    <a:pt x="1603" y="3399"/>
                  </a:cubicBezTo>
                  <a:cubicBezTo>
                    <a:pt x="2075" y="3399"/>
                    <a:pt x="2581" y="3200"/>
                    <a:pt x="2978" y="2802"/>
                  </a:cubicBezTo>
                  <a:cubicBezTo>
                    <a:pt x="3738" y="2073"/>
                    <a:pt x="3890" y="1010"/>
                    <a:pt x="3313" y="402"/>
                  </a:cubicBezTo>
                  <a:cubicBezTo>
                    <a:pt x="3057" y="133"/>
                    <a:pt x="2699" y="1"/>
                    <a:pt x="2317" y="1"/>
                  </a:cubicBezTo>
                  <a:close/>
                </a:path>
              </a:pathLst>
            </a:custGeom>
            <a:solidFill>
              <a:srgbClr val="D0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3"/>
            <p:cNvSpPr/>
            <p:nvPr/>
          </p:nvSpPr>
          <p:spPr>
            <a:xfrm>
              <a:off x="2789875" y="4303925"/>
              <a:ext cx="97250" cy="84975"/>
            </a:xfrm>
            <a:custGeom>
              <a:rect b="b" l="l" r="r" t="t"/>
              <a:pathLst>
                <a:path extrusionOk="0" h="3399" w="3890">
                  <a:moveTo>
                    <a:pt x="2327" y="1"/>
                  </a:moveTo>
                  <a:cubicBezTo>
                    <a:pt x="1852" y="1"/>
                    <a:pt x="1335" y="209"/>
                    <a:pt x="912" y="615"/>
                  </a:cubicBezTo>
                  <a:cubicBezTo>
                    <a:pt x="153" y="1313"/>
                    <a:pt x="1" y="2377"/>
                    <a:pt x="578" y="2985"/>
                  </a:cubicBezTo>
                  <a:cubicBezTo>
                    <a:pt x="841" y="3261"/>
                    <a:pt x="1203" y="3399"/>
                    <a:pt x="1593" y="3399"/>
                  </a:cubicBezTo>
                  <a:cubicBezTo>
                    <a:pt x="2059" y="3399"/>
                    <a:pt x="2564" y="3200"/>
                    <a:pt x="2978" y="2802"/>
                  </a:cubicBezTo>
                  <a:cubicBezTo>
                    <a:pt x="3738" y="2073"/>
                    <a:pt x="3890" y="1010"/>
                    <a:pt x="3313" y="402"/>
                  </a:cubicBezTo>
                  <a:cubicBezTo>
                    <a:pt x="3057" y="133"/>
                    <a:pt x="2705" y="1"/>
                    <a:pt x="2327" y="1"/>
                  </a:cubicBezTo>
                  <a:close/>
                </a:path>
              </a:pathLst>
            </a:custGeom>
            <a:solidFill>
              <a:srgbClr val="D0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3"/>
            <p:cNvSpPr/>
            <p:nvPr/>
          </p:nvSpPr>
          <p:spPr>
            <a:xfrm>
              <a:off x="2789875" y="4303925"/>
              <a:ext cx="97250" cy="84975"/>
            </a:xfrm>
            <a:custGeom>
              <a:rect b="b" l="l" r="r" t="t"/>
              <a:pathLst>
                <a:path extrusionOk="0" h="3399" w="3890">
                  <a:moveTo>
                    <a:pt x="2327" y="1"/>
                  </a:moveTo>
                  <a:cubicBezTo>
                    <a:pt x="1852" y="1"/>
                    <a:pt x="1335" y="209"/>
                    <a:pt x="912" y="615"/>
                  </a:cubicBezTo>
                  <a:cubicBezTo>
                    <a:pt x="153" y="1313"/>
                    <a:pt x="1" y="2377"/>
                    <a:pt x="578" y="2985"/>
                  </a:cubicBezTo>
                  <a:cubicBezTo>
                    <a:pt x="841" y="3261"/>
                    <a:pt x="1203" y="3399"/>
                    <a:pt x="1593" y="3399"/>
                  </a:cubicBezTo>
                  <a:cubicBezTo>
                    <a:pt x="2059" y="3399"/>
                    <a:pt x="2564" y="3200"/>
                    <a:pt x="2978" y="2802"/>
                  </a:cubicBezTo>
                  <a:cubicBezTo>
                    <a:pt x="3738" y="2073"/>
                    <a:pt x="3890" y="1010"/>
                    <a:pt x="3313" y="402"/>
                  </a:cubicBezTo>
                  <a:cubicBezTo>
                    <a:pt x="3057" y="133"/>
                    <a:pt x="2705" y="1"/>
                    <a:pt x="2327" y="1"/>
                  </a:cubicBezTo>
                  <a:close/>
                </a:path>
              </a:pathLst>
            </a:custGeom>
            <a:solidFill>
              <a:srgbClr val="D0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3"/>
            <p:cNvSpPr/>
            <p:nvPr/>
          </p:nvSpPr>
          <p:spPr>
            <a:xfrm>
              <a:off x="2789875" y="4303925"/>
              <a:ext cx="97250" cy="84975"/>
            </a:xfrm>
            <a:custGeom>
              <a:rect b="b" l="l" r="r" t="t"/>
              <a:pathLst>
                <a:path extrusionOk="0" h="3399" w="3890">
                  <a:moveTo>
                    <a:pt x="2327" y="1"/>
                  </a:moveTo>
                  <a:cubicBezTo>
                    <a:pt x="1852" y="1"/>
                    <a:pt x="1335" y="209"/>
                    <a:pt x="912" y="615"/>
                  </a:cubicBezTo>
                  <a:cubicBezTo>
                    <a:pt x="153" y="1313"/>
                    <a:pt x="1" y="2377"/>
                    <a:pt x="578" y="2985"/>
                  </a:cubicBezTo>
                  <a:cubicBezTo>
                    <a:pt x="841" y="3261"/>
                    <a:pt x="1203" y="3399"/>
                    <a:pt x="1593" y="3399"/>
                  </a:cubicBezTo>
                  <a:cubicBezTo>
                    <a:pt x="2059" y="3399"/>
                    <a:pt x="2564" y="3200"/>
                    <a:pt x="2978" y="2802"/>
                  </a:cubicBezTo>
                  <a:cubicBezTo>
                    <a:pt x="3738" y="2073"/>
                    <a:pt x="3890" y="1010"/>
                    <a:pt x="3313" y="402"/>
                  </a:cubicBezTo>
                  <a:cubicBezTo>
                    <a:pt x="3057" y="133"/>
                    <a:pt x="2705" y="1"/>
                    <a:pt x="2327" y="1"/>
                  </a:cubicBezTo>
                  <a:close/>
                </a:path>
              </a:pathLst>
            </a:custGeom>
            <a:solidFill>
              <a:srgbClr val="D0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3"/>
            <p:cNvSpPr/>
            <p:nvPr/>
          </p:nvSpPr>
          <p:spPr>
            <a:xfrm>
              <a:off x="2789875" y="4303925"/>
              <a:ext cx="97250" cy="84975"/>
            </a:xfrm>
            <a:custGeom>
              <a:rect b="b" l="l" r="r" t="t"/>
              <a:pathLst>
                <a:path extrusionOk="0" h="3399" w="3890">
                  <a:moveTo>
                    <a:pt x="2327" y="1"/>
                  </a:moveTo>
                  <a:cubicBezTo>
                    <a:pt x="1852" y="1"/>
                    <a:pt x="1335" y="209"/>
                    <a:pt x="912" y="615"/>
                  </a:cubicBezTo>
                  <a:cubicBezTo>
                    <a:pt x="153" y="1313"/>
                    <a:pt x="1" y="2377"/>
                    <a:pt x="578" y="2985"/>
                  </a:cubicBezTo>
                  <a:cubicBezTo>
                    <a:pt x="841" y="3261"/>
                    <a:pt x="1203" y="3399"/>
                    <a:pt x="1593" y="3399"/>
                  </a:cubicBezTo>
                  <a:cubicBezTo>
                    <a:pt x="2059" y="3399"/>
                    <a:pt x="2564" y="3200"/>
                    <a:pt x="2978" y="2802"/>
                  </a:cubicBezTo>
                  <a:cubicBezTo>
                    <a:pt x="3738" y="2073"/>
                    <a:pt x="3890" y="1010"/>
                    <a:pt x="3313" y="402"/>
                  </a:cubicBezTo>
                  <a:cubicBezTo>
                    <a:pt x="3057" y="133"/>
                    <a:pt x="2705" y="1"/>
                    <a:pt x="2327" y="1"/>
                  </a:cubicBezTo>
                  <a:close/>
                </a:path>
              </a:pathLst>
            </a:custGeom>
            <a:solidFill>
              <a:srgbClr val="D0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3"/>
            <p:cNvSpPr/>
            <p:nvPr/>
          </p:nvSpPr>
          <p:spPr>
            <a:xfrm>
              <a:off x="2789875" y="4304375"/>
              <a:ext cx="96500" cy="84525"/>
            </a:xfrm>
            <a:custGeom>
              <a:rect b="b" l="l" r="r" t="t"/>
              <a:pathLst>
                <a:path extrusionOk="0" h="3381" w="3860">
                  <a:moveTo>
                    <a:pt x="2258" y="0"/>
                  </a:moveTo>
                  <a:cubicBezTo>
                    <a:pt x="1786" y="0"/>
                    <a:pt x="1280" y="199"/>
                    <a:pt x="882" y="597"/>
                  </a:cubicBezTo>
                  <a:cubicBezTo>
                    <a:pt x="122" y="1295"/>
                    <a:pt x="1" y="2359"/>
                    <a:pt x="578" y="2967"/>
                  </a:cubicBezTo>
                  <a:cubicBezTo>
                    <a:pt x="841" y="3243"/>
                    <a:pt x="1203" y="3381"/>
                    <a:pt x="1590" y="3381"/>
                  </a:cubicBezTo>
                  <a:cubicBezTo>
                    <a:pt x="2053" y="3381"/>
                    <a:pt x="2550" y="3182"/>
                    <a:pt x="2948" y="2784"/>
                  </a:cubicBezTo>
                  <a:cubicBezTo>
                    <a:pt x="3708" y="2085"/>
                    <a:pt x="3860" y="1022"/>
                    <a:pt x="3282" y="414"/>
                  </a:cubicBezTo>
                  <a:cubicBezTo>
                    <a:pt x="3020" y="138"/>
                    <a:pt x="2651" y="0"/>
                    <a:pt x="2258" y="0"/>
                  </a:cubicBezTo>
                  <a:close/>
                </a:path>
              </a:pathLst>
            </a:custGeom>
            <a:solidFill>
              <a:srgbClr val="D0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3"/>
            <p:cNvSpPr/>
            <p:nvPr/>
          </p:nvSpPr>
          <p:spPr>
            <a:xfrm>
              <a:off x="2789875" y="4303925"/>
              <a:ext cx="97250" cy="84975"/>
            </a:xfrm>
            <a:custGeom>
              <a:rect b="b" l="l" r="r" t="t"/>
              <a:pathLst>
                <a:path extrusionOk="0" h="3399" w="3890">
                  <a:moveTo>
                    <a:pt x="2327" y="1"/>
                  </a:moveTo>
                  <a:cubicBezTo>
                    <a:pt x="1852" y="1"/>
                    <a:pt x="1335" y="209"/>
                    <a:pt x="912" y="615"/>
                  </a:cubicBezTo>
                  <a:cubicBezTo>
                    <a:pt x="153" y="1313"/>
                    <a:pt x="1" y="2377"/>
                    <a:pt x="578" y="2985"/>
                  </a:cubicBezTo>
                  <a:cubicBezTo>
                    <a:pt x="841" y="3261"/>
                    <a:pt x="1203" y="3399"/>
                    <a:pt x="1593" y="3399"/>
                  </a:cubicBezTo>
                  <a:cubicBezTo>
                    <a:pt x="2059" y="3399"/>
                    <a:pt x="2564" y="3200"/>
                    <a:pt x="2978" y="2802"/>
                  </a:cubicBezTo>
                  <a:cubicBezTo>
                    <a:pt x="3738" y="2073"/>
                    <a:pt x="3890" y="1010"/>
                    <a:pt x="3313" y="402"/>
                  </a:cubicBezTo>
                  <a:cubicBezTo>
                    <a:pt x="3057" y="133"/>
                    <a:pt x="2705" y="1"/>
                    <a:pt x="2327" y="1"/>
                  </a:cubicBezTo>
                  <a:close/>
                </a:path>
              </a:pathLst>
            </a:custGeom>
            <a:solidFill>
              <a:srgbClr val="D0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3"/>
            <p:cNvSpPr/>
            <p:nvPr/>
          </p:nvSpPr>
          <p:spPr>
            <a:xfrm>
              <a:off x="2789875" y="4303925"/>
              <a:ext cx="97250" cy="84975"/>
            </a:xfrm>
            <a:custGeom>
              <a:rect b="b" l="l" r="r" t="t"/>
              <a:pathLst>
                <a:path extrusionOk="0" h="3399" w="3890">
                  <a:moveTo>
                    <a:pt x="2327" y="1"/>
                  </a:moveTo>
                  <a:cubicBezTo>
                    <a:pt x="1852" y="1"/>
                    <a:pt x="1335" y="209"/>
                    <a:pt x="912" y="615"/>
                  </a:cubicBezTo>
                  <a:cubicBezTo>
                    <a:pt x="153" y="1313"/>
                    <a:pt x="1" y="2377"/>
                    <a:pt x="578" y="2985"/>
                  </a:cubicBezTo>
                  <a:cubicBezTo>
                    <a:pt x="841" y="3261"/>
                    <a:pt x="1203" y="3399"/>
                    <a:pt x="1593" y="3399"/>
                  </a:cubicBezTo>
                  <a:cubicBezTo>
                    <a:pt x="2059" y="3399"/>
                    <a:pt x="2564" y="3200"/>
                    <a:pt x="2978" y="2802"/>
                  </a:cubicBezTo>
                  <a:cubicBezTo>
                    <a:pt x="3738" y="2073"/>
                    <a:pt x="3890" y="1010"/>
                    <a:pt x="3313" y="402"/>
                  </a:cubicBezTo>
                  <a:cubicBezTo>
                    <a:pt x="3057" y="133"/>
                    <a:pt x="2705" y="1"/>
                    <a:pt x="2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3"/>
            <p:cNvSpPr/>
            <p:nvPr/>
          </p:nvSpPr>
          <p:spPr>
            <a:xfrm>
              <a:off x="2790650" y="4305075"/>
              <a:ext cx="94200" cy="82575"/>
            </a:xfrm>
            <a:custGeom>
              <a:rect b="b" l="l" r="r" t="t"/>
              <a:pathLst>
                <a:path extrusionOk="0" h="3303" w="3768">
                  <a:moveTo>
                    <a:pt x="2245" y="0"/>
                  </a:moveTo>
                  <a:cubicBezTo>
                    <a:pt x="1787" y="0"/>
                    <a:pt x="1287" y="210"/>
                    <a:pt x="881" y="599"/>
                  </a:cubicBezTo>
                  <a:cubicBezTo>
                    <a:pt x="152" y="1328"/>
                    <a:pt x="0" y="2331"/>
                    <a:pt x="578" y="2908"/>
                  </a:cubicBezTo>
                  <a:cubicBezTo>
                    <a:pt x="832" y="3176"/>
                    <a:pt x="1169" y="3302"/>
                    <a:pt x="1530" y="3302"/>
                  </a:cubicBezTo>
                  <a:cubicBezTo>
                    <a:pt x="1986" y="3302"/>
                    <a:pt x="2479" y="3100"/>
                    <a:pt x="2887" y="2726"/>
                  </a:cubicBezTo>
                  <a:cubicBezTo>
                    <a:pt x="3616" y="2027"/>
                    <a:pt x="3768" y="964"/>
                    <a:pt x="3191" y="417"/>
                  </a:cubicBezTo>
                  <a:cubicBezTo>
                    <a:pt x="2948" y="134"/>
                    <a:pt x="2610" y="0"/>
                    <a:pt x="2245" y="0"/>
                  </a:cubicBezTo>
                  <a:close/>
                </a:path>
              </a:pathLst>
            </a:custGeom>
            <a:solidFill>
              <a:srgbClr val="CD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3"/>
            <p:cNvSpPr/>
            <p:nvPr/>
          </p:nvSpPr>
          <p:spPr>
            <a:xfrm>
              <a:off x="2792925" y="4307450"/>
              <a:ext cx="91175" cy="79875"/>
            </a:xfrm>
            <a:custGeom>
              <a:rect b="b" l="l" r="r" t="t"/>
              <a:pathLst>
                <a:path extrusionOk="0" h="3195" w="3647">
                  <a:moveTo>
                    <a:pt x="2175" y="1"/>
                  </a:moveTo>
                  <a:cubicBezTo>
                    <a:pt x="1723" y="1"/>
                    <a:pt x="1225" y="194"/>
                    <a:pt x="821" y="565"/>
                  </a:cubicBezTo>
                  <a:cubicBezTo>
                    <a:pt x="92" y="1233"/>
                    <a:pt x="0" y="2205"/>
                    <a:pt x="517" y="2813"/>
                  </a:cubicBezTo>
                  <a:cubicBezTo>
                    <a:pt x="761" y="3070"/>
                    <a:pt x="1101" y="3195"/>
                    <a:pt x="1464" y="3195"/>
                  </a:cubicBezTo>
                  <a:cubicBezTo>
                    <a:pt x="1918" y="3195"/>
                    <a:pt x="2408" y="3002"/>
                    <a:pt x="2796" y="2631"/>
                  </a:cubicBezTo>
                  <a:cubicBezTo>
                    <a:pt x="3525" y="1932"/>
                    <a:pt x="3646" y="960"/>
                    <a:pt x="3100" y="383"/>
                  </a:cubicBezTo>
                  <a:cubicBezTo>
                    <a:pt x="2870" y="125"/>
                    <a:pt x="2537" y="1"/>
                    <a:pt x="2175" y="1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3"/>
            <p:cNvSpPr/>
            <p:nvPr/>
          </p:nvSpPr>
          <p:spPr>
            <a:xfrm>
              <a:off x="2793675" y="4307450"/>
              <a:ext cx="89675" cy="79125"/>
            </a:xfrm>
            <a:custGeom>
              <a:rect b="b" l="l" r="r" t="t"/>
              <a:pathLst>
                <a:path extrusionOk="0" h="3165" w="3587">
                  <a:moveTo>
                    <a:pt x="2132" y="1"/>
                  </a:moveTo>
                  <a:cubicBezTo>
                    <a:pt x="1696" y="1"/>
                    <a:pt x="1222" y="194"/>
                    <a:pt x="852" y="565"/>
                  </a:cubicBezTo>
                  <a:cubicBezTo>
                    <a:pt x="122" y="1233"/>
                    <a:pt x="1" y="2205"/>
                    <a:pt x="548" y="2783"/>
                  </a:cubicBezTo>
                  <a:cubicBezTo>
                    <a:pt x="778" y="3040"/>
                    <a:pt x="1104" y="3164"/>
                    <a:pt x="1455" y="3164"/>
                  </a:cubicBezTo>
                  <a:cubicBezTo>
                    <a:pt x="1891" y="3164"/>
                    <a:pt x="2365" y="2971"/>
                    <a:pt x="2735" y="2600"/>
                  </a:cubicBezTo>
                  <a:cubicBezTo>
                    <a:pt x="3434" y="1932"/>
                    <a:pt x="3586" y="960"/>
                    <a:pt x="3039" y="383"/>
                  </a:cubicBezTo>
                  <a:cubicBezTo>
                    <a:pt x="2809" y="125"/>
                    <a:pt x="2483" y="1"/>
                    <a:pt x="2132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3"/>
            <p:cNvSpPr/>
            <p:nvPr/>
          </p:nvSpPr>
          <p:spPr>
            <a:xfrm>
              <a:off x="2794450" y="4310225"/>
              <a:ext cx="87375" cy="74775"/>
            </a:xfrm>
            <a:custGeom>
              <a:rect b="b" l="l" r="r" t="t"/>
              <a:pathLst>
                <a:path extrusionOk="0" h="2991" w="3495">
                  <a:moveTo>
                    <a:pt x="2121" y="1"/>
                  </a:moveTo>
                  <a:cubicBezTo>
                    <a:pt x="1691" y="1"/>
                    <a:pt x="1220" y="179"/>
                    <a:pt x="851" y="515"/>
                  </a:cubicBezTo>
                  <a:cubicBezTo>
                    <a:pt x="152" y="1122"/>
                    <a:pt x="0" y="2094"/>
                    <a:pt x="547" y="2641"/>
                  </a:cubicBezTo>
                  <a:cubicBezTo>
                    <a:pt x="767" y="2875"/>
                    <a:pt x="1087" y="2991"/>
                    <a:pt x="1436" y="2991"/>
                  </a:cubicBezTo>
                  <a:cubicBezTo>
                    <a:pt x="1858" y="2991"/>
                    <a:pt x="2322" y="2822"/>
                    <a:pt x="2704" y="2489"/>
                  </a:cubicBezTo>
                  <a:cubicBezTo>
                    <a:pt x="3403" y="1821"/>
                    <a:pt x="3494" y="879"/>
                    <a:pt x="3008" y="363"/>
                  </a:cubicBezTo>
                  <a:cubicBezTo>
                    <a:pt x="2791" y="118"/>
                    <a:pt x="2469" y="1"/>
                    <a:pt x="21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3"/>
            <p:cNvSpPr/>
            <p:nvPr/>
          </p:nvSpPr>
          <p:spPr>
            <a:xfrm>
              <a:off x="2796725" y="4310225"/>
              <a:ext cx="84325" cy="73575"/>
            </a:xfrm>
            <a:custGeom>
              <a:rect b="b" l="l" r="r" t="t"/>
              <a:pathLst>
                <a:path extrusionOk="0" h="2943" w="3373">
                  <a:moveTo>
                    <a:pt x="2015" y="1"/>
                  </a:moveTo>
                  <a:cubicBezTo>
                    <a:pt x="1597" y="1"/>
                    <a:pt x="1143" y="179"/>
                    <a:pt x="790" y="515"/>
                  </a:cubicBezTo>
                  <a:cubicBezTo>
                    <a:pt x="122" y="1153"/>
                    <a:pt x="0" y="2064"/>
                    <a:pt x="487" y="2581"/>
                  </a:cubicBezTo>
                  <a:cubicBezTo>
                    <a:pt x="704" y="2825"/>
                    <a:pt x="1019" y="2942"/>
                    <a:pt x="1358" y="2942"/>
                  </a:cubicBezTo>
                  <a:cubicBezTo>
                    <a:pt x="1776" y="2942"/>
                    <a:pt x="2231" y="2764"/>
                    <a:pt x="2583" y="2429"/>
                  </a:cubicBezTo>
                  <a:cubicBezTo>
                    <a:pt x="3221" y="1821"/>
                    <a:pt x="3373" y="879"/>
                    <a:pt x="2887" y="363"/>
                  </a:cubicBezTo>
                  <a:cubicBezTo>
                    <a:pt x="2669" y="118"/>
                    <a:pt x="2354" y="1"/>
                    <a:pt x="20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3"/>
            <p:cNvSpPr/>
            <p:nvPr/>
          </p:nvSpPr>
          <p:spPr>
            <a:xfrm>
              <a:off x="2797475" y="4311600"/>
              <a:ext cx="82075" cy="70825"/>
            </a:xfrm>
            <a:custGeom>
              <a:rect b="b" l="l" r="r" t="t"/>
              <a:pathLst>
                <a:path extrusionOk="0" h="2833" w="3283">
                  <a:moveTo>
                    <a:pt x="1900" y="1"/>
                  </a:moveTo>
                  <a:cubicBezTo>
                    <a:pt x="1508" y="1"/>
                    <a:pt x="1090" y="161"/>
                    <a:pt x="760" y="490"/>
                  </a:cubicBezTo>
                  <a:cubicBezTo>
                    <a:pt x="122" y="1098"/>
                    <a:pt x="1" y="2009"/>
                    <a:pt x="487" y="2495"/>
                  </a:cubicBezTo>
                  <a:cubicBezTo>
                    <a:pt x="724" y="2718"/>
                    <a:pt x="1037" y="2832"/>
                    <a:pt x="1368" y="2832"/>
                  </a:cubicBezTo>
                  <a:cubicBezTo>
                    <a:pt x="1760" y="2832"/>
                    <a:pt x="2177" y="2673"/>
                    <a:pt x="2523" y="2343"/>
                  </a:cubicBezTo>
                  <a:cubicBezTo>
                    <a:pt x="3161" y="1736"/>
                    <a:pt x="3282" y="855"/>
                    <a:pt x="2766" y="338"/>
                  </a:cubicBezTo>
                  <a:cubicBezTo>
                    <a:pt x="2543" y="115"/>
                    <a:pt x="2231" y="1"/>
                    <a:pt x="19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23"/>
            <p:cNvSpPr/>
            <p:nvPr/>
          </p:nvSpPr>
          <p:spPr>
            <a:xfrm>
              <a:off x="2798250" y="4312625"/>
              <a:ext cx="79000" cy="68775"/>
            </a:xfrm>
            <a:custGeom>
              <a:rect b="b" l="l" r="r" t="t"/>
              <a:pathLst>
                <a:path extrusionOk="0" h="2751" w="3160">
                  <a:moveTo>
                    <a:pt x="1891" y="1"/>
                  </a:moveTo>
                  <a:cubicBezTo>
                    <a:pt x="1505" y="1"/>
                    <a:pt x="1080" y="162"/>
                    <a:pt x="729" y="479"/>
                  </a:cubicBezTo>
                  <a:cubicBezTo>
                    <a:pt x="122" y="1057"/>
                    <a:pt x="0" y="1938"/>
                    <a:pt x="456" y="2424"/>
                  </a:cubicBezTo>
                  <a:cubicBezTo>
                    <a:pt x="661" y="2643"/>
                    <a:pt x="952" y="2751"/>
                    <a:pt x="1269" y="2751"/>
                  </a:cubicBezTo>
                  <a:cubicBezTo>
                    <a:pt x="1656" y="2751"/>
                    <a:pt x="2080" y="2589"/>
                    <a:pt x="2431" y="2272"/>
                  </a:cubicBezTo>
                  <a:cubicBezTo>
                    <a:pt x="3038" y="1695"/>
                    <a:pt x="3160" y="814"/>
                    <a:pt x="2704" y="327"/>
                  </a:cubicBezTo>
                  <a:cubicBezTo>
                    <a:pt x="2499" y="109"/>
                    <a:pt x="2208" y="1"/>
                    <a:pt x="18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23"/>
            <p:cNvSpPr/>
            <p:nvPr/>
          </p:nvSpPr>
          <p:spPr>
            <a:xfrm>
              <a:off x="2800525" y="4312625"/>
              <a:ext cx="75975" cy="67775"/>
            </a:xfrm>
            <a:custGeom>
              <a:rect b="b" l="l" r="r" t="t"/>
              <a:pathLst>
                <a:path extrusionOk="0" h="2711" w="3039">
                  <a:moveTo>
                    <a:pt x="1786" y="1"/>
                  </a:moveTo>
                  <a:cubicBezTo>
                    <a:pt x="1411" y="1"/>
                    <a:pt x="1003" y="162"/>
                    <a:pt x="669" y="479"/>
                  </a:cubicBezTo>
                  <a:cubicBezTo>
                    <a:pt x="122" y="1057"/>
                    <a:pt x="0" y="1938"/>
                    <a:pt x="426" y="2393"/>
                  </a:cubicBezTo>
                  <a:cubicBezTo>
                    <a:pt x="627" y="2608"/>
                    <a:pt x="899" y="2710"/>
                    <a:pt x="1193" y="2710"/>
                  </a:cubicBezTo>
                  <a:cubicBezTo>
                    <a:pt x="1564" y="2710"/>
                    <a:pt x="1970" y="2547"/>
                    <a:pt x="2309" y="2242"/>
                  </a:cubicBezTo>
                  <a:cubicBezTo>
                    <a:pt x="2917" y="1664"/>
                    <a:pt x="3039" y="814"/>
                    <a:pt x="2583" y="327"/>
                  </a:cubicBezTo>
                  <a:cubicBezTo>
                    <a:pt x="2378" y="109"/>
                    <a:pt x="2093" y="1"/>
                    <a:pt x="1786" y="1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3"/>
            <p:cNvSpPr/>
            <p:nvPr/>
          </p:nvSpPr>
          <p:spPr>
            <a:xfrm>
              <a:off x="2800525" y="4313950"/>
              <a:ext cx="75225" cy="66125"/>
            </a:xfrm>
            <a:custGeom>
              <a:rect b="b" l="l" r="r" t="t"/>
              <a:pathLst>
                <a:path extrusionOk="0" h="2645" w="3009">
                  <a:moveTo>
                    <a:pt x="1797" y="1"/>
                  </a:moveTo>
                  <a:cubicBezTo>
                    <a:pt x="1427" y="1"/>
                    <a:pt x="1032" y="154"/>
                    <a:pt x="729" y="457"/>
                  </a:cubicBezTo>
                  <a:cubicBezTo>
                    <a:pt x="122" y="1034"/>
                    <a:pt x="0" y="1824"/>
                    <a:pt x="456" y="2340"/>
                  </a:cubicBezTo>
                  <a:cubicBezTo>
                    <a:pt x="660" y="2544"/>
                    <a:pt x="936" y="2645"/>
                    <a:pt x="1232" y="2645"/>
                  </a:cubicBezTo>
                  <a:cubicBezTo>
                    <a:pt x="1597" y="2645"/>
                    <a:pt x="1990" y="2491"/>
                    <a:pt x="2309" y="2189"/>
                  </a:cubicBezTo>
                  <a:cubicBezTo>
                    <a:pt x="2887" y="1642"/>
                    <a:pt x="3008" y="821"/>
                    <a:pt x="2583" y="305"/>
                  </a:cubicBezTo>
                  <a:cubicBezTo>
                    <a:pt x="2379" y="101"/>
                    <a:pt x="2096" y="1"/>
                    <a:pt x="1797" y="1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3"/>
            <p:cNvSpPr/>
            <p:nvPr/>
          </p:nvSpPr>
          <p:spPr>
            <a:xfrm>
              <a:off x="2801275" y="4315475"/>
              <a:ext cx="74475" cy="63075"/>
            </a:xfrm>
            <a:custGeom>
              <a:rect b="b" l="l" r="r" t="t"/>
              <a:pathLst>
                <a:path extrusionOk="0" h="2523" w="2979">
                  <a:moveTo>
                    <a:pt x="1792" y="0"/>
                  </a:moveTo>
                  <a:cubicBezTo>
                    <a:pt x="1428" y="0"/>
                    <a:pt x="1032" y="154"/>
                    <a:pt x="730" y="456"/>
                  </a:cubicBezTo>
                  <a:cubicBezTo>
                    <a:pt x="122" y="973"/>
                    <a:pt x="1" y="1763"/>
                    <a:pt x="456" y="2219"/>
                  </a:cubicBezTo>
                  <a:cubicBezTo>
                    <a:pt x="647" y="2422"/>
                    <a:pt x="916" y="2523"/>
                    <a:pt x="1207" y="2523"/>
                  </a:cubicBezTo>
                  <a:cubicBezTo>
                    <a:pt x="1567" y="2523"/>
                    <a:pt x="1960" y="2369"/>
                    <a:pt x="2279" y="2067"/>
                  </a:cubicBezTo>
                  <a:cubicBezTo>
                    <a:pt x="2857" y="1550"/>
                    <a:pt x="2978" y="760"/>
                    <a:pt x="2553" y="305"/>
                  </a:cubicBezTo>
                  <a:cubicBezTo>
                    <a:pt x="2363" y="101"/>
                    <a:pt x="2088" y="0"/>
                    <a:pt x="17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3"/>
            <p:cNvSpPr/>
            <p:nvPr/>
          </p:nvSpPr>
          <p:spPr>
            <a:xfrm>
              <a:off x="2802050" y="4315475"/>
              <a:ext cx="72175" cy="62325"/>
            </a:xfrm>
            <a:custGeom>
              <a:rect b="b" l="l" r="r" t="t"/>
              <a:pathLst>
                <a:path extrusionOk="0" h="2493" w="2887">
                  <a:moveTo>
                    <a:pt x="1696" y="0"/>
                  </a:moveTo>
                  <a:cubicBezTo>
                    <a:pt x="1348" y="0"/>
                    <a:pt x="971" y="154"/>
                    <a:pt x="668" y="456"/>
                  </a:cubicBezTo>
                  <a:cubicBezTo>
                    <a:pt x="122" y="973"/>
                    <a:pt x="0" y="1763"/>
                    <a:pt x="425" y="2188"/>
                  </a:cubicBezTo>
                  <a:cubicBezTo>
                    <a:pt x="616" y="2392"/>
                    <a:pt x="879" y="2493"/>
                    <a:pt x="1163" y="2493"/>
                  </a:cubicBezTo>
                  <a:cubicBezTo>
                    <a:pt x="1515" y="2493"/>
                    <a:pt x="1899" y="2339"/>
                    <a:pt x="2218" y="2036"/>
                  </a:cubicBezTo>
                  <a:cubicBezTo>
                    <a:pt x="2765" y="1520"/>
                    <a:pt x="2886" y="700"/>
                    <a:pt x="2431" y="305"/>
                  </a:cubicBezTo>
                  <a:cubicBezTo>
                    <a:pt x="2241" y="101"/>
                    <a:pt x="1978" y="0"/>
                    <a:pt x="1696" y="0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3"/>
            <p:cNvSpPr/>
            <p:nvPr/>
          </p:nvSpPr>
          <p:spPr>
            <a:xfrm>
              <a:off x="2803550" y="4316550"/>
              <a:ext cx="69925" cy="60950"/>
            </a:xfrm>
            <a:custGeom>
              <a:rect b="b" l="l" r="r" t="t"/>
              <a:pathLst>
                <a:path extrusionOk="0" h="2438" w="2797">
                  <a:moveTo>
                    <a:pt x="1660" y="0"/>
                  </a:moveTo>
                  <a:cubicBezTo>
                    <a:pt x="1325" y="0"/>
                    <a:pt x="955" y="145"/>
                    <a:pt x="639" y="444"/>
                  </a:cubicBezTo>
                  <a:cubicBezTo>
                    <a:pt x="92" y="930"/>
                    <a:pt x="1" y="1690"/>
                    <a:pt x="396" y="2145"/>
                  </a:cubicBezTo>
                  <a:cubicBezTo>
                    <a:pt x="588" y="2338"/>
                    <a:pt x="850" y="2437"/>
                    <a:pt x="1132" y="2437"/>
                  </a:cubicBezTo>
                  <a:cubicBezTo>
                    <a:pt x="1472" y="2437"/>
                    <a:pt x="1842" y="2293"/>
                    <a:pt x="2158" y="1993"/>
                  </a:cubicBezTo>
                  <a:cubicBezTo>
                    <a:pt x="2675" y="1507"/>
                    <a:pt x="2796" y="717"/>
                    <a:pt x="2371" y="292"/>
                  </a:cubicBezTo>
                  <a:cubicBezTo>
                    <a:pt x="2192" y="99"/>
                    <a:pt x="1938" y="0"/>
                    <a:pt x="1660" y="0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23"/>
            <p:cNvSpPr/>
            <p:nvPr/>
          </p:nvSpPr>
          <p:spPr>
            <a:xfrm>
              <a:off x="2804325" y="4316550"/>
              <a:ext cx="68375" cy="59925"/>
            </a:xfrm>
            <a:custGeom>
              <a:rect b="b" l="l" r="r" t="t"/>
              <a:pathLst>
                <a:path extrusionOk="0" h="2397" w="2735">
                  <a:moveTo>
                    <a:pt x="1592" y="0"/>
                  </a:moveTo>
                  <a:cubicBezTo>
                    <a:pt x="1267" y="0"/>
                    <a:pt x="921" y="145"/>
                    <a:pt x="638" y="444"/>
                  </a:cubicBezTo>
                  <a:cubicBezTo>
                    <a:pt x="122" y="930"/>
                    <a:pt x="0" y="1690"/>
                    <a:pt x="395" y="2115"/>
                  </a:cubicBezTo>
                  <a:cubicBezTo>
                    <a:pt x="584" y="2304"/>
                    <a:pt x="832" y="2397"/>
                    <a:pt x="1096" y="2397"/>
                  </a:cubicBezTo>
                  <a:cubicBezTo>
                    <a:pt x="1426" y="2397"/>
                    <a:pt x="1779" y="2250"/>
                    <a:pt x="2066" y="1963"/>
                  </a:cubicBezTo>
                  <a:cubicBezTo>
                    <a:pt x="2613" y="1477"/>
                    <a:pt x="2735" y="717"/>
                    <a:pt x="2309" y="292"/>
                  </a:cubicBezTo>
                  <a:cubicBezTo>
                    <a:pt x="2117" y="99"/>
                    <a:pt x="1862" y="0"/>
                    <a:pt x="1592" y="0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23"/>
            <p:cNvSpPr/>
            <p:nvPr/>
          </p:nvSpPr>
          <p:spPr>
            <a:xfrm>
              <a:off x="2805075" y="4318800"/>
              <a:ext cx="65350" cy="57500"/>
            </a:xfrm>
            <a:custGeom>
              <a:rect b="b" l="l" r="r" t="t"/>
              <a:pathLst>
                <a:path extrusionOk="0" h="2300" w="2614">
                  <a:moveTo>
                    <a:pt x="1558" y="1"/>
                  </a:moveTo>
                  <a:cubicBezTo>
                    <a:pt x="1230" y="1"/>
                    <a:pt x="877" y="132"/>
                    <a:pt x="608" y="384"/>
                  </a:cubicBezTo>
                  <a:cubicBezTo>
                    <a:pt x="122" y="870"/>
                    <a:pt x="1" y="1600"/>
                    <a:pt x="365" y="2025"/>
                  </a:cubicBezTo>
                  <a:cubicBezTo>
                    <a:pt x="539" y="2212"/>
                    <a:pt x="784" y="2299"/>
                    <a:pt x="1044" y="2299"/>
                  </a:cubicBezTo>
                  <a:cubicBezTo>
                    <a:pt x="1376" y="2299"/>
                    <a:pt x="1734" y="2158"/>
                    <a:pt x="2006" y="1903"/>
                  </a:cubicBezTo>
                  <a:cubicBezTo>
                    <a:pt x="2553" y="1417"/>
                    <a:pt x="2614" y="688"/>
                    <a:pt x="2249" y="263"/>
                  </a:cubicBezTo>
                  <a:cubicBezTo>
                    <a:pt x="2073" y="86"/>
                    <a:pt x="1823" y="1"/>
                    <a:pt x="1558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3"/>
            <p:cNvSpPr/>
            <p:nvPr/>
          </p:nvSpPr>
          <p:spPr>
            <a:xfrm>
              <a:off x="2805825" y="4318800"/>
              <a:ext cx="64600" cy="56425"/>
            </a:xfrm>
            <a:custGeom>
              <a:rect b="b" l="l" r="r" t="t"/>
              <a:pathLst>
                <a:path extrusionOk="0" h="2257" w="2584">
                  <a:moveTo>
                    <a:pt x="1551" y="1"/>
                  </a:moveTo>
                  <a:cubicBezTo>
                    <a:pt x="1236" y="1"/>
                    <a:pt x="894" y="132"/>
                    <a:pt x="609" y="384"/>
                  </a:cubicBezTo>
                  <a:cubicBezTo>
                    <a:pt x="92" y="870"/>
                    <a:pt x="1" y="1569"/>
                    <a:pt x="396" y="1995"/>
                  </a:cubicBezTo>
                  <a:cubicBezTo>
                    <a:pt x="559" y="2171"/>
                    <a:pt x="794" y="2256"/>
                    <a:pt x="1049" y="2256"/>
                  </a:cubicBezTo>
                  <a:cubicBezTo>
                    <a:pt x="1363" y="2256"/>
                    <a:pt x="1707" y="2125"/>
                    <a:pt x="1976" y="1873"/>
                  </a:cubicBezTo>
                  <a:cubicBezTo>
                    <a:pt x="2492" y="1417"/>
                    <a:pt x="2584" y="688"/>
                    <a:pt x="2219" y="263"/>
                  </a:cubicBezTo>
                  <a:cubicBezTo>
                    <a:pt x="2043" y="86"/>
                    <a:pt x="1806" y="1"/>
                    <a:pt x="15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3"/>
            <p:cNvSpPr/>
            <p:nvPr/>
          </p:nvSpPr>
          <p:spPr>
            <a:xfrm>
              <a:off x="2807350" y="4320000"/>
              <a:ext cx="61550" cy="54925"/>
            </a:xfrm>
            <a:custGeom>
              <a:rect b="b" l="l" r="r" t="t"/>
              <a:pathLst>
                <a:path extrusionOk="0" h="2197" w="2462">
                  <a:moveTo>
                    <a:pt x="1443" y="0"/>
                  </a:moveTo>
                  <a:cubicBezTo>
                    <a:pt x="1145" y="0"/>
                    <a:pt x="824" y="122"/>
                    <a:pt x="548" y="367"/>
                  </a:cubicBezTo>
                  <a:cubicBezTo>
                    <a:pt x="62" y="822"/>
                    <a:pt x="1" y="1521"/>
                    <a:pt x="335" y="1947"/>
                  </a:cubicBezTo>
                  <a:cubicBezTo>
                    <a:pt x="500" y="2112"/>
                    <a:pt x="735" y="2196"/>
                    <a:pt x="986" y="2196"/>
                  </a:cubicBezTo>
                  <a:cubicBezTo>
                    <a:pt x="1290" y="2196"/>
                    <a:pt x="1619" y="2074"/>
                    <a:pt x="1884" y="1825"/>
                  </a:cubicBezTo>
                  <a:cubicBezTo>
                    <a:pt x="2371" y="1369"/>
                    <a:pt x="2462" y="670"/>
                    <a:pt x="2128" y="275"/>
                  </a:cubicBezTo>
                  <a:cubicBezTo>
                    <a:pt x="1944" y="92"/>
                    <a:pt x="1702" y="0"/>
                    <a:pt x="1443" y="0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3"/>
            <p:cNvSpPr/>
            <p:nvPr/>
          </p:nvSpPr>
          <p:spPr>
            <a:xfrm>
              <a:off x="2808125" y="4320000"/>
              <a:ext cx="60775" cy="53775"/>
            </a:xfrm>
            <a:custGeom>
              <a:rect b="b" l="l" r="r" t="t"/>
              <a:pathLst>
                <a:path extrusionOk="0" h="2151" w="2431">
                  <a:moveTo>
                    <a:pt x="1391" y="0"/>
                  </a:moveTo>
                  <a:cubicBezTo>
                    <a:pt x="1105" y="0"/>
                    <a:pt x="793" y="122"/>
                    <a:pt x="517" y="367"/>
                  </a:cubicBezTo>
                  <a:cubicBezTo>
                    <a:pt x="61" y="822"/>
                    <a:pt x="0" y="1521"/>
                    <a:pt x="334" y="1886"/>
                  </a:cubicBezTo>
                  <a:cubicBezTo>
                    <a:pt x="514" y="2065"/>
                    <a:pt x="743" y="2150"/>
                    <a:pt x="986" y="2150"/>
                  </a:cubicBezTo>
                  <a:cubicBezTo>
                    <a:pt x="1277" y="2150"/>
                    <a:pt x="1588" y="2027"/>
                    <a:pt x="1853" y="1795"/>
                  </a:cubicBezTo>
                  <a:cubicBezTo>
                    <a:pt x="2340" y="1339"/>
                    <a:pt x="2431" y="640"/>
                    <a:pt x="2036" y="275"/>
                  </a:cubicBezTo>
                  <a:cubicBezTo>
                    <a:pt x="1867" y="92"/>
                    <a:pt x="1638" y="0"/>
                    <a:pt x="1391" y="0"/>
                  </a:cubicBez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3"/>
            <p:cNvSpPr/>
            <p:nvPr/>
          </p:nvSpPr>
          <p:spPr>
            <a:xfrm>
              <a:off x="2808875" y="4320500"/>
              <a:ext cx="60025" cy="52200"/>
            </a:xfrm>
            <a:custGeom>
              <a:rect b="b" l="l" r="r" t="t"/>
              <a:pathLst>
                <a:path extrusionOk="0" h="2088" w="2401">
                  <a:moveTo>
                    <a:pt x="1402" y="1"/>
                  </a:moveTo>
                  <a:cubicBezTo>
                    <a:pt x="1106" y="1"/>
                    <a:pt x="784" y="127"/>
                    <a:pt x="547" y="347"/>
                  </a:cubicBezTo>
                  <a:cubicBezTo>
                    <a:pt x="92" y="802"/>
                    <a:pt x="1" y="1501"/>
                    <a:pt x="335" y="1835"/>
                  </a:cubicBezTo>
                  <a:cubicBezTo>
                    <a:pt x="480" y="2008"/>
                    <a:pt x="695" y="2087"/>
                    <a:pt x="929" y="2087"/>
                  </a:cubicBezTo>
                  <a:cubicBezTo>
                    <a:pt x="1232" y="2087"/>
                    <a:pt x="1566" y="1954"/>
                    <a:pt x="1823" y="1714"/>
                  </a:cubicBezTo>
                  <a:cubicBezTo>
                    <a:pt x="2279" y="1258"/>
                    <a:pt x="2401" y="620"/>
                    <a:pt x="2006" y="255"/>
                  </a:cubicBezTo>
                  <a:cubicBezTo>
                    <a:pt x="1858" y="80"/>
                    <a:pt x="1638" y="1"/>
                    <a:pt x="1402" y="1"/>
                  </a:cubicBez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23"/>
            <p:cNvSpPr/>
            <p:nvPr/>
          </p:nvSpPr>
          <p:spPr>
            <a:xfrm>
              <a:off x="2808875" y="4321325"/>
              <a:ext cx="57750" cy="50625"/>
            </a:xfrm>
            <a:custGeom>
              <a:rect b="b" l="l" r="r" t="t"/>
              <a:pathLst>
                <a:path extrusionOk="0" h="2025" w="2310">
                  <a:moveTo>
                    <a:pt x="1344" y="0"/>
                  </a:moveTo>
                  <a:cubicBezTo>
                    <a:pt x="1067" y="0"/>
                    <a:pt x="776" y="115"/>
                    <a:pt x="547" y="344"/>
                  </a:cubicBezTo>
                  <a:cubicBezTo>
                    <a:pt x="92" y="769"/>
                    <a:pt x="1" y="1407"/>
                    <a:pt x="365" y="1772"/>
                  </a:cubicBezTo>
                  <a:cubicBezTo>
                    <a:pt x="519" y="1940"/>
                    <a:pt x="738" y="2024"/>
                    <a:pt x="974" y="2024"/>
                  </a:cubicBezTo>
                  <a:cubicBezTo>
                    <a:pt x="1249" y="2024"/>
                    <a:pt x="1548" y="1910"/>
                    <a:pt x="1793" y="1681"/>
                  </a:cubicBezTo>
                  <a:cubicBezTo>
                    <a:pt x="2218" y="1256"/>
                    <a:pt x="2310" y="617"/>
                    <a:pt x="1975" y="253"/>
                  </a:cubicBezTo>
                  <a:cubicBezTo>
                    <a:pt x="1807" y="85"/>
                    <a:pt x="1581" y="0"/>
                    <a:pt x="1344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23"/>
            <p:cNvSpPr/>
            <p:nvPr/>
          </p:nvSpPr>
          <p:spPr>
            <a:xfrm>
              <a:off x="2809625" y="4322725"/>
              <a:ext cx="57000" cy="48575"/>
            </a:xfrm>
            <a:custGeom>
              <a:rect b="b" l="l" r="r" t="t"/>
              <a:pathLst>
                <a:path extrusionOk="0" h="1943" w="2280">
                  <a:moveTo>
                    <a:pt x="1367" y="0"/>
                  </a:moveTo>
                  <a:cubicBezTo>
                    <a:pt x="1095" y="0"/>
                    <a:pt x="798" y="115"/>
                    <a:pt x="548" y="349"/>
                  </a:cubicBezTo>
                  <a:cubicBezTo>
                    <a:pt x="122" y="774"/>
                    <a:pt x="1" y="1382"/>
                    <a:pt x="365" y="1716"/>
                  </a:cubicBezTo>
                  <a:cubicBezTo>
                    <a:pt x="516" y="1866"/>
                    <a:pt x="722" y="1943"/>
                    <a:pt x="944" y="1943"/>
                  </a:cubicBezTo>
                  <a:cubicBezTo>
                    <a:pt x="1216" y="1943"/>
                    <a:pt x="1512" y="1828"/>
                    <a:pt x="1763" y="1594"/>
                  </a:cubicBezTo>
                  <a:cubicBezTo>
                    <a:pt x="2188" y="1169"/>
                    <a:pt x="2280" y="561"/>
                    <a:pt x="1945" y="227"/>
                  </a:cubicBezTo>
                  <a:cubicBezTo>
                    <a:pt x="1795" y="77"/>
                    <a:pt x="1589" y="0"/>
                    <a:pt x="1367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3"/>
            <p:cNvSpPr/>
            <p:nvPr/>
          </p:nvSpPr>
          <p:spPr>
            <a:xfrm>
              <a:off x="2809625" y="4322725"/>
              <a:ext cx="57000" cy="48575"/>
            </a:xfrm>
            <a:custGeom>
              <a:rect b="b" l="l" r="r" t="t"/>
              <a:pathLst>
                <a:path extrusionOk="0" h="1943" w="2280">
                  <a:moveTo>
                    <a:pt x="1367" y="0"/>
                  </a:moveTo>
                  <a:cubicBezTo>
                    <a:pt x="1095" y="0"/>
                    <a:pt x="798" y="115"/>
                    <a:pt x="548" y="349"/>
                  </a:cubicBezTo>
                  <a:cubicBezTo>
                    <a:pt x="92" y="774"/>
                    <a:pt x="1" y="1382"/>
                    <a:pt x="365" y="1716"/>
                  </a:cubicBezTo>
                  <a:cubicBezTo>
                    <a:pt x="516" y="1866"/>
                    <a:pt x="722" y="1943"/>
                    <a:pt x="944" y="1943"/>
                  </a:cubicBezTo>
                  <a:cubicBezTo>
                    <a:pt x="1216" y="1943"/>
                    <a:pt x="1512" y="1828"/>
                    <a:pt x="1763" y="1594"/>
                  </a:cubicBezTo>
                  <a:cubicBezTo>
                    <a:pt x="2219" y="1169"/>
                    <a:pt x="2280" y="561"/>
                    <a:pt x="1945" y="227"/>
                  </a:cubicBezTo>
                  <a:cubicBezTo>
                    <a:pt x="1795" y="77"/>
                    <a:pt x="1589" y="0"/>
                    <a:pt x="1367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3"/>
            <p:cNvSpPr/>
            <p:nvPr/>
          </p:nvSpPr>
          <p:spPr>
            <a:xfrm>
              <a:off x="2809625" y="4322725"/>
              <a:ext cx="56250" cy="48575"/>
            </a:xfrm>
            <a:custGeom>
              <a:rect b="b" l="l" r="r" t="t"/>
              <a:pathLst>
                <a:path extrusionOk="0" h="1943" w="2250">
                  <a:moveTo>
                    <a:pt x="1339" y="0"/>
                  </a:moveTo>
                  <a:cubicBezTo>
                    <a:pt x="1071" y="0"/>
                    <a:pt x="782" y="115"/>
                    <a:pt x="548" y="349"/>
                  </a:cubicBezTo>
                  <a:cubicBezTo>
                    <a:pt x="122" y="774"/>
                    <a:pt x="1" y="1382"/>
                    <a:pt x="365" y="1716"/>
                  </a:cubicBezTo>
                  <a:cubicBezTo>
                    <a:pt x="516" y="1866"/>
                    <a:pt x="722" y="1943"/>
                    <a:pt x="941" y="1943"/>
                  </a:cubicBezTo>
                  <a:cubicBezTo>
                    <a:pt x="1210" y="1943"/>
                    <a:pt x="1499" y="1828"/>
                    <a:pt x="1733" y="1594"/>
                  </a:cubicBezTo>
                  <a:cubicBezTo>
                    <a:pt x="2128" y="1169"/>
                    <a:pt x="2249" y="561"/>
                    <a:pt x="1915" y="227"/>
                  </a:cubicBezTo>
                  <a:cubicBezTo>
                    <a:pt x="1765" y="77"/>
                    <a:pt x="1559" y="0"/>
                    <a:pt x="1339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3"/>
            <p:cNvSpPr/>
            <p:nvPr/>
          </p:nvSpPr>
          <p:spPr>
            <a:xfrm>
              <a:off x="2811150" y="4322725"/>
              <a:ext cx="54725" cy="48575"/>
            </a:xfrm>
            <a:custGeom>
              <a:rect b="b" l="l" r="r" t="t"/>
              <a:pathLst>
                <a:path extrusionOk="0" h="1943" w="2189">
                  <a:moveTo>
                    <a:pt x="1278" y="0"/>
                  </a:moveTo>
                  <a:cubicBezTo>
                    <a:pt x="1010" y="0"/>
                    <a:pt x="721" y="115"/>
                    <a:pt x="487" y="349"/>
                  </a:cubicBezTo>
                  <a:cubicBezTo>
                    <a:pt x="61" y="774"/>
                    <a:pt x="1" y="1382"/>
                    <a:pt x="304" y="1716"/>
                  </a:cubicBezTo>
                  <a:cubicBezTo>
                    <a:pt x="455" y="1866"/>
                    <a:pt x="661" y="1943"/>
                    <a:pt x="880" y="1943"/>
                  </a:cubicBezTo>
                  <a:cubicBezTo>
                    <a:pt x="1149" y="1943"/>
                    <a:pt x="1438" y="1828"/>
                    <a:pt x="1672" y="1594"/>
                  </a:cubicBezTo>
                  <a:cubicBezTo>
                    <a:pt x="2067" y="1169"/>
                    <a:pt x="2188" y="561"/>
                    <a:pt x="1854" y="227"/>
                  </a:cubicBezTo>
                  <a:cubicBezTo>
                    <a:pt x="1704" y="77"/>
                    <a:pt x="1498" y="0"/>
                    <a:pt x="1278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3"/>
            <p:cNvSpPr/>
            <p:nvPr/>
          </p:nvSpPr>
          <p:spPr>
            <a:xfrm>
              <a:off x="2811150" y="4322725"/>
              <a:ext cx="54725" cy="48575"/>
            </a:xfrm>
            <a:custGeom>
              <a:rect b="b" l="l" r="r" t="t"/>
              <a:pathLst>
                <a:path extrusionOk="0" h="1943" w="2189">
                  <a:moveTo>
                    <a:pt x="1278" y="0"/>
                  </a:moveTo>
                  <a:cubicBezTo>
                    <a:pt x="1010" y="0"/>
                    <a:pt x="721" y="115"/>
                    <a:pt x="487" y="349"/>
                  </a:cubicBezTo>
                  <a:cubicBezTo>
                    <a:pt x="61" y="774"/>
                    <a:pt x="1" y="1382"/>
                    <a:pt x="304" y="1716"/>
                  </a:cubicBezTo>
                  <a:cubicBezTo>
                    <a:pt x="455" y="1866"/>
                    <a:pt x="661" y="1943"/>
                    <a:pt x="880" y="1943"/>
                  </a:cubicBezTo>
                  <a:cubicBezTo>
                    <a:pt x="1149" y="1943"/>
                    <a:pt x="1438" y="1828"/>
                    <a:pt x="1672" y="1594"/>
                  </a:cubicBezTo>
                  <a:cubicBezTo>
                    <a:pt x="2067" y="1169"/>
                    <a:pt x="2188" y="561"/>
                    <a:pt x="1854" y="227"/>
                  </a:cubicBezTo>
                  <a:cubicBezTo>
                    <a:pt x="1704" y="77"/>
                    <a:pt x="1498" y="0"/>
                    <a:pt x="1278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23"/>
            <p:cNvSpPr/>
            <p:nvPr/>
          </p:nvSpPr>
          <p:spPr>
            <a:xfrm>
              <a:off x="2811150" y="4322725"/>
              <a:ext cx="54725" cy="48575"/>
            </a:xfrm>
            <a:custGeom>
              <a:rect b="b" l="l" r="r" t="t"/>
              <a:pathLst>
                <a:path extrusionOk="0" h="1943" w="2189">
                  <a:moveTo>
                    <a:pt x="1278" y="0"/>
                  </a:moveTo>
                  <a:cubicBezTo>
                    <a:pt x="1010" y="0"/>
                    <a:pt x="721" y="115"/>
                    <a:pt x="487" y="349"/>
                  </a:cubicBezTo>
                  <a:cubicBezTo>
                    <a:pt x="61" y="774"/>
                    <a:pt x="1" y="1382"/>
                    <a:pt x="304" y="1716"/>
                  </a:cubicBezTo>
                  <a:cubicBezTo>
                    <a:pt x="455" y="1866"/>
                    <a:pt x="661" y="1943"/>
                    <a:pt x="880" y="1943"/>
                  </a:cubicBezTo>
                  <a:cubicBezTo>
                    <a:pt x="1149" y="1943"/>
                    <a:pt x="1438" y="1828"/>
                    <a:pt x="1672" y="1594"/>
                  </a:cubicBezTo>
                  <a:cubicBezTo>
                    <a:pt x="2067" y="1169"/>
                    <a:pt x="2188" y="561"/>
                    <a:pt x="1854" y="227"/>
                  </a:cubicBezTo>
                  <a:cubicBezTo>
                    <a:pt x="1704" y="77"/>
                    <a:pt x="1498" y="0"/>
                    <a:pt x="1278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23"/>
            <p:cNvSpPr/>
            <p:nvPr/>
          </p:nvSpPr>
          <p:spPr>
            <a:xfrm>
              <a:off x="2811150" y="4322725"/>
              <a:ext cx="54725" cy="48575"/>
            </a:xfrm>
            <a:custGeom>
              <a:rect b="b" l="l" r="r" t="t"/>
              <a:pathLst>
                <a:path extrusionOk="0" h="1943" w="2189">
                  <a:moveTo>
                    <a:pt x="1278" y="0"/>
                  </a:moveTo>
                  <a:cubicBezTo>
                    <a:pt x="1010" y="0"/>
                    <a:pt x="721" y="115"/>
                    <a:pt x="487" y="349"/>
                  </a:cubicBezTo>
                  <a:cubicBezTo>
                    <a:pt x="61" y="774"/>
                    <a:pt x="1" y="1382"/>
                    <a:pt x="304" y="1716"/>
                  </a:cubicBezTo>
                  <a:cubicBezTo>
                    <a:pt x="455" y="1866"/>
                    <a:pt x="661" y="1943"/>
                    <a:pt x="880" y="1943"/>
                  </a:cubicBezTo>
                  <a:cubicBezTo>
                    <a:pt x="1149" y="1943"/>
                    <a:pt x="1438" y="1828"/>
                    <a:pt x="1672" y="1594"/>
                  </a:cubicBezTo>
                  <a:cubicBezTo>
                    <a:pt x="2067" y="1169"/>
                    <a:pt x="2188" y="561"/>
                    <a:pt x="1854" y="227"/>
                  </a:cubicBezTo>
                  <a:cubicBezTo>
                    <a:pt x="1704" y="77"/>
                    <a:pt x="1498" y="0"/>
                    <a:pt x="1278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3"/>
            <p:cNvSpPr/>
            <p:nvPr/>
          </p:nvSpPr>
          <p:spPr>
            <a:xfrm>
              <a:off x="2811150" y="4322725"/>
              <a:ext cx="54725" cy="48575"/>
            </a:xfrm>
            <a:custGeom>
              <a:rect b="b" l="l" r="r" t="t"/>
              <a:pathLst>
                <a:path extrusionOk="0" h="1943" w="2189">
                  <a:moveTo>
                    <a:pt x="1278" y="0"/>
                  </a:moveTo>
                  <a:cubicBezTo>
                    <a:pt x="1010" y="0"/>
                    <a:pt x="721" y="115"/>
                    <a:pt x="487" y="349"/>
                  </a:cubicBezTo>
                  <a:cubicBezTo>
                    <a:pt x="61" y="774"/>
                    <a:pt x="1" y="1382"/>
                    <a:pt x="304" y="1716"/>
                  </a:cubicBezTo>
                  <a:cubicBezTo>
                    <a:pt x="455" y="1866"/>
                    <a:pt x="661" y="1943"/>
                    <a:pt x="880" y="1943"/>
                  </a:cubicBezTo>
                  <a:cubicBezTo>
                    <a:pt x="1149" y="1943"/>
                    <a:pt x="1438" y="1828"/>
                    <a:pt x="1672" y="1594"/>
                  </a:cubicBezTo>
                  <a:cubicBezTo>
                    <a:pt x="2067" y="1169"/>
                    <a:pt x="2188" y="561"/>
                    <a:pt x="1854" y="227"/>
                  </a:cubicBezTo>
                  <a:cubicBezTo>
                    <a:pt x="1704" y="77"/>
                    <a:pt x="1498" y="0"/>
                    <a:pt x="1278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3"/>
            <p:cNvSpPr/>
            <p:nvPr/>
          </p:nvSpPr>
          <p:spPr>
            <a:xfrm>
              <a:off x="2811150" y="4322725"/>
              <a:ext cx="53950" cy="48575"/>
            </a:xfrm>
            <a:custGeom>
              <a:rect b="b" l="l" r="r" t="t"/>
              <a:pathLst>
                <a:path extrusionOk="0" h="1943" w="2158">
                  <a:moveTo>
                    <a:pt x="1278" y="0"/>
                  </a:moveTo>
                  <a:cubicBezTo>
                    <a:pt x="1010" y="0"/>
                    <a:pt x="721" y="115"/>
                    <a:pt x="487" y="349"/>
                  </a:cubicBezTo>
                  <a:cubicBezTo>
                    <a:pt x="61" y="774"/>
                    <a:pt x="1" y="1382"/>
                    <a:pt x="304" y="1716"/>
                  </a:cubicBezTo>
                  <a:cubicBezTo>
                    <a:pt x="455" y="1866"/>
                    <a:pt x="661" y="1943"/>
                    <a:pt x="880" y="1943"/>
                  </a:cubicBezTo>
                  <a:cubicBezTo>
                    <a:pt x="1149" y="1943"/>
                    <a:pt x="1438" y="1828"/>
                    <a:pt x="1672" y="1594"/>
                  </a:cubicBezTo>
                  <a:cubicBezTo>
                    <a:pt x="2067" y="1169"/>
                    <a:pt x="2158" y="561"/>
                    <a:pt x="1854" y="227"/>
                  </a:cubicBezTo>
                  <a:cubicBezTo>
                    <a:pt x="1704" y="77"/>
                    <a:pt x="1498" y="0"/>
                    <a:pt x="1278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3"/>
            <p:cNvSpPr/>
            <p:nvPr/>
          </p:nvSpPr>
          <p:spPr>
            <a:xfrm>
              <a:off x="2811150" y="4322725"/>
              <a:ext cx="53950" cy="48575"/>
            </a:xfrm>
            <a:custGeom>
              <a:rect b="b" l="l" r="r" t="t"/>
              <a:pathLst>
                <a:path extrusionOk="0" h="1943" w="2158">
                  <a:moveTo>
                    <a:pt x="1278" y="0"/>
                  </a:moveTo>
                  <a:cubicBezTo>
                    <a:pt x="1010" y="0"/>
                    <a:pt x="721" y="115"/>
                    <a:pt x="487" y="349"/>
                  </a:cubicBezTo>
                  <a:cubicBezTo>
                    <a:pt x="61" y="774"/>
                    <a:pt x="1" y="1382"/>
                    <a:pt x="304" y="1716"/>
                  </a:cubicBezTo>
                  <a:cubicBezTo>
                    <a:pt x="455" y="1866"/>
                    <a:pt x="661" y="1943"/>
                    <a:pt x="880" y="1943"/>
                  </a:cubicBezTo>
                  <a:cubicBezTo>
                    <a:pt x="1149" y="1943"/>
                    <a:pt x="1438" y="1828"/>
                    <a:pt x="1672" y="1594"/>
                  </a:cubicBezTo>
                  <a:cubicBezTo>
                    <a:pt x="2067" y="1169"/>
                    <a:pt x="2158" y="561"/>
                    <a:pt x="1854" y="227"/>
                  </a:cubicBezTo>
                  <a:cubicBezTo>
                    <a:pt x="1704" y="77"/>
                    <a:pt x="1498" y="0"/>
                    <a:pt x="1278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3"/>
            <p:cNvSpPr/>
            <p:nvPr/>
          </p:nvSpPr>
          <p:spPr>
            <a:xfrm>
              <a:off x="2811150" y="4323475"/>
              <a:ext cx="54725" cy="47825"/>
            </a:xfrm>
            <a:custGeom>
              <a:rect b="b" l="l" r="r" t="t"/>
              <a:pathLst>
                <a:path extrusionOk="0" h="1913" w="2189">
                  <a:moveTo>
                    <a:pt x="1319" y="1"/>
                  </a:moveTo>
                  <a:cubicBezTo>
                    <a:pt x="1055" y="1"/>
                    <a:pt x="768" y="115"/>
                    <a:pt x="517" y="349"/>
                  </a:cubicBezTo>
                  <a:cubicBezTo>
                    <a:pt x="61" y="744"/>
                    <a:pt x="1" y="1352"/>
                    <a:pt x="335" y="1686"/>
                  </a:cubicBezTo>
                  <a:cubicBezTo>
                    <a:pt x="485" y="1836"/>
                    <a:pt x="685" y="1913"/>
                    <a:pt x="900" y="1913"/>
                  </a:cubicBezTo>
                  <a:cubicBezTo>
                    <a:pt x="1164" y="1913"/>
                    <a:pt x="1451" y="1798"/>
                    <a:pt x="1702" y="1564"/>
                  </a:cubicBezTo>
                  <a:cubicBezTo>
                    <a:pt x="2127" y="1139"/>
                    <a:pt x="2188" y="562"/>
                    <a:pt x="1884" y="228"/>
                  </a:cubicBezTo>
                  <a:cubicBezTo>
                    <a:pt x="1734" y="77"/>
                    <a:pt x="1534" y="1"/>
                    <a:pt x="1319" y="1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3"/>
            <p:cNvSpPr/>
            <p:nvPr/>
          </p:nvSpPr>
          <p:spPr>
            <a:xfrm>
              <a:off x="2811150" y="4323475"/>
              <a:ext cx="54725" cy="47825"/>
            </a:xfrm>
            <a:custGeom>
              <a:rect b="b" l="l" r="r" t="t"/>
              <a:pathLst>
                <a:path extrusionOk="0" h="1913" w="2189">
                  <a:moveTo>
                    <a:pt x="1331" y="1"/>
                  </a:moveTo>
                  <a:cubicBezTo>
                    <a:pt x="1065" y="1"/>
                    <a:pt x="768" y="115"/>
                    <a:pt x="517" y="349"/>
                  </a:cubicBezTo>
                  <a:cubicBezTo>
                    <a:pt x="61" y="744"/>
                    <a:pt x="1" y="1352"/>
                    <a:pt x="335" y="1686"/>
                  </a:cubicBezTo>
                  <a:cubicBezTo>
                    <a:pt x="472" y="1836"/>
                    <a:pt x="670" y="1913"/>
                    <a:pt x="888" y="1913"/>
                  </a:cubicBezTo>
                  <a:cubicBezTo>
                    <a:pt x="1155" y="1913"/>
                    <a:pt x="1451" y="1798"/>
                    <a:pt x="1702" y="1564"/>
                  </a:cubicBezTo>
                  <a:cubicBezTo>
                    <a:pt x="2127" y="1139"/>
                    <a:pt x="2188" y="562"/>
                    <a:pt x="1884" y="228"/>
                  </a:cubicBezTo>
                  <a:cubicBezTo>
                    <a:pt x="1748" y="77"/>
                    <a:pt x="1550" y="1"/>
                    <a:pt x="1331" y="1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3"/>
            <p:cNvSpPr/>
            <p:nvPr/>
          </p:nvSpPr>
          <p:spPr>
            <a:xfrm>
              <a:off x="2811150" y="4323475"/>
              <a:ext cx="54725" cy="47825"/>
            </a:xfrm>
            <a:custGeom>
              <a:rect b="b" l="l" r="r" t="t"/>
              <a:pathLst>
                <a:path extrusionOk="0" h="1913" w="2189">
                  <a:moveTo>
                    <a:pt x="1331" y="1"/>
                  </a:moveTo>
                  <a:cubicBezTo>
                    <a:pt x="1065" y="1"/>
                    <a:pt x="768" y="115"/>
                    <a:pt x="517" y="349"/>
                  </a:cubicBezTo>
                  <a:cubicBezTo>
                    <a:pt x="61" y="744"/>
                    <a:pt x="1" y="1352"/>
                    <a:pt x="335" y="1686"/>
                  </a:cubicBezTo>
                  <a:cubicBezTo>
                    <a:pt x="472" y="1836"/>
                    <a:pt x="670" y="1913"/>
                    <a:pt x="888" y="1913"/>
                  </a:cubicBezTo>
                  <a:cubicBezTo>
                    <a:pt x="1155" y="1913"/>
                    <a:pt x="1451" y="1798"/>
                    <a:pt x="1702" y="1564"/>
                  </a:cubicBezTo>
                  <a:cubicBezTo>
                    <a:pt x="2127" y="1139"/>
                    <a:pt x="2188" y="562"/>
                    <a:pt x="1884" y="228"/>
                  </a:cubicBezTo>
                  <a:cubicBezTo>
                    <a:pt x="1748" y="77"/>
                    <a:pt x="1550" y="1"/>
                    <a:pt x="1331" y="1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3"/>
            <p:cNvSpPr/>
            <p:nvPr/>
          </p:nvSpPr>
          <p:spPr>
            <a:xfrm>
              <a:off x="2811150" y="4322725"/>
              <a:ext cx="53950" cy="47825"/>
            </a:xfrm>
            <a:custGeom>
              <a:rect b="b" l="l" r="r" t="t"/>
              <a:pathLst>
                <a:path extrusionOk="0" h="1913" w="2158">
                  <a:moveTo>
                    <a:pt x="1304" y="0"/>
                  </a:moveTo>
                  <a:cubicBezTo>
                    <a:pt x="1040" y="0"/>
                    <a:pt x="751" y="115"/>
                    <a:pt x="517" y="349"/>
                  </a:cubicBezTo>
                  <a:cubicBezTo>
                    <a:pt x="61" y="774"/>
                    <a:pt x="1" y="1382"/>
                    <a:pt x="335" y="1686"/>
                  </a:cubicBezTo>
                  <a:cubicBezTo>
                    <a:pt x="472" y="1836"/>
                    <a:pt x="670" y="1913"/>
                    <a:pt x="882" y="1913"/>
                  </a:cubicBezTo>
                  <a:cubicBezTo>
                    <a:pt x="1142" y="1913"/>
                    <a:pt x="1424" y="1798"/>
                    <a:pt x="1641" y="1564"/>
                  </a:cubicBezTo>
                  <a:cubicBezTo>
                    <a:pt x="2067" y="1169"/>
                    <a:pt x="2158" y="561"/>
                    <a:pt x="1854" y="227"/>
                  </a:cubicBezTo>
                  <a:cubicBezTo>
                    <a:pt x="1717" y="77"/>
                    <a:pt x="1519" y="0"/>
                    <a:pt x="1304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3"/>
            <p:cNvSpPr/>
            <p:nvPr/>
          </p:nvSpPr>
          <p:spPr>
            <a:xfrm>
              <a:off x="2811150" y="4322725"/>
              <a:ext cx="53950" cy="47825"/>
            </a:xfrm>
            <a:custGeom>
              <a:rect b="b" l="l" r="r" t="t"/>
              <a:pathLst>
                <a:path extrusionOk="0" h="1913" w="2158">
                  <a:moveTo>
                    <a:pt x="1304" y="0"/>
                  </a:moveTo>
                  <a:cubicBezTo>
                    <a:pt x="1040" y="0"/>
                    <a:pt x="751" y="115"/>
                    <a:pt x="517" y="349"/>
                  </a:cubicBezTo>
                  <a:cubicBezTo>
                    <a:pt x="92" y="774"/>
                    <a:pt x="1" y="1382"/>
                    <a:pt x="335" y="1686"/>
                  </a:cubicBezTo>
                  <a:cubicBezTo>
                    <a:pt x="472" y="1836"/>
                    <a:pt x="670" y="1913"/>
                    <a:pt x="882" y="1913"/>
                  </a:cubicBezTo>
                  <a:cubicBezTo>
                    <a:pt x="1142" y="1913"/>
                    <a:pt x="1424" y="1798"/>
                    <a:pt x="1641" y="1564"/>
                  </a:cubicBezTo>
                  <a:cubicBezTo>
                    <a:pt x="2067" y="1169"/>
                    <a:pt x="2158" y="561"/>
                    <a:pt x="1854" y="227"/>
                  </a:cubicBezTo>
                  <a:cubicBezTo>
                    <a:pt x="1717" y="77"/>
                    <a:pt x="1519" y="0"/>
                    <a:pt x="1304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3"/>
            <p:cNvSpPr/>
            <p:nvPr/>
          </p:nvSpPr>
          <p:spPr>
            <a:xfrm>
              <a:off x="2811150" y="4322725"/>
              <a:ext cx="53950" cy="47825"/>
            </a:xfrm>
            <a:custGeom>
              <a:rect b="b" l="l" r="r" t="t"/>
              <a:pathLst>
                <a:path extrusionOk="0" h="1913" w="2158">
                  <a:moveTo>
                    <a:pt x="1304" y="0"/>
                  </a:moveTo>
                  <a:cubicBezTo>
                    <a:pt x="1040" y="0"/>
                    <a:pt x="751" y="115"/>
                    <a:pt x="517" y="349"/>
                  </a:cubicBezTo>
                  <a:cubicBezTo>
                    <a:pt x="92" y="774"/>
                    <a:pt x="1" y="1321"/>
                    <a:pt x="335" y="1686"/>
                  </a:cubicBezTo>
                  <a:cubicBezTo>
                    <a:pt x="472" y="1836"/>
                    <a:pt x="670" y="1913"/>
                    <a:pt x="882" y="1913"/>
                  </a:cubicBezTo>
                  <a:cubicBezTo>
                    <a:pt x="1142" y="1913"/>
                    <a:pt x="1424" y="1798"/>
                    <a:pt x="1641" y="1564"/>
                  </a:cubicBezTo>
                  <a:cubicBezTo>
                    <a:pt x="2067" y="1169"/>
                    <a:pt x="2158" y="561"/>
                    <a:pt x="1854" y="227"/>
                  </a:cubicBezTo>
                  <a:cubicBezTo>
                    <a:pt x="1717" y="77"/>
                    <a:pt x="1519" y="0"/>
                    <a:pt x="1304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3"/>
            <p:cNvSpPr/>
            <p:nvPr/>
          </p:nvSpPr>
          <p:spPr>
            <a:xfrm>
              <a:off x="2811150" y="4322725"/>
              <a:ext cx="53950" cy="47825"/>
            </a:xfrm>
            <a:custGeom>
              <a:rect b="b" l="l" r="r" t="t"/>
              <a:pathLst>
                <a:path extrusionOk="0" h="1913" w="2158">
                  <a:moveTo>
                    <a:pt x="1304" y="0"/>
                  </a:moveTo>
                  <a:cubicBezTo>
                    <a:pt x="1040" y="0"/>
                    <a:pt x="751" y="115"/>
                    <a:pt x="517" y="349"/>
                  </a:cubicBezTo>
                  <a:cubicBezTo>
                    <a:pt x="92" y="774"/>
                    <a:pt x="1" y="1321"/>
                    <a:pt x="335" y="1686"/>
                  </a:cubicBezTo>
                  <a:cubicBezTo>
                    <a:pt x="472" y="1836"/>
                    <a:pt x="670" y="1913"/>
                    <a:pt x="882" y="1913"/>
                  </a:cubicBezTo>
                  <a:cubicBezTo>
                    <a:pt x="1142" y="1913"/>
                    <a:pt x="1424" y="1798"/>
                    <a:pt x="1641" y="1564"/>
                  </a:cubicBezTo>
                  <a:cubicBezTo>
                    <a:pt x="2067" y="1169"/>
                    <a:pt x="2158" y="561"/>
                    <a:pt x="1854" y="227"/>
                  </a:cubicBezTo>
                  <a:cubicBezTo>
                    <a:pt x="1717" y="77"/>
                    <a:pt x="1519" y="0"/>
                    <a:pt x="1304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3"/>
            <p:cNvSpPr/>
            <p:nvPr/>
          </p:nvSpPr>
          <p:spPr>
            <a:xfrm>
              <a:off x="2811925" y="4322725"/>
              <a:ext cx="53175" cy="47825"/>
            </a:xfrm>
            <a:custGeom>
              <a:rect b="b" l="l" r="r" t="t"/>
              <a:pathLst>
                <a:path extrusionOk="0" h="1913" w="2127">
                  <a:moveTo>
                    <a:pt x="1273" y="0"/>
                  </a:moveTo>
                  <a:cubicBezTo>
                    <a:pt x="1009" y="0"/>
                    <a:pt x="720" y="115"/>
                    <a:pt x="486" y="349"/>
                  </a:cubicBezTo>
                  <a:cubicBezTo>
                    <a:pt x="61" y="774"/>
                    <a:pt x="0" y="1321"/>
                    <a:pt x="304" y="1686"/>
                  </a:cubicBezTo>
                  <a:cubicBezTo>
                    <a:pt x="441" y="1836"/>
                    <a:pt x="639" y="1913"/>
                    <a:pt x="851" y="1913"/>
                  </a:cubicBezTo>
                  <a:cubicBezTo>
                    <a:pt x="1111" y="1913"/>
                    <a:pt x="1393" y="1798"/>
                    <a:pt x="1610" y="1564"/>
                  </a:cubicBezTo>
                  <a:cubicBezTo>
                    <a:pt x="2036" y="1169"/>
                    <a:pt x="2127" y="561"/>
                    <a:pt x="1823" y="227"/>
                  </a:cubicBezTo>
                  <a:cubicBezTo>
                    <a:pt x="1686" y="77"/>
                    <a:pt x="1488" y="0"/>
                    <a:pt x="1273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3"/>
            <p:cNvSpPr/>
            <p:nvPr/>
          </p:nvSpPr>
          <p:spPr>
            <a:xfrm>
              <a:off x="2811925" y="4322725"/>
              <a:ext cx="53175" cy="47825"/>
            </a:xfrm>
            <a:custGeom>
              <a:rect b="b" l="l" r="r" t="t"/>
              <a:pathLst>
                <a:path extrusionOk="0" h="1913" w="2127">
                  <a:moveTo>
                    <a:pt x="1273" y="0"/>
                  </a:moveTo>
                  <a:cubicBezTo>
                    <a:pt x="1009" y="0"/>
                    <a:pt x="720" y="115"/>
                    <a:pt x="486" y="349"/>
                  </a:cubicBezTo>
                  <a:cubicBezTo>
                    <a:pt x="61" y="774"/>
                    <a:pt x="0" y="1321"/>
                    <a:pt x="304" y="1686"/>
                  </a:cubicBezTo>
                  <a:cubicBezTo>
                    <a:pt x="441" y="1836"/>
                    <a:pt x="639" y="1913"/>
                    <a:pt x="851" y="1913"/>
                  </a:cubicBezTo>
                  <a:cubicBezTo>
                    <a:pt x="1111" y="1913"/>
                    <a:pt x="1393" y="1798"/>
                    <a:pt x="1610" y="1564"/>
                  </a:cubicBezTo>
                  <a:cubicBezTo>
                    <a:pt x="2036" y="1169"/>
                    <a:pt x="2127" y="561"/>
                    <a:pt x="1823" y="227"/>
                  </a:cubicBezTo>
                  <a:cubicBezTo>
                    <a:pt x="1686" y="77"/>
                    <a:pt x="1488" y="0"/>
                    <a:pt x="1273" y="0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3"/>
            <p:cNvSpPr/>
            <p:nvPr/>
          </p:nvSpPr>
          <p:spPr>
            <a:xfrm>
              <a:off x="2811925" y="4322725"/>
              <a:ext cx="53175" cy="47825"/>
            </a:xfrm>
            <a:custGeom>
              <a:rect b="b" l="l" r="r" t="t"/>
              <a:pathLst>
                <a:path extrusionOk="0" h="1913" w="2127">
                  <a:moveTo>
                    <a:pt x="1273" y="0"/>
                  </a:moveTo>
                  <a:cubicBezTo>
                    <a:pt x="1009" y="0"/>
                    <a:pt x="720" y="115"/>
                    <a:pt x="486" y="349"/>
                  </a:cubicBezTo>
                  <a:cubicBezTo>
                    <a:pt x="61" y="774"/>
                    <a:pt x="0" y="1321"/>
                    <a:pt x="304" y="1686"/>
                  </a:cubicBezTo>
                  <a:cubicBezTo>
                    <a:pt x="441" y="1836"/>
                    <a:pt x="639" y="1913"/>
                    <a:pt x="851" y="1913"/>
                  </a:cubicBezTo>
                  <a:cubicBezTo>
                    <a:pt x="1111" y="1913"/>
                    <a:pt x="1393" y="1798"/>
                    <a:pt x="1610" y="1564"/>
                  </a:cubicBezTo>
                  <a:cubicBezTo>
                    <a:pt x="2036" y="1169"/>
                    <a:pt x="2127" y="561"/>
                    <a:pt x="1823" y="227"/>
                  </a:cubicBezTo>
                  <a:cubicBezTo>
                    <a:pt x="1686" y="77"/>
                    <a:pt x="1488" y="0"/>
                    <a:pt x="1273" y="0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3"/>
            <p:cNvSpPr/>
            <p:nvPr/>
          </p:nvSpPr>
          <p:spPr>
            <a:xfrm>
              <a:off x="2811925" y="4322725"/>
              <a:ext cx="53175" cy="47825"/>
            </a:xfrm>
            <a:custGeom>
              <a:rect b="b" l="l" r="r" t="t"/>
              <a:pathLst>
                <a:path extrusionOk="0" h="1913" w="2127">
                  <a:moveTo>
                    <a:pt x="1273" y="0"/>
                  </a:moveTo>
                  <a:cubicBezTo>
                    <a:pt x="1009" y="0"/>
                    <a:pt x="720" y="115"/>
                    <a:pt x="486" y="349"/>
                  </a:cubicBezTo>
                  <a:cubicBezTo>
                    <a:pt x="61" y="774"/>
                    <a:pt x="0" y="1321"/>
                    <a:pt x="304" y="1686"/>
                  </a:cubicBezTo>
                  <a:cubicBezTo>
                    <a:pt x="441" y="1836"/>
                    <a:pt x="639" y="1913"/>
                    <a:pt x="851" y="1913"/>
                  </a:cubicBezTo>
                  <a:cubicBezTo>
                    <a:pt x="1111" y="1913"/>
                    <a:pt x="1393" y="1798"/>
                    <a:pt x="1610" y="1564"/>
                  </a:cubicBezTo>
                  <a:cubicBezTo>
                    <a:pt x="2036" y="1169"/>
                    <a:pt x="2127" y="561"/>
                    <a:pt x="1823" y="227"/>
                  </a:cubicBezTo>
                  <a:cubicBezTo>
                    <a:pt x="1686" y="77"/>
                    <a:pt x="1488" y="0"/>
                    <a:pt x="1273" y="0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3"/>
            <p:cNvSpPr/>
            <p:nvPr/>
          </p:nvSpPr>
          <p:spPr>
            <a:xfrm>
              <a:off x="2811925" y="4323475"/>
              <a:ext cx="53175" cy="47075"/>
            </a:xfrm>
            <a:custGeom>
              <a:rect b="b" l="l" r="r" t="t"/>
              <a:pathLst>
                <a:path extrusionOk="0" h="1883" w="2127">
                  <a:moveTo>
                    <a:pt x="1273" y="1"/>
                  </a:moveTo>
                  <a:cubicBezTo>
                    <a:pt x="1009" y="1"/>
                    <a:pt x="720" y="115"/>
                    <a:pt x="486" y="349"/>
                  </a:cubicBezTo>
                  <a:cubicBezTo>
                    <a:pt x="61" y="744"/>
                    <a:pt x="0" y="1291"/>
                    <a:pt x="304" y="1656"/>
                  </a:cubicBezTo>
                  <a:cubicBezTo>
                    <a:pt x="441" y="1806"/>
                    <a:pt x="639" y="1883"/>
                    <a:pt x="851" y="1883"/>
                  </a:cubicBezTo>
                  <a:cubicBezTo>
                    <a:pt x="1111" y="1883"/>
                    <a:pt x="1393" y="1768"/>
                    <a:pt x="1610" y="1534"/>
                  </a:cubicBezTo>
                  <a:cubicBezTo>
                    <a:pt x="2036" y="1139"/>
                    <a:pt x="2127" y="531"/>
                    <a:pt x="1823" y="228"/>
                  </a:cubicBezTo>
                  <a:cubicBezTo>
                    <a:pt x="1686" y="77"/>
                    <a:pt x="1488" y="1"/>
                    <a:pt x="1273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3"/>
            <p:cNvSpPr/>
            <p:nvPr/>
          </p:nvSpPr>
          <p:spPr>
            <a:xfrm>
              <a:off x="2811925" y="4323475"/>
              <a:ext cx="53175" cy="47075"/>
            </a:xfrm>
            <a:custGeom>
              <a:rect b="b" l="l" r="r" t="t"/>
              <a:pathLst>
                <a:path extrusionOk="0" h="1883" w="2127">
                  <a:moveTo>
                    <a:pt x="1273" y="1"/>
                  </a:moveTo>
                  <a:cubicBezTo>
                    <a:pt x="1009" y="1"/>
                    <a:pt x="720" y="115"/>
                    <a:pt x="486" y="349"/>
                  </a:cubicBezTo>
                  <a:cubicBezTo>
                    <a:pt x="61" y="744"/>
                    <a:pt x="0" y="1291"/>
                    <a:pt x="304" y="1656"/>
                  </a:cubicBezTo>
                  <a:cubicBezTo>
                    <a:pt x="441" y="1806"/>
                    <a:pt x="639" y="1883"/>
                    <a:pt x="851" y="1883"/>
                  </a:cubicBezTo>
                  <a:cubicBezTo>
                    <a:pt x="1111" y="1883"/>
                    <a:pt x="1393" y="1768"/>
                    <a:pt x="1610" y="1534"/>
                  </a:cubicBezTo>
                  <a:cubicBezTo>
                    <a:pt x="2036" y="1139"/>
                    <a:pt x="2127" y="531"/>
                    <a:pt x="1823" y="228"/>
                  </a:cubicBezTo>
                  <a:cubicBezTo>
                    <a:pt x="1686" y="77"/>
                    <a:pt x="1488" y="1"/>
                    <a:pt x="1273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3"/>
            <p:cNvSpPr/>
            <p:nvPr/>
          </p:nvSpPr>
          <p:spPr>
            <a:xfrm>
              <a:off x="2811925" y="4323975"/>
              <a:ext cx="51675" cy="46075"/>
            </a:xfrm>
            <a:custGeom>
              <a:rect b="b" l="l" r="r" t="t"/>
              <a:pathLst>
                <a:path extrusionOk="0" h="1843" w="2067">
                  <a:moveTo>
                    <a:pt x="1252" y="0"/>
                  </a:moveTo>
                  <a:cubicBezTo>
                    <a:pt x="986" y="0"/>
                    <a:pt x="696" y="120"/>
                    <a:pt x="486" y="329"/>
                  </a:cubicBezTo>
                  <a:cubicBezTo>
                    <a:pt x="61" y="724"/>
                    <a:pt x="0" y="1271"/>
                    <a:pt x="304" y="1636"/>
                  </a:cubicBezTo>
                  <a:cubicBezTo>
                    <a:pt x="433" y="1778"/>
                    <a:pt x="617" y="1843"/>
                    <a:pt x="814" y="1843"/>
                  </a:cubicBezTo>
                  <a:cubicBezTo>
                    <a:pt x="1080" y="1843"/>
                    <a:pt x="1370" y="1724"/>
                    <a:pt x="1580" y="1514"/>
                  </a:cubicBezTo>
                  <a:cubicBezTo>
                    <a:pt x="2005" y="1119"/>
                    <a:pt x="2066" y="511"/>
                    <a:pt x="1762" y="208"/>
                  </a:cubicBezTo>
                  <a:cubicBezTo>
                    <a:pt x="1633" y="66"/>
                    <a:pt x="1449" y="0"/>
                    <a:pt x="1252" y="0"/>
                  </a:cubicBezTo>
                  <a:close/>
                </a:path>
              </a:pathLst>
            </a:custGeom>
            <a:solidFill>
              <a:srgbClr val="D3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3"/>
            <p:cNvSpPr/>
            <p:nvPr/>
          </p:nvSpPr>
          <p:spPr>
            <a:xfrm>
              <a:off x="2811925" y="4323975"/>
              <a:ext cx="51675" cy="46075"/>
            </a:xfrm>
            <a:custGeom>
              <a:rect b="b" l="l" r="r" t="t"/>
              <a:pathLst>
                <a:path extrusionOk="0" h="1843" w="2067">
                  <a:moveTo>
                    <a:pt x="1252" y="0"/>
                  </a:moveTo>
                  <a:cubicBezTo>
                    <a:pt x="986" y="0"/>
                    <a:pt x="696" y="120"/>
                    <a:pt x="486" y="329"/>
                  </a:cubicBezTo>
                  <a:cubicBezTo>
                    <a:pt x="61" y="724"/>
                    <a:pt x="0" y="1271"/>
                    <a:pt x="304" y="1636"/>
                  </a:cubicBezTo>
                  <a:cubicBezTo>
                    <a:pt x="433" y="1778"/>
                    <a:pt x="617" y="1843"/>
                    <a:pt x="814" y="1843"/>
                  </a:cubicBezTo>
                  <a:cubicBezTo>
                    <a:pt x="1080" y="1843"/>
                    <a:pt x="1370" y="1724"/>
                    <a:pt x="1580" y="1514"/>
                  </a:cubicBezTo>
                  <a:cubicBezTo>
                    <a:pt x="2005" y="1119"/>
                    <a:pt x="2066" y="511"/>
                    <a:pt x="1762" y="208"/>
                  </a:cubicBezTo>
                  <a:cubicBezTo>
                    <a:pt x="1633" y="66"/>
                    <a:pt x="1449" y="0"/>
                    <a:pt x="1252" y="0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3"/>
            <p:cNvSpPr/>
            <p:nvPr/>
          </p:nvSpPr>
          <p:spPr>
            <a:xfrm>
              <a:off x="2811925" y="4323975"/>
              <a:ext cx="51675" cy="46075"/>
            </a:xfrm>
            <a:custGeom>
              <a:rect b="b" l="l" r="r" t="t"/>
              <a:pathLst>
                <a:path extrusionOk="0" h="1843" w="2067">
                  <a:moveTo>
                    <a:pt x="1252" y="0"/>
                  </a:moveTo>
                  <a:cubicBezTo>
                    <a:pt x="986" y="0"/>
                    <a:pt x="696" y="120"/>
                    <a:pt x="486" y="329"/>
                  </a:cubicBezTo>
                  <a:cubicBezTo>
                    <a:pt x="61" y="724"/>
                    <a:pt x="0" y="1271"/>
                    <a:pt x="304" y="1636"/>
                  </a:cubicBezTo>
                  <a:cubicBezTo>
                    <a:pt x="433" y="1778"/>
                    <a:pt x="617" y="1843"/>
                    <a:pt x="814" y="1843"/>
                  </a:cubicBezTo>
                  <a:cubicBezTo>
                    <a:pt x="1080" y="1843"/>
                    <a:pt x="1370" y="1724"/>
                    <a:pt x="1580" y="1514"/>
                  </a:cubicBezTo>
                  <a:cubicBezTo>
                    <a:pt x="2005" y="1119"/>
                    <a:pt x="2066" y="572"/>
                    <a:pt x="1762" y="208"/>
                  </a:cubicBezTo>
                  <a:cubicBezTo>
                    <a:pt x="1633" y="66"/>
                    <a:pt x="1449" y="0"/>
                    <a:pt x="1252" y="0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3"/>
            <p:cNvSpPr/>
            <p:nvPr/>
          </p:nvSpPr>
          <p:spPr>
            <a:xfrm>
              <a:off x="2811925" y="4323975"/>
              <a:ext cx="51675" cy="46075"/>
            </a:xfrm>
            <a:custGeom>
              <a:rect b="b" l="l" r="r" t="t"/>
              <a:pathLst>
                <a:path extrusionOk="0" h="1843" w="2067">
                  <a:moveTo>
                    <a:pt x="1271" y="0"/>
                  </a:moveTo>
                  <a:cubicBezTo>
                    <a:pt x="1015" y="0"/>
                    <a:pt x="731" y="120"/>
                    <a:pt x="486" y="329"/>
                  </a:cubicBezTo>
                  <a:cubicBezTo>
                    <a:pt x="61" y="724"/>
                    <a:pt x="0" y="1271"/>
                    <a:pt x="304" y="1636"/>
                  </a:cubicBezTo>
                  <a:cubicBezTo>
                    <a:pt x="433" y="1778"/>
                    <a:pt x="612" y="1843"/>
                    <a:pt x="805" y="1843"/>
                  </a:cubicBezTo>
                  <a:cubicBezTo>
                    <a:pt x="1066" y="1843"/>
                    <a:pt x="1353" y="1724"/>
                    <a:pt x="1580" y="1514"/>
                  </a:cubicBezTo>
                  <a:cubicBezTo>
                    <a:pt x="2005" y="1119"/>
                    <a:pt x="2066" y="572"/>
                    <a:pt x="1762" y="208"/>
                  </a:cubicBezTo>
                  <a:cubicBezTo>
                    <a:pt x="1633" y="66"/>
                    <a:pt x="1460" y="0"/>
                    <a:pt x="1271" y="0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3"/>
            <p:cNvSpPr/>
            <p:nvPr/>
          </p:nvSpPr>
          <p:spPr>
            <a:xfrm>
              <a:off x="2811925" y="4323975"/>
              <a:ext cx="51675" cy="46075"/>
            </a:xfrm>
            <a:custGeom>
              <a:rect b="b" l="l" r="r" t="t"/>
              <a:pathLst>
                <a:path extrusionOk="0" h="1843" w="2067">
                  <a:moveTo>
                    <a:pt x="1271" y="0"/>
                  </a:moveTo>
                  <a:cubicBezTo>
                    <a:pt x="1015" y="0"/>
                    <a:pt x="731" y="120"/>
                    <a:pt x="486" y="329"/>
                  </a:cubicBezTo>
                  <a:cubicBezTo>
                    <a:pt x="61" y="724"/>
                    <a:pt x="0" y="1271"/>
                    <a:pt x="304" y="1636"/>
                  </a:cubicBezTo>
                  <a:cubicBezTo>
                    <a:pt x="433" y="1778"/>
                    <a:pt x="612" y="1843"/>
                    <a:pt x="805" y="1843"/>
                  </a:cubicBezTo>
                  <a:cubicBezTo>
                    <a:pt x="1066" y="1843"/>
                    <a:pt x="1353" y="1724"/>
                    <a:pt x="1580" y="1514"/>
                  </a:cubicBezTo>
                  <a:cubicBezTo>
                    <a:pt x="2005" y="1119"/>
                    <a:pt x="2066" y="572"/>
                    <a:pt x="1762" y="208"/>
                  </a:cubicBezTo>
                  <a:cubicBezTo>
                    <a:pt x="1633" y="66"/>
                    <a:pt x="1460" y="0"/>
                    <a:pt x="1271" y="0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3"/>
            <p:cNvSpPr/>
            <p:nvPr/>
          </p:nvSpPr>
          <p:spPr>
            <a:xfrm>
              <a:off x="2811925" y="4323975"/>
              <a:ext cx="51675" cy="46075"/>
            </a:xfrm>
            <a:custGeom>
              <a:rect b="b" l="l" r="r" t="t"/>
              <a:pathLst>
                <a:path extrusionOk="0" h="1843" w="2067">
                  <a:moveTo>
                    <a:pt x="1271" y="0"/>
                  </a:moveTo>
                  <a:cubicBezTo>
                    <a:pt x="1015" y="0"/>
                    <a:pt x="731" y="120"/>
                    <a:pt x="486" y="329"/>
                  </a:cubicBezTo>
                  <a:cubicBezTo>
                    <a:pt x="61" y="724"/>
                    <a:pt x="0" y="1271"/>
                    <a:pt x="304" y="1636"/>
                  </a:cubicBezTo>
                  <a:cubicBezTo>
                    <a:pt x="433" y="1778"/>
                    <a:pt x="612" y="1843"/>
                    <a:pt x="805" y="1843"/>
                  </a:cubicBezTo>
                  <a:cubicBezTo>
                    <a:pt x="1066" y="1843"/>
                    <a:pt x="1353" y="1724"/>
                    <a:pt x="1580" y="1514"/>
                  </a:cubicBezTo>
                  <a:cubicBezTo>
                    <a:pt x="2005" y="1119"/>
                    <a:pt x="2066" y="572"/>
                    <a:pt x="1762" y="208"/>
                  </a:cubicBezTo>
                  <a:cubicBezTo>
                    <a:pt x="1633" y="66"/>
                    <a:pt x="1460" y="0"/>
                    <a:pt x="1271" y="0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3"/>
            <p:cNvSpPr/>
            <p:nvPr/>
          </p:nvSpPr>
          <p:spPr>
            <a:xfrm>
              <a:off x="2811925" y="4323725"/>
              <a:ext cx="52425" cy="45825"/>
            </a:xfrm>
            <a:custGeom>
              <a:rect b="b" l="l" r="r" t="t"/>
              <a:pathLst>
                <a:path extrusionOk="0" h="1833" w="2097">
                  <a:moveTo>
                    <a:pt x="1275" y="1"/>
                  </a:moveTo>
                  <a:cubicBezTo>
                    <a:pt x="1018" y="1"/>
                    <a:pt x="739" y="117"/>
                    <a:pt x="517" y="339"/>
                  </a:cubicBezTo>
                  <a:cubicBezTo>
                    <a:pt x="91" y="734"/>
                    <a:pt x="0" y="1311"/>
                    <a:pt x="304" y="1615"/>
                  </a:cubicBezTo>
                  <a:cubicBezTo>
                    <a:pt x="437" y="1762"/>
                    <a:pt x="622" y="1832"/>
                    <a:pt x="824" y="1832"/>
                  </a:cubicBezTo>
                  <a:cubicBezTo>
                    <a:pt x="1084" y="1832"/>
                    <a:pt x="1371" y="1716"/>
                    <a:pt x="1610" y="1494"/>
                  </a:cubicBezTo>
                  <a:cubicBezTo>
                    <a:pt x="2005" y="1099"/>
                    <a:pt x="2096" y="521"/>
                    <a:pt x="1793" y="218"/>
                  </a:cubicBezTo>
                  <a:cubicBezTo>
                    <a:pt x="1660" y="71"/>
                    <a:pt x="1474" y="1"/>
                    <a:pt x="1275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3"/>
            <p:cNvSpPr/>
            <p:nvPr/>
          </p:nvSpPr>
          <p:spPr>
            <a:xfrm>
              <a:off x="2812675" y="4323975"/>
              <a:ext cx="52425" cy="46075"/>
            </a:xfrm>
            <a:custGeom>
              <a:rect b="b" l="l" r="r" t="t"/>
              <a:pathLst>
                <a:path extrusionOk="0" h="1843" w="2097">
                  <a:moveTo>
                    <a:pt x="1290" y="0"/>
                  </a:moveTo>
                  <a:cubicBezTo>
                    <a:pt x="1026" y="0"/>
                    <a:pt x="731" y="120"/>
                    <a:pt x="487" y="329"/>
                  </a:cubicBezTo>
                  <a:cubicBezTo>
                    <a:pt x="61" y="724"/>
                    <a:pt x="0" y="1271"/>
                    <a:pt x="304" y="1636"/>
                  </a:cubicBezTo>
                  <a:cubicBezTo>
                    <a:pt x="433" y="1778"/>
                    <a:pt x="612" y="1843"/>
                    <a:pt x="805" y="1843"/>
                  </a:cubicBezTo>
                  <a:cubicBezTo>
                    <a:pt x="1066" y="1843"/>
                    <a:pt x="1353" y="1724"/>
                    <a:pt x="1580" y="1514"/>
                  </a:cubicBezTo>
                  <a:cubicBezTo>
                    <a:pt x="2006" y="1119"/>
                    <a:pt x="2097" y="572"/>
                    <a:pt x="1793" y="208"/>
                  </a:cubicBezTo>
                  <a:cubicBezTo>
                    <a:pt x="1664" y="66"/>
                    <a:pt x="1485" y="0"/>
                    <a:pt x="1290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23"/>
            <p:cNvSpPr/>
            <p:nvPr/>
          </p:nvSpPr>
          <p:spPr>
            <a:xfrm>
              <a:off x="2812675" y="4323975"/>
              <a:ext cx="52425" cy="46075"/>
            </a:xfrm>
            <a:custGeom>
              <a:rect b="b" l="l" r="r" t="t"/>
              <a:pathLst>
                <a:path extrusionOk="0" h="1843" w="2097">
                  <a:moveTo>
                    <a:pt x="1290" y="0"/>
                  </a:moveTo>
                  <a:cubicBezTo>
                    <a:pt x="1026" y="0"/>
                    <a:pt x="731" y="120"/>
                    <a:pt x="487" y="329"/>
                  </a:cubicBezTo>
                  <a:cubicBezTo>
                    <a:pt x="61" y="724"/>
                    <a:pt x="0" y="1271"/>
                    <a:pt x="304" y="1636"/>
                  </a:cubicBezTo>
                  <a:cubicBezTo>
                    <a:pt x="433" y="1778"/>
                    <a:pt x="612" y="1843"/>
                    <a:pt x="805" y="1843"/>
                  </a:cubicBezTo>
                  <a:cubicBezTo>
                    <a:pt x="1066" y="1843"/>
                    <a:pt x="1353" y="1724"/>
                    <a:pt x="1580" y="1514"/>
                  </a:cubicBezTo>
                  <a:cubicBezTo>
                    <a:pt x="2006" y="1119"/>
                    <a:pt x="2097" y="572"/>
                    <a:pt x="1793" y="208"/>
                  </a:cubicBezTo>
                  <a:cubicBezTo>
                    <a:pt x="1664" y="66"/>
                    <a:pt x="1485" y="0"/>
                    <a:pt x="1290" y="0"/>
                  </a:cubicBez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3"/>
            <p:cNvSpPr/>
            <p:nvPr/>
          </p:nvSpPr>
          <p:spPr>
            <a:xfrm>
              <a:off x="2812675" y="4325500"/>
              <a:ext cx="52425" cy="44250"/>
            </a:xfrm>
            <a:custGeom>
              <a:rect b="b" l="l" r="r" t="t"/>
              <a:pathLst>
                <a:path extrusionOk="0" h="1770" w="2097">
                  <a:moveTo>
                    <a:pt x="1249" y="0"/>
                  </a:moveTo>
                  <a:cubicBezTo>
                    <a:pt x="996" y="0"/>
                    <a:pt x="719" y="100"/>
                    <a:pt x="487" y="299"/>
                  </a:cubicBezTo>
                  <a:cubicBezTo>
                    <a:pt x="61" y="663"/>
                    <a:pt x="0" y="1210"/>
                    <a:pt x="304" y="1575"/>
                  </a:cubicBezTo>
                  <a:cubicBezTo>
                    <a:pt x="436" y="1706"/>
                    <a:pt x="618" y="1769"/>
                    <a:pt x="815" y="1769"/>
                  </a:cubicBezTo>
                  <a:cubicBezTo>
                    <a:pt x="1073" y="1769"/>
                    <a:pt x="1356" y="1660"/>
                    <a:pt x="1580" y="1453"/>
                  </a:cubicBezTo>
                  <a:cubicBezTo>
                    <a:pt x="2006" y="1058"/>
                    <a:pt x="2097" y="511"/>
                    <a:pt x="1793" y="207"/>
                  </a:cubicBezTo>
                  <a:cubicBezTo>
                    <a:pt x="1655" y="69"/>
                    <a:pt x="1460" y="0"/>
                    <a:pt x="1249" y="0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3"/>
            <p:cNvSpPr/>
            <p:nvPr/>
          </p:nvSpPr>
          <p:spPr>
            <a:xfrm>
              <a:off x="2812675" y="4324300"/>
              <a:ext cx="52425" cy="44225"/>
            </a:xfrm>
            <a:custGeom>
              <a:rect b="b" l="l" r="r" t="t"/>
              <a:pathLst>
                <a:path extrusionOk="0" h="1769" w="2097">
                  <a:moveTo>
                    <a:pt x="1280" y="0"/>
                  </a:moveTo>
                  <a:cubicBezTo>
                    <a:pt x="1019" y="0"/>
                    <a:pt x="728" y="109"/>
                    <a:pt x="487" y="316"/>
                  </a:cubicBezTo>
                  <a:cubicBezTo>
                    <a:pt x="61" y="711"/>
                    <a:pt x="0" y="1258"/>
                    <a:pt x="304" y="1562"/>
                  </a:cubicBezTo>
                  <a:cubicBezTo>
                    <a:pt x="442" y="1700"/>
                    <a:pt x="637" y="1769"/>
                    <a:pt x="845" y="1769"/>
                  </a:cubicBezTo>
                  <a:cubicBezTo>
                    <a:pt x="1095" y="1769"/>
                    <a:pt x="1365" y="1670"/>
                    <a:pt x="1580" y="1471"/>
                  </a:cubicBezTo>
                  <a:cubicBezTo>
                    <a:pt x="2006" y="1076"/>
                    <a:pt x="2097" y="498"/>
                    <a:pt x="1793" y="195"/>
                  </a:cubicBezTo>
                  <a:cubicBezTo>
                    <a:pt x="1662" y="63"/>
                    <a:pt x="1479" y="0"/>
                    <a:pt x="1280" y="0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3"/>
            <p:cNvSpPr/>
            <p:nvPr/>
          </p:nvSpPr>
          <p:spPr>
            <a:xfrm>
              <a:off x="2812675" y="4324300"/>
              <a:ext cx="51675" cy="44225"/>
            </a:xfrm>
            <a:custGeom>
              <a:rect b="b" l="l" r="r" t="t"/>
              <a:pathLst>
                <a:path extrusionOk="0" h="1769" w="2067">
                  <a:moveTo>
                    <a:pt x="1252" y="0"/>
                  </a:moveTo>
                  <a:cubicBezTo>
                    <a:pt x="994" y="0"/>
                    <a:pt x="711" y="109"/>
                    <a:pt x="487" y="316"/>
                  </a:cubicBezTo>
                  <a:cubicBezTo>
                    <a:pt x="61" y="711"/>
                    <a:pt x="0" y="1258"/>
                    <a:pt x="304" y="1562"/>
                  </a:cubicBezTo>
                  <a:cubicBezTo>
                    <a:pt x="442" y="1700"/>
                    <a:pt x="637" y="1769"/>
                    <a:pt x="842" y="1769"/>
                  </a:cubicBezTo>
                  <a:cubicBezTo>
                    <a:pt x="1089" y="1769"/>
                    <a:pt x="1351" y="1670"/>
                    <a:pt x="1550" y="1471"/>
                  </a:cubicBezTo>
                  <a:cubicBezTo>
                    <a:pt x="1975" y="1076"/>
                    <a:pt x="2066" y="498"/>
                    <a:pt x="1763" y="195"/>
                  </a:cubicBezTo>
                  <a:cubicBezTo>
                    <a:pt x="1631" y="63"/>
                    <a:pt x="1449" y="0"/>
                    <a:pt x="125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3"/>
            <p:cNvSpPr/>
            <p:nvPr/>
          </p:nvSpPr>
          <p:spPr>
            <a:xfrm>
              <a:off x="2812675" y="4324300"/>
              <a:ext cx="51675" cy="44225"/>
            </a:xfrm>
            <a:custGeom>
              <a:rect b="b" l="l" r="r" t="t"/>
              <a:pathLst>
                <a:path extrusionOk="0" h="1769" w="2067">
                  <a:moveTo>
                    <a:pt x="1252" y="0"/>
                  </a:moveTo>
                  <a:cubicBezTo>
                    <a:pt x="994" y="0"/>
                    <a:pt x="711" y="109"/>
                    <a:pt x="487" y="316"/>
                  </a:cubicBezTo>
                  <a:cubicBezTo>
                    <a:pt x="61" y="711"/>
                    <a:pt x="0" y="1258"/>
                    <a:pt x="304" y="1562"/>
                  </a:cubicBezTo>
                  <a:cubicBezTo>
                    <a:pt x="442" y="1700"/>
                    <a:pt x="637" y="1769"/>
                    <a:pt x="842" y="1769"/>
                  </a:cubicBezTo>
                  <a:cubicBezTo>
                    <a:pt x="1089" y="1769"/>
                    <a:pt x="1351" y="1670"/>
                    <a:pt x="1550" y="1471"/>
                  </a:cubicBezTo>
                  <a:cubicBezTo>
                    <a:pt x="1945" y="1076"/>
                    <a:pt x="2066" y="498"/>
                    <a:pt x="1763" y="195"/>
                  </a:cubicBezTo>
                  <a:cubicBezTo>
                    <a:pt x="1631" y="63"/>
                    <a:pt x="1449" y="0"/>
                    <a:pt x="1252" y="0"/>
                  </a:cubicBez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3"/>
            <p:cNvSpPr/>
            <p:nvPr/>
          </p:nvSpPr>
          <p:spPr>
            <a:xfrm>
              <a:off x="2812675" y="4324300"/>
              <a:ext cx="50150" cy="44225"/>
            </a:xfrm>
            <a:custGeom>
              <a:rect b="b" l="l" r="r" t="t"/>
              <a:pathLst>
                <a:path extrusionOk="0" h="1769" w="2006">
                  <a:moveTo>
                    <a:pt x="1252" y="0"/>
                  </a:moveTo>
                  <a:cubicBezTo>
                    <a:pt x="994" y="0"/>
                    <a:pt x="711" y="109"/>
                    <a:pt x="487" y="316"/>
                  </a:cubicBezTo>
                  <a:cubicBezTo>
                    <a:pt x="61" y="711"/>
                    <a:pt x="0" y="1258"/>
                    <a:pt x="304" y="1562"/>
                  </a:cubicBezTo>
                  <a:cubicBezTo>
                    <a:pt x="442" y="1700"/>
                    <a:pt x="637" y="1769"/>
                    <a:pt x="842" y="1769"/>
                  </a:cubicBezTo>
                  <a:cubicBezTo>
                    <a:pt x="1089" y="1769"/>
                    <a:pt x="1351" y="1670"/>
                    <a:pt x="1550" y="1471"/>
                  </a:cubicBezTo>
                  <a:cubicBezTo>
                    <a:pt x="1945" y="1076"/>
                    <a:pt x="2006" y="498"/>
                    <a:pt x="1763" y="195"/>
                  </a:cubicBezTo>
                  <a:cubicBezTo>
                    <a:pt x="1631" y="63"/>
                    <a:pt x="1449" y="0"/>
                    <a:pt x="1252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3"/>
            <p:cNvSpPr/>
            <p:nvPr/>
          </p:nvSpPr>
          <p:spPr>
            <a:xfrm>
              <a:off x="2812675" y="4324300"/>
              <a:ext cx="50150" cy="44225"/>
            </a:xfrm>
            <a:custGeom>
              <a:rect b="b" l="l" r="r" t="t"/>
              <a:pathLst>
                <a:path extrusionOk="0" h="1769" w="2006">
                  <a:moveTo>
                    <a:pt x="1252" y="0"/>
                  </a:moveTo>
                  <a:cubicBezTo>
                    <a:pt x="994" y="0"/>
                    <a:pt x="711" y="109"/>
                    <a:pt x="487" y="316"/>
                  </a:cubicBezTo>
                  <a:cubicBezTo>
                    <a:pt x="61" y="711"/>
                    <a:pt x="0" y="1258"/>
                    <a:pt x="304" y="1562"/>
                  </a:cubicBezTo>
                  <a:cubicBezTo>
                    <a:pt x="442" y="1700"/>
                    <a:pt x="637" y="1769"/>
                    <a:pt x="842" y="1769"/>
                  </a:cubicBezTo>
                  <a:cubicBezTo>
                    <a:pt x="1089" y="1769"/>
                    <a:pt x="1351" y="1670"/>
                    <a:pt x="1550" y="1471"/>
                  </a:cubicBezTo>
                  <a:cubicBezTo>
                    <a:pt x="1945" y="1076"/>
                    <a:pt x="2006" y="498"/>
                    <a:pt x="1763" y="195"/>
                  </a:cubicBezTo>
                  <a:cubicBezTo>
                    <a:pt x="1631" y="63"/>
                    <a:pt x="1449" y="0"/>
                    <a:pt x="1252" y="0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3"/>
            <p:cNvSpPr/>
            <p:nvPr/>
          </p:nvSpPr>
          <p:spPr>
            <a:xfrm>
              <a:off x="2812675" y="4324300"/>
              <a:ext cx="50150" cy="44225"/>
            </a:xfrm>
            <a:custGeom>
              <a:rect b="b" l="l" r="r" t="t"/>
              <a:pathLst>
                <a:path extrusionOk="0" h="1769" w="2006">
                  <a:moveTo>
                    <a:pt x="1252" y="0"/>
                  </a:moveTo>
                  <a:cubicBezTo>
                    <a:pt x="994" y="0"/>
                    <a:pt x="711" y="109"/>
                    <a:pt x="487" y="316"/>
                  </a:cubicBezTo>
                  <a:cubicBezTo>
                    <a:pt x="61" y="711"/>
                    <a:pt x="0" y="1258"/>
                    <a:pt x="304" y="1562"/>
                  </a:cubicBezTo>
                  <a:cubicBezTo>
                    <a:pt x="442" y="1700"/>
                    <a:pt x="637" y="1769"/>
                    <a:pt x="842" y="1769"/>
                  </a:cubicBezTo>
                  <a:cubicBezTo>
                    <a:pt x="1089" y="1769"/>
                    <a:pt x="1351" y="1670"/>
                    <a:pt x="1550" y="1471"/>
                  </a:cubicBezTo>
                  <a:cubicBezTo>
                    <a:pt x="1945" y="1076"/>
                    <a:pt x="2006" y="498"/>
                    <a:pt x="1763" y="195"/>
                  </a:cubicBezTo>
                  <a:cubicBezTo>
                    <a:pt x="1631" y="63"/>
                    <a:pt x="1449" y="0"/>
                    <a:pt x="1252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3"/>
            <p:cNvSpPr/>
            <p:nvPr/>
          </p:nvSpPr>
          <p:spPr>
            <a:xfrm>
              <a:off x="2812675" y="4324300"/>
              <a:ext cx="50150" cy="44225"/>
            </a:xfrm>
            <a:custGeom>
              <a:rect b="b" l="l" r="r" t="t"/>
              <a:pathLst>
                <a:path extrusionOk="0" h="1769" w="2006">
                  <a:moveTo>
                    <a:pt x="1252" y="0"/>
                  </a:moveTo>
                  <a:cubicBezTo>
                    <a:pt x="994" y="0"/>
                    <a:pt x="711" y="109"/>
                    <a:pt x="487" y="316"/>
                  </a:cubicBezTo>
                  <a:cubicBezTo>
                    <a:pt x="61" y="711"/>
                    <a:pt x="0" y="1258"/>
                    <a:pt x="304" y="1562"/>
                  </a:cubicBezTo>
                  <a:cubicBezTo>
                    <a:pt x="442" y="1700"/>
                    <a:pt x="637" y="1769"/>
                    <a:pt x="842" y="1769"/>
                  </a:cubicBezTo>
                  <a:cubicBezTo>
                    <a:pt x="1089" y="1769"/>
                    <a:pt x="1351" y="1670"/>
                    <a:pt x="1550" y="1471"/>
                  </a:cubicBezTo>
                  <a:cubicBezTo>
                    <a:pt x="1945" y="1076"/>
                    <a:pt x="2006" y="559"/>
                    <a:pt x="1763" y="195"/>
                  </a:cubicBezTo>
                  <a:cubicBezTo>
                    <a:pt x="1631" y="63"/>
                    <a:pt x="1449" y="0"/>
                    <a:pt x="1252" y="0"/>
                  </a:cubicBezTo>
                  <a:close/>
                </a:path>
              </a:pathLst>
            </a:custGeom>
            <a:solidFill>
              <a:srgbClr val="C8C9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3"/>
            <p:cNvSpPr/>
            <p:nvPr/>
          </p:nvSpPr>
          <p:spPr>
            <a:xfrm>
              <a:off x="2812675" y="4324300"/>
              <a:ext cx="50150" cy="44225"/>
            </a:xfrm>
            <a:custGeom>
              <a:rect b="b" l="l" r="r" t="t"/>
              <a:pathLst>
                <a:path extrusionOk="0" h="1769" w="2006">
                  <a:moveTo>
                    <a:pt x="1252" y="0"/>
                  </a:moveTo>
                  <a:cubicBezTo>
                    <a:pt x="994" y="0"/>
                    <a:pt x="711" y="109"/>
                    <a:pt x="487" y="316"/>
                  </a:cubicBezTo>
                  <a:cubicBezTo>
                    <a:pt x="61" y="711"/>
                    <a:pt x="0" y="1258"/>
                    <a:pt x="304" y="1562"/>
                  </a:cubicBezTo>
                  <a:cubicBezTo>
                    <a:pt x="442" y="1700"/>
                    <a:pt x="637" y="1769"/>
                    <a:pt x="842" y="1769"/>
                  </a:cubicBezTo>
                  <a:cubicBezTo>
                    <a:pt x="1089" y="1769"/>
                    <a:pt x="1351" y="1670"/>
                    <a:pt x="1550" y="1471"/>
                  </a:cubicBezTo>
                  <a:cubicBezTo>
                    <a:pt x="1945" y="1076"/>
                    <a:pt x="2006" y="559"/>
                    <a:pt x="1763" y="195"/>
                  </a:cubicBezTo>
                  <a:cubicBezTo>
                    <a:pt x="1631" y="63"/>
                    <a:pt x="1449" y="0"/>
                    <a:pt x="1252" y="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3"/>
            <p:cNvSpPr/>
            <p:nvPr/>
          </p:nvSpPr>
          <p:spPr>
            <a:xfrm>
              <a:off x="2812675" y="4324300"/>
              <a:ext cx="50150" cy="44225"/>
            </a:xfrm>
            <a:custGeom>
              <a:rect b="b" l="l" r="r" t="t"/>
              <a:pathLst>
                <a:path extrusionOk="0" h="1769" w="2006">
                  <a:moveTo>
                    <a:pt x="1252" y="0"/>
                  </a:moveTo>
                  <a:cubicBezTo>
                    <a:pt x="994" y="0"/>
                    <a:pt x="711" y="109"/>
                    <a:pt x="487" y="316"/>
                  </a:cubicBezTo>
                  <a:cubicBezTo>
                    <a:pt x="61" y="711"/>
                    <a:pt x="0" y="1258"/>
                    <a:pt x="304" y="1562"/>
                  </a:cubicBezTo>
                  <a:cubicBezTo>
                    <a:pt x="442" y="1700"/>
                    <a:pt x="637" y="1769"/>
                    <a:pt x="842" y="1769"/>
                  </a:cubicBezTo>
                  <a:cubicBezTo>
                    <a:pt x="1089" y="1769"/>
                    <a:pt x="1351" y="1670"/>
                    <a:pt x="1550" y="1471"/>
                  </a:cubicBezTo>
                  <a:cubicBezTo>
                    <a:pt x="1945" y="1076"/>
                    <a:pt x="2006" y="559"/>
                    <a:pt x="1763" y="195"/>
                  </a:cubicBezTo>
                  <a:cubicBezTo>
                    <a:pt x="1631" y="63"/>
                    <a:pt x="1449" y="0"/>
                    <a:pt x="1252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23"/>
            <p:cNvSpPr/>
            <p:nvPr/>
          </p:nvSpPr>
          <p:spPr>
            <a:xfrm>
              <a:off x="2812675" y="4324300"/>
              <a:ext cx="50150" cy="44225"/>
            </a:xfrm>
            <a:custGeom>
              <a:rect b="b" l="l" r="r" t="t"/>
              <a:pathLst>
                <a:path extrusionOk="0" h="1769" w="2006">
                  <a:moveTo>
                    <a:pt x="1213" y="0"/>
                  </a:moveTo>
                  <a:cubicBezTo>
                    <a:pt x="969" y="0"/>
                    <a:pt x="698" y="109"/>
                    <a:pt x="456" y="316"/>
                  </a:cubicBezTo>
                  <a:cubicBezTo>
                    <a:pt x="61" y="711"/>
                    <a:pt x="0" y="1258"/>
                    <a:pt x="304" y="1562"/>
                  </a:cubicBezTo>
                  <a:cubicBezTo>
                    <a:pt x="442" y="1700"/>
                    <a:pt x="631" y="1769"/>
                    <a:pt x="832" y="1769"/>
                  </a:cubicBezTo>
                  <a:cubicBezTo>
                    <a:pt x="1074" y="1769"/>
                    <a:pt x="1335" y="1670"/>
                    <a:pt x="1550" y="1471"/>
                  </a:cubicBezTo>
                  <a:cubicBezTo>
                    <a:pt x="1945" y="1076"/>
                    <a:pt x="2006" y="559"/>
                    <a:pt x="1702" y="195"/>
                  </a:cubicBezTo>
                  <a:cubicBezTo>
                    <a:pt x="1571" y="63"/>
                    <a:pt x="1399" y="0"/>
                    <a:pt x="121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23"/>
            <p:cNvSpPr/>
            <p:nvPr/>
          </p:nvSpPr>
          <p:spPr>
            <a:xfrm>
              <a:off x="2813425" y="4325500"/>
              <a:ext cx="49400" cy="43025"/>
            </a:xfrm>
            <a:custGeom>
              <a:rect b="b" l="l" r="r" t="t"/>
              <a:pathLst>
                <a:path extrusionOk="0" h="1721" w="1976">
                  <a:moveTo>
                    <a:pt x="1154" y="0"/>
                  </a:moveTo>
                  <a:cubicBezTo>
                    <a:pt x="917" y="0"/>
                    <a:pt x="658" y="100"/>
                    <a:pt x="426" y="299"/>
                  </a:cubicBezTo>
                  <a:cubicBezTo>
                    <a:pt x="92" y="663"/>
                    <a:pt x="1" y="1210"/>
                    <a:pt x="274" y="1514"/>
                  </a:cubicBezTo>
                  <a:cubicBezTo>
                    <a:pt x="412" y="1652"/>
                    <a:pt x="601" y="1721"/>
                    <a:pt x="802" y="1721"/>
                  </a:cubicBezTo>
                  <a:cubicBezTo>
                    <a:pt x="1044" y="1721"/>
                    <a:pt x="1305" y="1622"/>
                    <a:pt x="1520" y="1423"/>
                  </a:cubicBezTo>
                  <a:cubicBezTo>
                    <a:pt x="1915" y="1028"/>
                    <a:pt x="1976" y="511"/>
                    <a:pt x="1672" y="207"/>
                  </a:cubicBezTo>
                  <a:cubicBezTo>
                    <a:pt x="1534" y="69"/>
                    <a:pt x="1352" y="0"/>
                    <a:pt x="1154" y="0"/>
                  </a:cubicBezTo>
                  <a:close/>
                </a:path>
              </a:pathLst>
            </a:custGeom>
            <a:solidFill>
              <a:srgbClr val="C2C3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3"/>
            <p:cNvSpPr/>
            <p:nvPr/>
          </p:nvSpPr>
          <p:spPr>
            <a:xfrm>
              <a:off x="2813425" y="4325500"/>
              <a:ext cx="49400" cy="43025"/>
            </a:xfrm>
            <a:custGeom>
              <a:rect b="b" l="l" r="r" t="t"/>
              <a:pathLst>
                <a:path extrusionOk="0" h="1721" w="1976">
                  <a:moveTo>
                    <a:pt x="1154" y="0"/>
                  </a:moveTo>
                  <a:cubicBezTo>
                    <a:pt x="917" y="0"/>
                    <a:pt x="658" y="100"/>
                    <a:pt x="426" y="299"/>
                  </a:cubicBezTo>
                  <a:cubicBezTo>
                    <a:pt x="92" y="663"/>
                    <a:pt x="1" y="1210"/>
                    <a:pt x="274" y="1514"/>
                  </a:cubicBezTo>
                  <a:cubicBezTo>
                    <a:pt x="412" y="1652"/>
                    <a:pt x="601" y="1721"/>
                    <a:pt x="802" y="1721"/>
                  </a:cubicBezTo>
                  <a:cubicBezTo>
                    <a:pt x="1044" y="1721"/>
                    <a:pt x="1305" y="1622"/>
                    <a:pt x="1520" y="1423"/>
                  </a:cubicBezTo>
                  <a:cubicBezTo>
                    <a:pt x="1915" y="1028"/>
                    <a:pt x="1976" y="511"/>
                    <a:pt x="1672" y="207"/>
                  </a:cubicBezTo>
                  <a:cubicBezTo>
                    <a:pt x="1534" y="69"/>
                    <a:pt x="1352" y="0"/>
                    <a:pt x="1154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3"/>
            <p:cNvSpPr/>
            <p:nvPr/>
          </p:nvSpPr>
          <p:spPr>
            <a:xfrm>
              <a:off x="2813425" y="4325500"/>
              <a:ext cx="48650" cy="43025"/>
            </a:xfrm>
            <a:custGeom>
              <a:rect b="b" l="l" r="r" t="t"/>
              <a:pathLst>
                <a:path extrusionOk="0" h="1721" w="1946">
                  <a:moveTo>
                    <a:pt x="1116" y="0"/>
                  </a:moveTo>
                  <a:cubicBezTo>
                    <a:pt x="878" y="0"/>
                    <a:pt x="625" y="100"/>
                    <a:pt x="426" y="299"/>
                  </a:cubicBezTo>
                  <a:cubicBezTo>
                    <a:pt x="92" y="663"/>
                    <a:pt x="1" y="1210"/>
                    <a:pt x="274" y="1514"/>
                  </a:cubicBezTo>
                  <a:cubicBezTo>
                    <a:pt x="412" y="1652"/>
                    <a:pt x="601" y="1721"/>
                    <a:pt x="799" y="1721"/>
                  </a:cubicBezTo>
                  <a:cubicBezTo>
                    <a:pt x="1038" y="1721"/>
                    <a:pt x="1291" y="1622"/>
                    <a:pt x="1490" y="1423"/>
                  </a:cubicBezTo>
                  <a:cubicBezTo>
                    <a:pt x="1885" y="1028"/>
                    <a:pt x="1945" y="511"/>
                    <a:pt x="1641" y="207"/>
                  </a:cubicBezTo>
                  <a:cubicBezTo>
                    <a:pt x="1503" y="69"/>
                    <a:pt x="1315" y="0"/>
                    <a:pt x="1116" y="0"/>
                  </a:cubicBez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23"/>
            <p:cNvSpPr/>
            <p:nvPr/>
          </p:nvSpPr>
          <p:spPr>
            <a:xfrm>
              <a:off x="2813425" y="4325500"/>
              <a:ext cx="48650" cy="43025"/>
            </a:xfrm>
            <a:custGeom>
              <a:rect b="b" l="l" r="r" t="t"/>
              <a:pathLst>
                <a:path extrusionOk="0" h="1721" w="1946">
                  <a:moveTo>
                    <a:pt x="1116" y="0"/>
                  </a:moveTo>
                  <a:cubicBezTo>
                    <a:pt x="878" y="0"/>
                    <a:pt x="625" y="100"/>
                    <a:pt x="426" y="299"/>
                  </a:cubicBezTo>
                  <a:cubicBezTo>
                    <a:pt x="92" y="663"/>
                    <a:pt x="1" y="1210"/>
                    <a:pt x="274" y="1514"/>
                  </a:cubicBezTo>
                  <a:cubicBezTo>
                    <a:pt x="412" y="1652"/>
                    <a:pt x="601" y="1721"/>
                    <a:pt x="799" y="1721"/>
                  </a:cubicBezTo>
                  <a:cubicBezTo>
                    <a:pt x="1038" y="1721"/>
                    <a:pt x="1291" y="1622"/>
                    <a:pt x="1490" y="1423"/>
                  </a:cubicBezTo>
                  <a:cubicBezTo>
                    <a:pt x="1885" y="1028"/>
                    <a:pt x="1945" y="511"/>
                    <a:pt x="1641" y="207"/>
                  </a:cubicBezTo>
                  <a:cubicBezTo>
                    <a:pt x="1503" y="69"/>
                    <a:pt x="1315" y="0"/>
                    <a:pt x="1116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23"/>
            <p:cNvSpPr/>
            <p:nvPr/>
          </p:nvSpPr>
          <p:spPr>
            <a:xfrm>
              <a:off x="2813425" y="4325500"/>
              <a:ext cx="48650" cy="43025"/>
            </a:xfrm>
            <a:custGeom>
              <a:rect b="b" l="l" r="r" t="t"/>
              <a:pathLst>
                <a:path extrusionOk="0" h="1721" w="1946">
                  <a:moveTo>
                    <a:pt x="1116" y="0"/>
                  </a:moveTo>
                  <a:cubicBezTo>
                    <a:pt x="878" y="0"/>
                    <a:pt x="625" y="100"/>
                    <a:pt x="426" y="299"/>
                  </a:cubicBezTo>
                  <a:cubicBezTo>
                    <a:pt x="92" y="663"/>
                    <a:pt x="1" y="1210"/>
                    <a:pt x="274" y="1514"/>
                  </a:cubicBezTo>
                  <a:cubicBezTo>
                    <a:pt x="412" y="1652"/>
                    <a:pt x="601" y="1721"/>
                    <a:pt x="799" y="1721"/>
                  </a:cubicBezTo>
                  <a:cubicBezTo>
                    <a:pt x="1038" y="1721"/>
                    <a:pt x="1291" y="1622"/>
                    <a:pt x="1490" y="1423"/>
                  </a:cubicBezTo>
                  <a:cubicBezTo>
                    <a:pt x="1885" y="1028"/>
                    <a:pt x="1945" y="511"/>
                    <a:pt x="1641" y="207"/>
                  </a:cubicBezTo>
                  <a:cubicBezTo>
                    <a:pt x="1503" y="69"/>
                    <a:pt x="1315" y="0"/>
                    <a:pt x="1116" y="0"/>
                  </a:cubicBezTo>
                  <a:close/>
                </a:path>
              </a:pathLst>
            </a:custGeom>
            <a:solidFill>
              <a:srgbClr val="BAB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23"/>
            <p:cNvSpPr/>
            <p:nvPr/>
          </p:nvSpPr>
          <p:spPr>
            <a:xfrm>
              <a:off x="2813425" y="4325500"/>
              <a:ext cx="49400" cy="43025"/>
            </a:xfrm>
            <a:custGeom>
              <a:rect b="b" l="l" r="r" t="t"/>
              <a:pathLst>
                <a:path extrusionOk="0" h="1721" w="1976">
                  <a:moveTo>
                    <a:pt x="1157" y="0"/>
                  </a:moveTo>
                  <a:cubicBezTo>
                    <a:pt x="924" y="0"/>
                    <a:pt x="672" y="100"/>
                    <a:pt x="457" y="299"/>
                  </a:cubicBezTo>
                  <a:cubicBezTo>
                    <a:pt x="92" y="663"/>
                    <a:pt x="1" y="1210"/>
                    <a:pt x="305" y="1514"/>
                  </a:cubicBezTo>
                  <a:cubicBezTo>
                    <a:pt x="443" y="1652"/>
                    <a:pt x="631" y="1721"/>
                    <a:pt x="830" y="1721"/>
                  </a:cubicBezTo>
                  <a:cubicBezTo>
                    <a:pt x="1068" y="1721"/>
                    <a:pt x="1321" y="1622"/>
                    <a:pt x="1520" y="1423"/>
                  </a:cubicBezTo>
                  <a:cubicBezTo>
                    <a:pt x="1915" y="1028"/>
                    <a:pt x="1976" y="511"/>
                    <a:pt x="1672" y="207"/>
                  </a:cubicBezTo>
                  <a:cubicBezTo>
                    <a:pt x="1534" y="69"/>
                    <a:pt x="1352" y="0"/>
                    <a:pt x="1157" y="0"/>
                  </a:cubicBezTo>
                  <a:close/>
                </a:path>
              </a:pathLst>
            </a:custGeom>
            <a:solidFill>
              <a:srgbClr val="B8B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23"/>
            <p:cNvSpPr/>
            <p:nvPr/>
          </p:nvSpPr>
          <p:spPr>
            <a:xfrm>
              <a:off x="2813425" y="4325500"/>
              <a:ext cx="49400" cy="43025"/>
            </a:xfrm>
            <a:custGeom>
              <a:rect b="b" l="l" r="r" t="t"/>
              <a:pathLst>
                <a:path extrusionOk="0" h="1721" w="1976">
                  <a:moveTo>
                    <a:pt x="1157" y="0"/>
                  </a:moveTo>
                  <a:cubicBezTo>
                    <a:pt x="924" y="0"/>
                    <a:pt x="672" y="100"/>
                    <a:pt x="457" y="299"/>
                  </a:cubicBezTo>
                  <a:cubicBezTo>
                    <a:pt x="92" y="663"/>
                    <a:pt x="1" y="1210"/>
                    <a:pt x="305" y="1514"/>
                  </a:cubicBezTo>
                  <a:cubicBezTo>
                    <a:pt x="443" y="1652"/>
                    <a:pt x="631" y="1721"/>
                    <a:pt x="830" y="1721"/>
                  </a:cubicBezTo>
                  <a:cubicBezTo>
                    <a:pt x="1068" y="1721"/>
                    <a:pt x="1321" y="1622"/>
                    <a:pt x="1520" y="1423"/>
                  </a:cubicBezTo>
                  <a:cubicBezTo>
                    <a:pt x="1915" y="1028"/>
                    <a:pt x="1976" y="511"/>
                    <a:pt x="1672" y="207"/>
                  </a:cubicBezTo>
                  <a:cubicBezTo>
                    <a:pt x="1534" y="69"/>
                    <a:pt x="1352" y="0"/>
                    <a:pt x="1157" y="0"/>
                  </a:cubicBezTo>
                  <a:close/>
                </a:path>
              </a:pathLst>
            </a:custGeom>
            <a:solidFill>
              <a:srgbClr val="B5B6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23"/>
            <p:cNvSpPr/>
            <p:nvPr/>
          </p:nvSpPr>
          <p:spPr>
            <a:xfrm>
              <a:off x="2813425" y="4325500"/>
              <a:ext cx="49400" cy="43025"/>
            </a:xfrm>
            <a:custGeom>
              <a:rect b="b" l="l" r="r" t="t"/>
              <a:pathLst>
                <a:path extrusionOk="0" h="1721" w="1976">
                  <a:moveTo>
                    <a:pt x="1157" y="0"/>
                  </a:moveTo>
                  <a:cubicBezTo>
                    <a:pt x="924" y="0"/>
                    <a:pt x="672" y="100"/>
                    <a:pt x="457" y="299"/>
                  </a:cubicBezTo>
                  <a:cubicBezTo>
                    <a:pt x="92" y="663"/>
                    <a:pt x="1" y="1210"/>
                    <a:pt x="305" y="1514"/>
                  </a:cubicBezTo>
                  <a:cubicBezTo>
                    <a:pt x="443" y="1652"/>
                    <a:pt x="631" y="1721"/>
                    <a:pt x="830" y="1721"/>
                  </a:cubicBezTo>
                  <a:cubicBezTo>
                    <a:pt x="1068" y="1721"/>
                    <a:pt x="1321" y="1622"/>
                    <a:pt x="1520" y="1423"/>
                  </a:cubicBezTo>
                  <a:cubicBezTo>
                    <a:pt x="1915" y="1058"/>
                    <a:pt x="1976" y="511"/>
                    <a:pt x="1672" y="207"/>
                  </a:cubicBezTo>
                  <a:cubicBezTo>
                    <a:pt x="1534" y="69"/>
                    <a:pt x="1352" y="0"/>
                    <a:pt x="1157" y="0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23"/>
            <p:cNvSpPr/>
            <p:nvPr/>
          </p:nvSpPr>
          <p:spPr>
            <a:xfrm>
              <a:off x="2813425" y="4325500"/>
              <a:ext cx="49400" cy="43025"/>
            </a:xfrm>
            <a:custGeom>
              <a:rect b="b" l="l" r="r" t="t"/>
              <a:pathLst>
                <a:path extrusionOk="0" h="1721" w="1976">
                  <a:moveTo>
                    <a:pt x="1157" y="0"/>
                  </a:moveTo>
                  <a:cubicBezTo>
                    <a:pt x="924" y="0"/>
                    <a:pt x="672" y="100"/>
                    <a:pt x="457" y="299"/>
                  </a:cubicBezTo>
                  <a:cubicBezTo>
                    <a:pt x="92" y="663"/>
                    <a:pt x="1" y="1210"/>
                    <a:pt x="305" y="1514"/>
                  </a:cubicBezTo>
                  <a:cubicBezTo>
                    <a:pt x="443" y="1652"/>
                    <a:pt x="631" y="1721"/>
                    <a:pt x="830" y="1721"/>
                  </a:cubicBezTo>
                  <a:cubicBezTo>
                    <a:pt x="1068" y="1721"/>
                    <a:pt x="1321" y="1622"/>
                    <a:pt x="1520" y="1423"/>
                  </a:cubicBezTo>
                  <a:cubicBezTo>
                    <a:pt x="1915" y="1058"/>
                    <a:pt x="1976" y="511"/>
                    <a:pt x="1672" y="207"/>
                  </a:cubicBezTo>
                  <a:cubicBezTo>
                    <a:pt x="1534" y="69"/>
                    <a:pt x="1352" y="0"/>
                    <a:pt x="1157" y="0"/>
                  </a:cubicBezTo>
                  <a:close/>
                </a:path>
              </a:pathLst>
            </a:custGeom>
            <a:solidFill>
              <a:srgbClr val="B0B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23"/>
            <p:cNvSpPr/>
            <p:nvPr/>
          </p:nvSpPr>
          <p:spPr>
            <a:xfrm>
              <a:off x="2813425" y="4325500"/>
              <a:ext cx="49400" cy="43025"/>
            </a:xfrm>
            <a:custGeom>
              <a:rect b="b" l="l" r="r" t="t"/>
              <a:pathLst>
                <a:path extrusionOk="0" h="1721" w="1976">
                  <a:moveTo>
                    <a:pt x="1157" y="0"/>
                  </a:moveTo>
                  <a:cubicBezTo>
                    <a:pt x="924" y="0"/>
                    <a:pt x="672" y="100"/>
                    <a:pt x="457" y="299"/>
                  </a:cubicBezTo>
                  <a:cubicBezTo>
                    <a:pt x="92" y="663"/>
                    <a:pt x="1" y="1210"/>
                    <a:pt x="305" y="1514"/>
                  </a:cubicBezTo>
                  <a:cubicBezTo>
                    <a:pt x="443" y="1652"/>
                    <a:pt x="631" y="1721"/>
                    <a:pt x="830" y="1721"/>
                  </a:cubicBezTo>
                  <a:cubicBezTo>
                    <a:pt x="1068" y="1721"/>
                    <a:pt x="1321" y="1622"/>
                    <a:pt x="1520" y="1423"/>
                  </a:cubicBezTo>
                  <a:cubicBezTo>
                    <a:pt x="1915" y="1028"/>
                    <a:pt x="1976" y="511"/>
                    <a:pt x="1672" y="207"/>
                  </a:cubicBezTo>
                  <a:cubicBezTo>
                    <a:pt x="1534" y="69"/>
                    <a:pt x="1352" y="0"/>
                    <a:pt x="1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3"/>
            <p:cNvSpPr/>
            <p:nvPr/>
          </p:nvSpPr>
          <p:spPr>
            <a:xfrm>
              <a:off x="2813425" y="4324300"/>
              <a:ext cx="49400" cy="43400"/>
            </a:xfrm>
            <a:custGeom>
              <a:rect b="b" l="l" r="r" t="t"/>
              <a:pathLst>
                <a:path extrusionOk="0" h="1736" w="1976">
                  <a:moveTo>
                    <a:pt x="1186" y="0"/>
                  </a:moveTo>
                  <a:cubicBezTo>
                    <a:pt x="944" y="0"/>
                    <a:pt x="681" y="109"/>
                    <a:pt x="457" y="316"/>
                  </a:cubicBezTo>
                  <a:cubicBezTo>
                    <a:pt x="92" y="711"/>
                    <a:pt x="1" y="1228"/>
                    <a:pt x="305" y="1531"/>
                  </a:cubicBezTo>
                  <a:cubicBezTo>
                    <a:pt x="440" y="1667"/>
                    <a:pt x="624" y="1736"/>
                    <a:pt x="818" y="1736"/>
                  </a:cubicBezTo>
                  <a:cubicBezTo>
                    <a:pt x="1060" y="1736"/>
                    <a:pt x="1318" y="1629"/>
                    <a:pt x="1520" y="1410"/>
                  </a:cubicBezTo>
                  <a:cubicBezTo>
                    <a:pt x="1915" y="1076"/>
                    <a:pt x="1976" y="498"/>
                    <a:pt x="1672" y="195"/>
                  </a:cubicBezTo>
                  <a:cubicBezTo>
                    <a:pt x="1541" y="63"/>
                    <a:pt x="1369" y="0"/>
                    <a:pt x="1186" y="0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3"/>
            <p:cNvSpPr/>
            <p:nvPr/>
          </p:nvSpPr>
          <p:spPr>
            <a:xfrm>
              <a:off x="2813425" y="4325050"/>
              <a:ext cx="49400" cy="42650"/>
            </a:xfrm>
            <a:custGeom>
              <a:rect b="b" l="l" r="r" t="t"/>
              <a:pathLst>
                <a:path extrusionOk="0" h="1706" w="1976">
                  <a:moveTo>
                    <a:pt x="1186" y="0"/>
                  </a:moveTo>
                  <a:cubicBezTo>
                    <a:pt x="944" y="0"/>
                    <a:pt x="681" y="110"/>
                    <a:pt x="457" y="317"/>
                  </a:cubicBezTo>
                  <a:cubicBezTo>
                    <a:pt x="92" y="681"/>
                    <a:pt x="1" y="1198"/>
                    <a:pt x="305" y="1501"/>
                  </a:cubicBezTo>
                  <a:cubicBezTo>
                    <a:pt x="440" y="1637"/>
                    <a:pt x="624" y="1706"/>
                    <a:pt x="818" y="1706"/>
                  </a:cubicBezTo>
                  <a:cubicBezTo>
                    <a:pt x="1060" y="1706"/>
                    <a:pt x="1318" y="1599"/>
                    <a:pt x="1520" y="1380"/>
                  </a:cubicBezTo>
                  <a:cubicBezTo>
                    <a:pt x="1915" y="1046"/>
                    <a:pt x="1976" y="499"/>
                    <a:pt x="1672" y="195"/>
                  </a:cubicBezTo>
                  <a:cubicBezTo>
                    <a:pt x="1541" y="64"/>
                    <a:pt x="1369" y="0"/>
                    <a:pt x="1186" y="0"/>
                  </a:cubicBezTo>
                  <a:close/>
                </a:path>
              </a:pathLst>
            </a:custGeom>
            <a:solidFill>
              <a:srgbClr val="A6A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3"/>
            <p:cNvSpPr/>
            <p:nvPr/>
          </p:nvSpPr>
          <p:spPr>
            <a:xfrm>
              <a:off x="2813425" y="4325050"/>
              <a:ext cx="49400" cy="42650"/>
            </a:xfrm>
            <a:custGeom>
              <a:rect b="b" l="l" r="r" t="t"/>
              <a:pathLst>
                <a:path extrusionOk="0" h="1706" w="1976">
                  <a:moveTo>
                    <a:pt x="1186" y="0"/>
                  </a:moveTo>
                  <a:cubicBezTo>
                    <a:pt x="944" y="0"/>
                    <a:pt x="681" y="110"/>
                    <a:pt x="457" y="317"/>
                  </a:cubicBezTo>
                  <a:cubicBezTo>
                    <a:pt x="92" y="681"/>
                    <a:pt x="1" y="1198"/>
                    <a:pt x="305" y="1501"/>
                  </a:cubicBezTo>
                  <a:cubicBezTo>
                    <a:pt x="440" y="1637"/>
                    <a:pt x="624" y="1706"/>
                    <a:pt x="818" y="1706"/>
                  </a:cubicBezTo>
                  <a:cubicBezTo>
                    <a:pt x="1060" y="1706"/>
                    <a:pt x="1318" y="1599"/>
                    <a:pt x="1520" y="1380"/>
                  </a:cubicBezTo>
                  <a:cubicBezTo>
                    <a:pt x="1915" y="1046"/>
                    <a:pt x="1976" y="499"/>
                    <a:pt x="1672" y="195"/>
                  </a:cubicBezTo>
                  <a:cubicBezTo>
                    <a:pt x="1541" y="64"/>
                    <a:pt x="1369" y="0"/>
                    <a:pt x="1186" y="0"/>
                  </a:cubicBezTo>
                  <a:close/>
                </a:path>
              </a:pathLst>
            </a:custGeom>
            <a:solidFill>
              <a:srgbClr val="A3A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23"/>
            <p:cNvSpPr/>
            <p:nvPr/>
          </p:nvSpPr>
          <p:spPr>
            <a:xfrm>
              <a:off x="2813425" y="4326175"/>
              <a:ext cx="48650" cy="41675"/>
            </a:xfrm>
            <a:custGeom>
              <a:rect b="b" l="l" r="r" t="t"/>
              <a:pathLst>
                <a:path extrusionOk="0" h="1667" w="1946">
                  <a:moveTo>
                    <a:pt x="1129" y="1"/>
                  </a:moveTo>
                  <a:cubicBezTo>
                    <a:pt x="899" y="1"/>
                    <a:pt x="652" y="93"/>
                    <a:pt x="457" y="272"/>
                  </a:cubicBezTo>
                  <a:cubicBezTo>
                    <a:pt x="92" y="636"/>
                    <a:pt x="1" y="1153"/>
                    <a:pt x="305" y="1456"/>
                  </a:cubicBezTo>
                  <a:cubicBezTo>
                    <a:pt x="432" y="1598"/>
                    <a:pt x="624" y="1667"/>
                    <a:pt x="827" y="1667"/>
                  </a:cubicBezTo>
                  <a:cubicBezTo>
                    <a:pt x="1062" y="1667"/>
                    <a:pt x="1311" y="1575"/>
                    <a:pt x="1490" y="1396"/>
                  </a:cubicBezTo>
                  <a:cubicBezTo>
                    <a:pt x="1885" y="1031"/>
                    <a:pt x="1945" y="515"/>
                    <a:pt x="1641" y="211"/>
                  </a:cubicBezTo>
                  <a:cubicBezTo>
                    <a:pt x="1515" y="70"/>
                    <a:pt x="1329" y="1"/>
                    <a:pt x="1129" y="1"/>
                  </a:cubicBezTo>
                  <a:close/>
                </a:path>
              </a:pathLst>
            </a:custGeom>
            <a:solidFill>
              <a:srgbClr val="9F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098" y="1"/>
                  </a:moveTo>
                  <a:cubicBezTo>
                    <a:pt x="868" y="1"/>
                    <a:pt x="621" y="93"/>
                    <a:pt x="426" y="272"/>
                  </a:cubicBezTo>
                  <a:cubicBezTo>
                    <a:pt x="61" y="636"/>
                    <a:pt x="0" y="1153"/>
                    <a:pt x="274" y="1456"/>
                  </a:cubicBezTo>
                  <a:cubicBezTo>
                    <a:pt x="401" y="1598"/>
                    <a:pt x="593" y="1667"/>
                    <a:pt x="796" y="1667"/>
                  </a:cubicBezTo>
                  <a:cubicBezTo>
                    <a:pt x="1031" y="1667"/>
                    <a:pt x="1280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298" y="1"/>
                    <a:pt x="1098" y="1"/>
                  </a:cubicBezTo>
                  <a:close/>
                </a:path>
              </a:pathLst>
            </a:custGeom>
            <a:solidFill>
              <a:srgbClr val="9B9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9B9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097" y="1"/>
                  </a:moveTo>
                  <a:cubicBezTo>
                    <a:pt x="875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69" y="70"/>
                    <a:pt x="1289" y="1"/>
                    <a:pt x="1097" y="1"/>
                  </a:cubicBezTo>
                  <a:close/>
                </a:path>
              </a:pathLst>
            </a:custGeom>
            <a:solidFill>
              <a:srgbClr val="999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9798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097" y="1"/>
                  </a:moveTo>
                  <a:cubicBezTo>
                    <a:pt x="875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69" y="70"/>
                    <a:pt x="1289" y="1"/>
                    <a:pt x="1097" y="1"/>
                  </a:cubicBezTo>
                  <a:close/>
                </a:path>
              </a:pathLst>
            </a:custGeom>
            <a:solidFill>
              <a:srgbClr val="969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9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929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61" y="60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9192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8F9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8E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8C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8B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89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8586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097" y="1"/>
                  </a:moveTo>
                  <a:cubicBezTo>
                    <a:pt x="875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69" y="70"/>
                    <a:pt x="1289" y="1"/>
                    <a:pt x="1097" y="1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61" y="60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808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61" y="60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F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E7E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C7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097" y="1"/>
                  </a:moveTo>
                  <a:cubicBezTo>
                    <a:pt x="875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69" y="70"/>
                    <a:pt x="1289" y="1"/>
                    <a:pt x="1097" y="1"/>
                  </a:cubicBez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87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676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3"/>
            <p:cNvSpPr/>
            <p:nvPr/>
          </p:nvSpPr>
          <p:spPr>
            <a:xfrm>
              <a:off x="2814950" y="4326125"/>
              <a:ext cx="46350" cy="40650"/>
            </a:xfrm>
            <a:custGeom>
              <a:rect b="b" l="l" r="r" t="t"/>
              <a:pathLst>
                <a:path extrusionOk="0" h="1626" w="1854">
                  <a:moveTo>
                    <a:pt x="1112" y="1"/>
                  </a:moveTo>
                  <a:cubicBezTo>
                    <a:pt x="882" y="1"/>
                    <a:pt x="630" y="100"/>
                    <a:pt x="426" y="304"/>
                  </a:cubicBezTo>
                  <a:cubicBezTo>
                    <a:pt x="61" y="638"/>
                    <a:pt x="1" y="1155"/>
                    <a:pt x="274" y="1428"/>
                  </a:cubicBezTo>
                  <a:cubicBezTo>
                    <a:pt x="395" y="1562"/>
                    <a:pt x="562" y="1625"/>
                    <a:pt x="744" y="1625"/>
                  </a:cubicBezTo>
                  <a:cubicBezTo>
                    <a:pt x="973" y="1625"/>
                    <a:pt x="1225" y="1524"/>
                    <a:pt x="1429" y="1337"/>
                  </a:cubicBezTo>
                  <a:cubicBezTo>
                    <a:pt x="1793" y="1003"/>
                    <a:pt x="1854" y="486"/>
                    <a:pt x="1580" y="182"/>
                  </a:cubicBezTo>
                  <a:cubicBezTo>
                    <a:pt x="1460" y="62"/>
                    <a:pt x="1293" y="1"/>
                    <a:pt x="1112" y="1"/>
                  </a:cubicBezTo>
                  <a:close/>
                </a:path>
              </a:pathLst>
            </a:custGeom>
            <a:solidFill>
              <a:srgbClr val="7576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3"/>
            <p:cNvSpPr/>
            <p:nvPr/>
          </p:nvSpPr>
          <p:spPr>
            <a:xfrm>
              <a:off x="2814200" y="4326125"/>
              <a:ext cx="47100" cy="41025"/>
            </a:xfrm>
            <a:custGeom>
              <a:rect b="b" l="l" r="r" t="t"/>
              <a:pathLst>
                <a:path extrusionOk="0" h="1641" w="1884">
                  <a:moveTo>
                    <a:pt x="1142" y="1"/>
                  </a:moveTo>
                  <a:cubicBezTo>
                    <a:pt x="912" y="1"/>
                    <a:pt x="660" y="100"/>
                    <a:pt x="456" y="304"/>
                  </a:cubicBezTo>
                  <a:cubicBezTo>
                    <a:pt x="91" y="638"/>
                    <a:pt x="0" y="1155"/>
                    <a:pt x="274" y="1458"/>
                  </a:cubicBezTo>
                  <a:cubicBezTo>
                    <a:pt x="394" y="1579"/>
                    <a:pt x="562" y="1640"/>
                    <a:pt x="742" y="1640"/>
                  </a:cubicBezTo>
                  <a:cubicBezTo>
                    <a:pt x="972" y="1640"/>
                    <a:pt x="1224" y="1541"/>
                    <a:pt x="1428" y="1337"/>
                  </a:cubicBezTo>
                  <a:cubicBezTo>
                    <a:pt x="1823" y="1003"/>
                    <a:pt x="1884" y="486"/>
                    <a:pt x="1610" y="182"/>
                  </a:cubicBezTo>
                  <a:cubicBezTo>
                    <a:pt x="1490" y="62"/>
                    <a:pt x="1323" y="1"/>
                    <a:pt x="1142" y="1"/>
                  </a:cubicBezTo>
                  <a:close/>
                </a:path>
              </a:pathLst>
            </a:custGeom>
            <a:solidFill>
              <a:srgbClr val="7575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474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474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097" y="1"/>
                  </a:moveTo>
                  <a:cubicBezTo>
                    <a:pt x="875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69" y="70"/>
                    <a:pt x="1289" y="1"/>
                    <a:pt x="1097" y="1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36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1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67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1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67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1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67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1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67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1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67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676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3"/>
            <p:cNvSpPr/>
            <p:nvPr/>
          </p:nvSpPr>
          <p:spPr>
            <a:xfrm>
              <a:off x="2814200" y="4326175"/>
              <a:ext cx="47875" cy="41675"/>
            </a:xfrm>
            <a:custGeom>
              <a:rect b="b" l="l" r="r" t="t"/>
              <a:pathLst>
                <a:path extrusionOk="0" h="1667" w="1915">
                  <a:moveTo>
                    <a:pt x="1109" y="1"/>
                  </a:moveTo>
                  <a:cubicBezTo>
                    <a:pt x="884" y="1"/>
                    <a:pt x="637" y="93"/>
                    <a:pt x="426" y="272"/>
                  </a:cubicBezTo>
                  <a:cubicBezTo>
                    <a:pt x="91" y="667"/>
                    <a:pt x="0" y="1153"/>
                    <a:pt x="274" y="1456"/>
                  </a:cubicBezTo>
                  <a:cubicBezTo>
                    <a:pt x="401" y="1598"/>
                    <a:pt x="587" y="1667"/>
                    <a:pt x="786" y="1667"/>
                  </a:cubicBezTo>
                  <a:cubicBezTo>
                    <a:pt x="1016" y="1667"/>
                    <a:pt x="1263" y="1575"/>
                    <a:pt x="1459" y="1396"/>
                  </a:cubicBezTo>
                  <a:cubicBezTo>
                    <a:pt x="1854" y="1031"/>
                    <a:pt x="1914" y="515"/>
                    <a:pt x="1610" y="211"/>
                  </a:cubicBezTo>
                  <a:cubicBezTo>
                    <a:pt x="1484" y="70"/>
                    <a:pt x="1304" y="1"/>
                    <a:pt x="1109" y="1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3"/>
            <p:cNvSpPr/>
            <p:nvPr/>
          </p:nvSpPr>
          <p:spPr>
            <a:xfrm>
              <a:off x="2814200" y="4327025"/>
              <a:ext cx="47875" cy="40825"/>
            </a:xfrm>
            <a:custGeom>
              <a:rect b="b" l="l" r="r" t="t"/>
              <a:pathLst>
                <a:path extrusionOk="0" h="1633" w="1915">
                  <a:moveTo>
                    <a:pt x="1121" y="0"/>
                  </a:moveTo>
                  <a:cubicBezTo>
                    <a:pt x="893" y="0"/>
                    <a:pt x="641" y="99"/>
                    <a:pt x="426" y="298"/>
                  </a:cubicBezTo>
                  <a:cubicBezTo>
                    <a:pt x="91" y="633"/>
                    <a:pt x="0" y="1119"/>
                    <a:pt x="274" y="1422"/>
                  </a:cubicBezTo>
                  <a:cubicBezTo>
                    <a:pt x="401" y="1564"/>
                    <a:pt x="587" y="1633"/>
                    <a:pt x="786" y="1633"/>
                  </a:cubicBezTo>
                  <a:cubicBezTo>
                    <a:pt x="1016" y="1633"/>
                    <a:pt x="1263" y="1541"/>
                    <a:pt x="1459" y="1362"/>
                  </a:cubicBezTo>
                  <a:cubicBezTo>
                    <a:pt x="1854" y="997"/>
                    <a:pt x="1914" y="481"/>
                    <a:pt x="1610" y="207"/>
                  </a:cubicBezTo>
                  <a:cubicBezTo>
                    <a:pt x="1486" y="69"/>
                    <a:pt x="1312" y="0"/>
                    <a:pt x="1121" y="0"/>
                  </a:cubicBezTo>
                  <a:close/>
                </a:path>
              </a:pathLst>
            </a:custGeom>
            <a:solidFill>
              <a:srgbClr val="7E7E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3"/>
            <p:cNvSpPr/>
            <p:nvPr/>
          </p:nvSpPr>
          <p:spPr>
            <a:xfrm>
              <a:off x="2814200" y="4327025"/>
              <a:ext cx="47100" cy="40825"/>
            </a:xfrm>
            <a:custGeom>
              <a:rect b="b" l="l" r="r" t="t"/>
              <a:pathLst>
                <a:path extrusionOk="0" h="1633" w="1884">
                  <a:moveTo>
                    <a:pt x="1121" y="0"/>
                  </a:moveTo>
                  <a:cubicBezTo>
                    <a:pt x="893" y="0"/>
                    <a:pt x="641" y="99"/>
                    <a:pt x="426" y="298"/>
                  </a:cubicBezTo>
                  <a:cubicBezTo>
                    <a:pt x="91" y="633"/>
                    <a:pt x="0" y="1119"/>
                    <a:pt x="274" y="1422"/>
                  </a:cubicBezTo>
                  <a:cubicBezTo>
                    <a:pt x="401" y="1564"/>
                    <a:pt x="587" y="1633"/>
                    <a:pt x="786" y="1633"/>
                  </a:cubicBezTo>
                  <a:cubicBezTo>
                    <a:pt x="1016" y="1633"/>
                    <a:pt x="1263" y="1541"/>
                    <a:pt x="1459" y="1362"/>
                  </a:cubicBezTo>
                  <a:cubicBezTo>
                    <a:pt x="1854" y="997"/>
                    <a:pt x="1884" y="481"/>
                    <a:pt x="1610" y="207"/>
                  </a:cubicBezTo>
                  <a:cubicBezTo>
                    <a:pt x="1486" y="69"/>
                    <a:pt x="1312" y="0"/>
                    <a:pt x="1121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3"/>
            <p:cNvSpPr/>
            <p:nvPr/>
          </p:nvSpPr>
          <p:spPr>
            <a:xfrm>
              <a:off x="2814200" y="4327025"/>
              <a:ext cx="47100" cy="40825"/>
            </a:xfrm>
            <a:custGeom>
              <a:rect b="b" l="l" r="r" t="t"/>
              <a:pathLst>
                <a:path extrusionOk="0" h="1633" w="1884">
                  <a:moveTo>
                    <a:pt x="1121" y="0"/>
                  </a:moveTo>
                  <a:cubicBezTo>
                    <a:pt x="893" y="0"/>
                    <a:pt x="641" y="99"/>
                    <a:pt x="426" y="298"/>
                  </a:cubicBezTo>
                  <a:cubicBezTo>
                    <a:pt x="91" y="633"/>
                    <a:pt x="0" y="1119"/>
                    <a:pt x="274" y="1422"/>
                  </a:cubicBezTo>
                  <a:cubicBezTo>
                    <a:pt x="401" y="1564"/>
                    <a:pt x="587" y="1633"/>
                    <a:pt x="786" y="1633"/>
                  </a:cubicBezTo>
                  <a:cubicBezTo>
                    <a:pt x="1016" y="1633"/>
                    <a:pt x="1263" y="1541"/>
                    <a:pt x="1459" y="1362"/>
                  </a:cubicBezTo>
                  <a:cubicBezTo>
                    <a:pt x="1854" y="997"/>
                    <a:pt x="1884" y="481"/>
                    <a:pt x="1610" y="207"/>
                  </a:cubicBezTo>
                  <a:cubicBezTo>
                    <a:pt x="1486" y="69"/>
                    <a:pt x="1312" y="0"/>
                    <a:pt x="1121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3"/>
            <p:cNvSpPr/>
            <p:nvPr/>
          </p:nvSpPr>
          <p:spPr>
            <a:xfrm>
              <a:off x="2814200" y="4327025"/>
              <a:ext cx="47100" cy="40825"/>
            </a:xfrm>
            <a:custGeom>
              <a:rect b="b" l="l" r="r" t="t"/>
              <a:pathLst>
                <a:path extrusionOk="0" h="1633" w="1884">
                  <a:moveTo>
                    <a:pt x="1124" y="0"/>
                  </a:moveTo>
                  <a:cubicBezTo>
                    <a:pt x="899" y="0"/>
                    <a:pt x="655" y="99"/>
                    <a:pt x="456" y="298"/>
                  </a:cubicBezTo>
                  <a:cubicBezTo>
                    <a:pt x="91" y="633"/>
                    <a:pt x="0" y="1119"/>
                    <a:pt x="334" y="1422"/>
                  </a:cubicBezTo>
                  <a:cubicBezTo>
                    <a:pt x="447" y="1564"/>
                    <a:pt x="626" y="1633"/>
                    <a:pt x="818" y="1633"/>
                  </a:cubicBezTo>
                  <a:cubicBezTo>
                    <a:pt x="1040" y="1633"/>
                    <a:pt x="1280" y="1541"/>
                    <a:pt x="1459" y="1362"/>
                  </a:cubicBezTo>
                  <a:cubicBezTo>
                    <a:pt x="1854" y="997"/>
                    <a:pt x="1884" y="481"/>
                    <a:pt x="1610" y="207"/>
                  </a:cubicBezTo>
                  <a:cubicBezTo>
                    <a:pt x="1486" y="69"/>
                    <a:pt x="1312" y="0"/>
                    <a:pt x="1124" y="0"/>
                  </a:cubicBez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3"/>
            <p:cNvSpPr/>
            <p:nvPr/>
          </p:nvSpPr>
          <p:spPr>
            <a:xfrm>
              <a:off x="2814200" y="4327025"/>
              <a:ext cx="47100" cy="40825"/>
            </a:xfrm>
            <a:custGeom>
              <a:rect b="b" l="l" r="r" t="t"/>
              <a:pathLst>
                <a:path extrusionOk="0" h="1633" w="1884">
                  <a:moveTo>
                    <a:pt x="1124" y="0"/>
                  </a:moveTo>
                  <a:cubicBezTo>
                    <a:pt x="899" y="0"/>
                    <a:pt x="655" y="99"/>
                    <a:pt x="456" y="298"/>
                  </a:cubicBezTo>
                  <a:cubicBezTo>
                    <a:pt x="91" y="633"/>
                    <a:pt x="0" y="1119"/>
                    <a:pt x="334" y="1422"/>
                  </a:cubicBezTo>
                  <a:cubicBezTo>
                    <a:pt x="447" y="1564"/>
                    <a:pt x="626" y="1633"/>
                    <a:pt x="818" y="1633"/>
                  </a:cubicBezTo>
                  <a:cubicBezTo>
                    <a:pt x="1040" y="1633"/>
                    <a:pt x="1280" y="1541"/>
                    <a:pt x="1459" y="1362"/>
                  </a:cubicBezTo>
                  <a:cubicBezTo>
                    <a:pt x="1854" y="997"/>
                    <a:pt x="1884" y="481"/>
                    <a:pt x="1610" y="207"/>
                  </a:cubicBezTo>
                  <a:cubicBezTo>
                    <a:pt x="1486" y="69"/>
                    <a:pt x="1312" y="0"/>
                    <a:pt x="1124" y="0"/>
                  </a:cubicBezTo>
                  <a:close/>
                </a:path>
              </a:pathLst>
            </a:custGeom>
            <a:solidFill>
              <a:srgbClr val="8B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3"/>
            <p:cNvSpPr/>
            <p:nvPr/>
          </p:nvSpPr>
          <p:spPr>
            <a:xfrm>
              <a:off x="2814200" y="4327025"/>
              <a:ext cx="47100" cy="40825"/>
            </a:xfrm>
            <a:custGeom>
              <a:rect b="b" l="l" r="r" t="t"/>
              <a:pathLst>
                <a:path extrusionOk="0" h="1633" w="1884">
                  <a:moveTo>
                    <a:pt x="1124" y="0"/>
                  </a:moveTo>
                  <a:cubicBezTo>
                    <a:pt x="899" y="0"/>
                    <a:pt x="655" y="99"/>
                    <a:pt x="456" y="298"/>
                  </a:cubicBezTo>
                  <a:cubicBezTo>
                    <a:pt x="91" y="633"/>
                    <a:pt x="0" y="1119"/>
                    <a:pt x="334" y="1422"/>
                  </a:cubicBezTo>
                  <a:cubicBezTo>
                    <a:pt x="447" y="1564"/>
                    <a:pt x="626" y="1633"/>
                    <a:pt x="818" y="1633"/>
                  </a:cubicBezTo>
                  <a:cubicBezTo>
                    <a:pt x="1040" y="1633"/>
                    <a:pt x="1280" y="1541"/>
                    <a:pt x="1459" y="1362"/>
                  </a:cubicBezTo>
                  <a:cubicBezTo>
                    <a:pt x="1854" y="997"/>
                    <a:pt x="1884" y="481"/>
                    <a:pt x="1610" y="207"/>
                  </a:cubicBezTo>
                  <a:cubicBezTo>
                    <a:pt x="1486" y="69"/>
                    <a:pt x="1312" y="0"/>
                    <a:pt x="1124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3"/>
            <p:cNvSpPr/>
            <p:nvPr/>
          </p:nvSpPr>
          <p:spPr>
            <a:xfrm>
              <a:off x="2814200" y="4327025"/>
              <a:ext cx="47100" cy="40825"/>
            </a:xfrm>
            <a:custGeom>
              <a:rect b="b" l="l" r="r" t="t"/>
              <a:pathLst>
                <a:path extrusionOk="0" h="1633" w="1884">
                  <a:moveTo>
                    <a:pt x="1124" y="0"/>
                  </a:moveTo>
                  <a:cubicBezTo>
                    <a:pt x="899" y="0"/>
                    <a:pt x="655" y="99"/>
                    <a:pt x="456" y="298"/>
                  </a:cubicBezTo>
                  <a:cubicBezTo>
                    <a:pt x="91" y="633"/>
                    <a:pt x="0" y="1119"/>
                    <a:pt x="334" y="1422"/>
                  </a:cubicBezTo>
                  <a:cubicBezTo>
                    <a:pt x="447" y="1564"/>
                    <a:pt x="626" y="1633"/>
                    <a:pt x="818" y="1633"/>
                  </a:cubicBezTo>
                  <a:cubicBezTo>
                    <a:pt x="1040" y="1633"/>
                    <a:pt x="1280" y="1541"/>
                    <a:pt x="1459" y="1362"/>
                  </a:cubicBezTo>
                  <a:cubicBezTo>
                    <a:pt x="1854" y="997"/>
                    <a:pt x="1884" y="511"/>
                    <a:pt x="1610" y="207"/>
                  </a:cubicBezTo>
                  <a:cubicBezTo>
                    <a:pt x="1486" y="69"/>
                    <a:pt x="1312" y="0"/>
                    <a:pt x="1124" y="0"/>
                  </a:cubicBezTo>
                  <a:close/>
                </a:path>
              </a:pathLst>
            </a:custGeom>
            <a:solidFill>
              <a:srgbClr val="909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3"/>
            <p:cNvSpPr/>
            <p:nvPr/>
          </p:nvSpPr>
          <p:spPr>
            <a:xfrm>
              <a:off x="2814200" y="4327025"/>
              <a:ext cx="47100" cy="40825"/>
            </a:xfrm>
            <a:custGeom>
              <a:rect b="b" l="l" r="r" t="t"/>
              <a:pathLst>
                <a:path extrusionOk="0" h="1633" w="1884">
                  <a:moveTo>
                    <a:pt x="1124" y="0"/>
                  </a:moveTo>
                  <a:cubicBezTo>
                    <a:pt x="899" y="0"/>
                    <a:pt x="655" y="99"/>
                    <a:pt x="456" y="298"/>
                  </a:cubicBezTo>
                  <a:cubicBezTo>
                    <a:pt x="91" y="633"/>
                    <a:pt x="0" y="1119"/>
                    <a:pt x="334" y="1422"/>
                  </a:cubicBezTo>
                  <a:cubicBezTo>
                    <a:pt x="447" y="1564"/>
                    <a:pt x="626" y="1633"/>
                    <a:pt x="818" y="1633"/>
                  </a:cubicBezTo>
                  <a:cubicBezTo>
                    <a:pt x="1040" y="1633"/>
                    <a:pt x="1280" y="1541"/>
                    <a:pt x="1459" y="1362"/>
                  </a:cubicBezTo>
                  <a:cubicBezTo>
                    <a:pt x="1793" y="997"/>
                    <a:pt x="1884" y="511"/>
                    <a:pt x="1610" y="207"/>
                  </a:cubicBezTo>
                  <a:cubicBezTo>
                    <a:pt x="1486" y="69"/>
                    <a:pt x="1312" y="0"/>
                    <a:pt x="1124" y="0"/>
                  </a:cubicBez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3"/>
            <p:cNvSpPr/>
            <p:nvPr/>
          </p:nvSpPr>
          <p:spPr>
            <a:xfrm>
              <a:off x="2814200" y="4327025"/>
              <a:ext cx="47100" cy="40825"/>
            </a:xfrm>
            <a:custGeom>
              <a:rect b="b" l="l" r="r" t="t"/>
              <a:pathLst>
                <a:path extrusionOk="0" h="1633" w="1884">
                  <a:moveTo>
                    <a:pt x="1124" y="0"/>
                  </a:moveTo>
                  <a:cubicBezTo>
                    <a:pt x="899" y="0"/>
                    <a:pt x="655" y="99"/>
                    <a:pt x="456" y="298"/>
                  </a:cubicBezTo>
                  <a:cubicBezTo>
                    <a:pt x="91" y="633"/>
                    <a:pt x="0" y="1119"/>
                    <a:pt x="334" y="1422"/>
                  </a:cubicBezTo>
                  <a:cubicBezTo>
                    <a:pt x="447" y="1564"/>
                    <a:pt x="626" y="1633"/>
                    <a:pt x="818" y="1633"/>
                  </a:cubicBezTo>
                  <a:cubicBezTo>
                    <a:pt x="1040" y="1633"/>
                    <a:pt x="1280" y="1541"/>
                    <a:pt x="1459" y="1362"/>
                  </a:cubicBezTo>
                  <a:cubicBezTo>
                    <a:pt x="1793" y="997"/>
                    <a:pt x="1884" y="511"/>
                    <a:pt x="1610" y="207"/>
                  </a:cubicBezTo>
                  <a:cubicBezTo>
                    <a:pt x="1486" y="69"/>
                    <a:pt x="1312" y="0"/>
                    <a:pt x="1124" y="0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3"/>
            <p:cNvSpPr/>
            <p:nvPr/>
          </p:nvSpPr>
          <p:spPr>
            <a:xfrm>
              <a:off x="2815700" y="4327025"/>
              <a:ext cx="45600" cy="40825"/>
            </a:xfrm>
            <a:custGeom>
              <a:rect b="b" l="l" r="r" t="t"/>
              <a:pathLst>
                <a:path extrusionOk="0" h="1633" w="1824">
                  <a:moveTo>
                    <a:pt x="1064" y="0"/>
                  </a:moveTo>
                  <a:cubicBezTo>
                    <a:pt x="839" y="0"/>
                    <a:pt x="595" y="99"/>
                    <a:pt x="396" y="298"/>
                  </a:cubicBezTo>
                  <a:cubicBezTo>
                    <a:pt x="31" y="633"/>
                    <a:pt x="1" y="1119"/>
                    <a:pt x="274" y="1422"/>
                  </a:cubicBezTo>
                  <a:cubicBezTo>
                    <a:pt x="387" y="1564"/>
                    <a:pt x="566" y="1633"/>
                    <a:pt x="758" y="1633"/>
                  </a:cubicBezTo>
                  <a:cubicBezTo>
                    <a:pt x="980" y="1633"/>
                    <a:pt x="1220" y="1541"/>
                    <a:pt x="1399" y="1362"/>
                  </a:cubicBezTo>
                  <a:cubicBezTo>
                    <a:pt x="1733" y="997"/>
                    <a:pt x="1824" y="511"/>
                    <a:pt x="1550" y="207"/>
                  </a:cubicBezTo>
                  <a:cubicBezTo>
                    <a:pt x="1426" y="69"/>
                    <a:pt x="1252" y="0"/>
                    <a:pt x="1064" y="0"/>
                  </a:cubicBez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3"/>
            <p:cNvSpPr/>
            <p:nvPr/>
          </p:nvSpPr>
          <p:spPr>
            <a:xfrm>
              <a:off x="2815700" y="4327025"/>
              <a:ext cx="45600" cy="40825"/>
            </a:xfrm>
            <a:custGeom>
              <a:rect b="b" l="l" r="r" t="t"/>
              <a:pathLst>
                <a:path extrusionOk="0" h="1633" w="1824">
                  <a:moveTo>
                    <a:pt x="1064" y="0"/>
                  </a:moveTo>
                  <a:cubicBezTo>
                    <a:pt x="839" y="0"/>
                    <a:pt x="595" y="99"/>
                    <a:pt x="396" y="298"/>
                  </a:cubicBezTo>
                  <a:cubicBezTo>
                    <a:pt x="31" y="633"/>
                    <a:pt x="1" y="1119"/>
                    <a:pt x="274" y="1422"/>
                  </a:cubicBezTo>
                  <a:cubicBezTo>
                    <a:pt x="387" y="1564"/>
                    <a:pt x="566" y="1633"/>
                    <a:pt x="758" y="1633"/>
                  </a:cubicBezTo>
                  <a:cubicBezTo>
                    <a:pt x="980" y="1633"/>
                    <a:pt x="1220" y="1541"/>
                    <a:pt x="1399" y="1362"/>
                  </a:cubicBezTo>
                  <a:cubicBezTo>
                    <a:pt x="1733" y="997"/>
                    <a:pt x="1824" y="511"/>
                    <a:pt x="1550" y="207"/>
                  </a:cubicBezTo>
                  <a:cubicBezTo>
                    <a:pt x="1426" y="69"/>
                    <a:pt x="1252" y="0"/>
                    <a:pt x="1064" y="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3"/>
            <p:cNvSpPr/>
            <p:nvPr/>
          </p:nvSpPr>
          <p:spPr>
            <a:xfrm>
              <a:off x="2815700" y="4327025"/>
              <a:ext cx="45600" cy="40825"/>
            </a:xfrm>
            <a:custGeom>
              <a:rect b="b" l="l" r="r" t="t"/>
              <a:pathLst>
                <a:path extrusionOk="0" h="1633" w="1824">
                  <a:moveTo>
                    <a:pt x="1064" y="0"/>
                  </a:moveTo>
                  <a:cubicBezTo>
                    <a:pt x="839" y="0"/>
                    <a:pt x="595" y="99"/>
                    <a:pt x="396" y="298"/>
                  </a:cubicBezTo>
                  <a:cubicBezTo>
                    <a:pt x="31" y="633"/>
                    <a:pt x="1" y="1119"/>
                    <a:pt x="274" y="1422"/>
                  </a:cubicBezTo>
                  <a:cubicBezTo>
                    <a:pt x="387" y="1564"/>
                    <a:pt x="566" y="1633"/>
                    <a:pt x="758" y="1633"/>
                  </a:cubicBezTo>
                  <a:cubicBezTo>
                    <a:pt x="980" y="1633"/>
                    <a:pt x="1220" y="1541"/>
                    <a:pt x="1399" y="1362"/>
                  </a:cubicBezTo>
                  <a:cubicBezTo>
                    <a:pt x="1733" y="997"/>
                    <a:pt x="1824" y="511"/>
                    <a:pt x="1550" y="207"/>
                  </a:cubicBezTo>
                  <a:cubicBezTo>
                    <a:pt x="1426" y="69"/>
                    <a:pt x="1252" y="0"/>
                    <a:pt x="1064" y="0"/>
                  </a:cubicBezTo>
                  <a:close/>
                </a:path>
              </a:pathLst>
            </a:custGeom>
            <a:solidFill>
              <a:srgbClr val="979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3"/>
            <p:cNvSpPr/>
            <p:nvPr/>
          </p:nvSpPr>
          <p:spPr>
            <a:xfrm>
              <a:off x="2815700" y="4327500"/>
              <a:ext cx="45600" cy="40100"/>
            </a:xfrm>
            <a:custGeom>
              <a:rect b="b" l="l" r="r" t="t"/>
              <a:pathLst>
                <a:path extrusionOk="0" h="1604" w="1824">
                  <a:moveTo>
                    <a:pt x="1098" y="1"/>
                  </a:moveTo>
                  <a:cubicBezTo>
                    <a:pt x="864" y="1"/>
                    <a:pt x="605" y="105"/>
                    <a:pt x="396" y="279"/>
                  </a:cubicBezTo>
                  <a:cubicBezTo>
                    <a:pt x="62" y="614"/>
                    <a:pt x="1" y="1100"/>
                    <a:pt x="274" y="1403"/>
                  </a:cubicBezTo>
                  <a:cubicBezTo>
                    <a:pt x="384" y="1540"/>
                    <a:pt x="555" y="1603"/>
                    <a:pt x="741" y="1603"/>
                  </a:cubicBezTo>
                  <a:cubicBezTo>
                    <a:pt x="967" y="1603"/>
                    <a:pt x="1215" y="1510"/>
                    <a:pt x="1399" y="1343"/>
                  </a:cubicBezTo>
                  <a:cubicBezTo>
                    <a:pt x="1733" y="978"/>
                    <a:pt x="1824" y="492"/>
                    <a:pt x="1550" y="188"/>
                  </a:cubicBezTo>
                  <a:cubicBezTo>
                    <a:pt x="1434" y="59"/>
                    <a:pt x="1273" y="1"/>
                    <a:pt x="1098" y="1"/>
                  </a:cubicBez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3"/>
            <p:cNvSpPr/>
            <p:nvPr/>
          </p:nvSpPr>
          <p:spPr>
            <a:xfrm>
              <a:off x="2815700" y="4327500"/>
              <a:ext cx="45600" cy="40100"/>
            </a:xfrm>
            <a:custGeom>
              <a:rect b="b" l="l" r="r" t="t"/>
              <a:pathLst>
                <a:path extrusionOk="0" h="1604" w="1824">
                  <a:moveTo>
                    <a:pt x="1098" y="1"/>
                  </a:moveTo>
                  <a:cubicBezTo>
                    <a:pt x="864" y="1"/>
                    <a:pt x="605" y="105"/>
                    <a:pt x="396" y="279"/>
                  </a:cubicBezTo>
                  <a:cubicBezTo>
                    <a:pt x="62" y="614"/>
                    <a:pt x="1" y="1100"/>
                    <a:pt x="274" y="1403"/>
                  </a:cubicBezTo>
                  <a:cubicBezTo>
                    <a:pt x="384" y="1540"/>
                    <a:pt x="555" y="1603"/>
                    <a:pt x="741" y="1603"/>
                  </a:cubicBezTo>
                  <a:cubicBezTo>
                    <a:pt x="967" y="1603"/>
                    <a:pt x="1215" y="1510"/>
                    <a:pt x="1399" y="1343"/>
                  </a:cubicBezTo>
                  <a:cubicBezTo>
                    <a:pt x="1733" y="978"/>
                    <a:pt x="1824" y="492"/>
                    <a:pt x="1550" y="188"/>
                  </a:cubicBezTo>
                  <a:cubicBezTo>
                    <a:pt x="1434" y="59"/>
                    <a:pt x="1273" y="1"/>
                    <a:pt x="1098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3"/>
            <p:cNvSpPr/>
            <p:nvPr/>
          </p:nvSpPr>
          <p:spPr>
            <a:xfrm>
              <a:off x="2815700" y="4326450"/>
              <a:ext cx="45600" cy="40075"/>
            </a:xfrm>
            <a:custGeom>
              <a:rect b="b" l="l" r="r" t="t"/>
              <a:pathLst>
                <a:path extrusionOk="0" h="1603" w="1824">
                  <a:moveTo>
                    <a:pt x="1079" y="0"/>
                  </a:moveTo>
                  <a:cubicBezTo>
                    <a:pt x="858" y="0"/>
                    <a:pt x="613" y="94"/>
                    <a:pt x="396" y="261"/>
                  </a:cubicBezTo>
                  <a:cubicBezTo>
                    <a:pt x="31" y="564"/>
                    <a:pt x="1" y="1142"/>
                    <a:pt x="274" y="1415"/>
                  </a:cubicBezTo>
                  <a:cubicBezTo>
                    <a:pt x="378" y="1545"/>
                    <a:pt x="532" y="1602"/>
                    <a:pt x="702" y="1602"/>
                  </a:cubicBezTo>
                  <a:cubicBezTo>
                    <a:pt x="931" y="1602"/>
                    <a:pt x="1190" y="1498"/>
                    <a:pt x="1399" y="1324"/>
                  </a:cubicBezTo>
                  <a:cubicBezTo>
                    <a:pt x="1733" y="990"/>
                    <a:pt x="1824" y="504"/>
                    <a:pt x="1550" y="200"/>
                  </a:cubicBezTo>
                  <a:cubicBezTo>
                    <a:pt x="1427" y="63"/>
                    <a:pt x="1261" y="0"/>
                    <a:pt x="1079" y="0"/>
                  </a:cubicBezTo>
                  <a:close/>
                </a:path>
              </a:pathLst>
            </a:custGeom>
            <a:solidFill>
              <a:srgbClr val="9A9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3"/>
            <p:cNvSpPr/>
            <p:nvPr/>
          </p:nvSpPr>
          <p:spPr>
            <a:xfrm>
              <a:off x="2815700" y="4326450"/>
              <a:ext cx="45600" cy="40075"/>
            </a:xfrm>
            <a:custGeom>
              <a:rect b="b" l="l" r="r" t="t"/>
              <a:pathLst>
                <a:path extrusionOk="0" h="1603" w="1824">
                  <a:moveTo>
                    <a:pt x="1079" y="0"/>
                  </a:moveTo>
                  <a:cubicBezTo>
                    <a:pt x="858" y="0"/>
                    <a:pt x="613" y="94"/>
                    <a:pt x="396" y="261"/>
                  </a:cubicBezTo>
                  <a:cubicBezTo>
                    <a:pt x="62" y="656"/>
                    <a:pt x="1" y="1142"/>
                    <a:pt x="274" y="1415"/>
                  </a:cubicBezTo>
                  <a:cubicBezTo>
                    <a:pt x="378" y="1545"/>
                    <a:pt x="532" y="1602"/>
                    <a:pt x="702" y="1602"/>
                  </a:cubicBezTo>
                  <a:cubicBezTo>
                    <a:pt x="931" y="1602"/>
                    <a:pt x="1190" y="1498"/>
                    <a:pt x="1399" y="1324"/>
                  </a:cubicBezTo>
                  <a:cubicBezTo>
                    <a:pt x="1733" y="990"/>
                    <a:pt x="1824" y="504"/>
                    <a:pt x="1550" y="200"/>
                  </a:cubicBezTo>
                  <a:cubicBezTo>
                    <a:pt x="1427" y="63"/>
                    <a:pt x="1261" y="0"/>
                    <a:pt x="1079" y="0"/>
                  </a:cubicBez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3"/>
            <p:cNvSpPr/>
            <p:nvPr/>
          </p:nvSpPr>
          <p:spPr>
            <a:xfrm>
              <a:off x="2815700" y="4326450"/>
              <a:ext cx="45600" cy="40075"/>
            </a:xfrm>
            <a:custGeom>
              <a:rect b="b" l="l" r="r" t="t"/>
              <a:pathLst>
                <a:path extrusionOk="0" h="1603" w="1824">
                  <a:moveTo>
                    <a:pt x="1079" y="0"/>
                  </a:moveTo>
                  <a:cubicBezTo>
                    <a:pt x="858" y="0"/>
                    <a:pt x="613" y="94"/>
                    <a:pt x="396" y="261"/>
                  </a:cubicBezTo>
                  <a:cubicBezTo>
                    <a:pt x="62" y="656"/>
                    <a:pt x="1" y="1142"/>
                    <a:pt x="274" y="1415"/>
                  </a:cubicBezTo>
                  <a:cubicBezTo>
                    <a:pt x="378" y="1545"/>
                    <a:pt x="532" y="1602"/>
                    <a:pt x="702" y="1602"/>
                  </a:cubicBezTo>
                  <a:cubicBezTo>
                    <a:pt x="931" y="1602"/>
                    <a:pt x="1190" y="1498"/>
                    <a:pt x="1399" y="1324"/>
                  </a:cubicBezTo>
                  <a:cubicBezTo>
                    <a:pt x="1733" y="990"/>
                    <a:pt x="1824" y="504"/>
                    <a:pt x="1550" y="200"/>
                  </a:cubicBezTo>
                  <a:cubicBezTo>
                    <a:pt x="1427" y="63"/>
                    <a:pt x="1261" y="0"/>
                    <a:pt x="1079" y="0"/>
                  </a:cubicBez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3"/>
            <p:cNvSpPr/>
            <p:nvPr/>
          </p:nvSpPr>
          <p:spPr>
            <a:xfrm>
              <a:off x="2815700" y="4327825"/>
              <a:ext cx="45600" cy="38375"/>
            </a:xfrm>
            <a:custGeom>
              <a:rect b="b" l="l" r="r" t="t"/>
              <a:pathLst>
                <a:path extrusionOk="0" h="1535" w="1824">
                  <a:moveTo>
                    <a:pt x="1098" y="1"/>
                  </a:moveTo>
                  <a:cubicBezTo>
                    <a:pt x="871" y="1"/>
                    <a:pt x="619" y="95"/>
                    <a:pt x="396" y="266"/>
                  </a:cubicBezTo>
                  <a:cubicBezTo>
                    <a:pt x="62" y="601"/>
                    <a:pt x="1" y="1087"/>
                    <a:pt x="274" y="1360"/>
                  </a:cubicBezTo>
                  <a:cubicBezTo>
                    <a:pt x="380" y="1479"/>
                    <a:pt x="538" y="1535"/>
                    <a:pt x="712" y="1535"/>
                  </a:cubicBezTo>
                  <a:cubicBezTo>
                    <a:pt x="938" y="1535"/>
                    <a:pt x="1193" y="1441"/>
                    <a:pt x="1399" y="1269"/>
                  </a:cubicBezTo>
                  <a:cubicBezTo>
                    <a:pt x="1733" y="935"/>
                    <a:pt x="1824" y="449"/>
                    <a:pt x="1550" y="175"/>
                  </a:cubicBezTo>
                  <a:cubicBezTo>
                    <a:pt x="1432" y="56"/>
                    <a:pt x="1272" y="1"/>
                    <a:pt x="1098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3"/>
            <p:cNvSpPr/>
            <p:nvPr/>
          </p:nvSpPr>
          <p:spPr>
            <a:xfrm>
              <a:off x="2814950" y="4326825"/>
              <a:ext cx="45600" cy="39625"/>
            </a:xfrm>
            <a:custGeom>
              <a:rect b="b" l="l" r="r" t="t"/>
              <a:pathLst>
                <a:path extrusionOk="0" h="1585" w="1824">
                  <a:moveTo>
                    <a:pt x="1072" y="0"/>
                  </a:moveTo>
                  <a:cubicBezTo>
                    <a:pt x="849" y="0"/>
                    <a:pt x="610" y="92"/>
                    <a:pt x="426" y="276"/>
                  </a:cubicBezTo>
                  <a:cubicBezTo>
                    <a:pt x="61" y="610"/>
                    <a:pt x="1" y="1096"/>
                    <a:pt x="274" y="1400"/>
                  </a:cubicBezTo>
                  <a:cubicBezTo>
                    <a:pt x="397" y="1523"/>
                    <a:pt x="569" y="1585"/>
                    <a:pt x="752" y="1585"/>
                  </a:cubicBezTo>
                  <a:cubicBezTo>
                    <a:pt x="975" y="1585"/>
                    <a:pt x="1214" y="1493"/>
                    <a:pt x="1398" y="1309"/>
                  </a:cubicBezTo>
                  <a:cubicBezTo>
                    <a:pt x="1763" y="975"/>
                    <a:pt x="1824" y="489"/>
                    <a:pt x="1550" y="185"/>
                  </a:cubicBezTo>
                  <a:cubicBezTo>
                    <a:pt x="1427" y="62"/>
                    <a:pt x="1255" y="0"/>
                    <a:pt x="1072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3"/>
            <p:cNvSpPr/>
            <p:nvPr/>
          </p:nvSpPr>
          <p:spPr>
            <a:xfrm>
              <a:off x="2815700" y="4327825"/>
              <a:ext cx="45600" cy="38375"/>
            </a:xfrm>
            <a:custGeom>
              <a:rect b="b" l="l" r="r" t="t"/>
              <a:pathLst>
                <a:path extrusionOk="0" h="1535" w="1824">
                  <a:moveTo>
                    <a:pt x="1098" y="1"/>
                  </a:moveTo>
                  <a:cubicBezTo>
                    <a:pt x="871" y="1"/>
                    <a:pt x="619" y="95"/>
                    <a:pt x="396" y="266"/>
                  </a:cubicBezTo>
                  <a:cubicBezTo>
                    <a:pt x="62" y="601"/>
                    <a:pt x="1" y="1087"/>
                    <a:pt x="274" y="1360"/>
                  </a:cubicBezTo>
                  <a:cubicBezTo>
                    <a:pt x="380" y="1479"/>
                    <a:pt x="538" y="1535"/>
                    <a:pt x="712" y="1535"/>
                  </a:cubicBezTo>
                  <a:cubicBezTo>
                    <a:pt x="938" y="1535"/>
                    <a:pt x="1193" y="1441"/>
                    <a:pt x="1399" y="1269"/>
                  </a:cubicBezTo>
                  <a:cubicBezTo>
                    <a:pt x="1733" y="935"/>
                    <a:pt x="1824" y="449"/>
                    <a:pt x="1550" y="175"/>
                  </a:cubicBezTo>
                  <a:cubicBezTo>
                    <a:pt x="1432" y="56"/>
                    <a:pt x="1272" y="1"/>
                    <a:pt x="1098" y="1"/>
                  </a:cubicBezTo>
                  <a:close/>
                </a:path>
              </a:pathLst>
            </a:custGeom>
            <a:solidFill>
              <a:srgbClr val="9D9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3"/>
            <p:cNvSpPr/>
            <p:nvPr/>
          </p:nvSpPr>
          <p:spPr>
            <a:xfrm>
              <a:off x="2815700" y="4327825"/>
              <a:ext cx="44850" cy="38375"/>
            </a:xfrm>
            <a:custGeom>
              <a:rect b="b" l="l" r="r" t="t"/>
              <a:pathLst>
                <a:path extrusionOk="0" h="1535" w="1794">
                  <a:moveTo>
                    <a:pt x="1070" y="1"/>
                  </a:moveTo>
                  <a:cubicBezTo>
                    <a:pt x="847" y="1"/>
                    <a:pt x="602" y="95"/>
                    <a:pt x="396" y="266"/>
                  </a:cubicBezTo>
                  <a:cubicBezTo>
                    <a:pt x="62" y="601"/>
                    <a:pt x="1" y="1087"/>
                    <a:pt x="274" y="1360"/>
                  </a:cubicBezTo>
                  <a:cubicBezTo>
                    <a:pt x="380" y="1479"/>
                    <a:pt x="538" y="1535"/>
                    <a:pt x="709" y="1535"/>
                  </a:cubicBezTo>
                  <a:cubicBezTo>
                    <a:pt x="932" y="1535"/>
                    <a:pt x="1179" y="1441"/>
                    <a:pt x="1368" y="1269"/>
                  </a:cubicBezTo>
                  <a:cubicBezTo>
                    <a:pt x="1702" y="935"/>
                    <a:pt x="1794" y="449"/>
                    <a:pt x="1520" y="175"/>
                  </a:cubicBezTo>
                  <a:cubicBezTo>
                    <a:pt x="1401" y="56"/>
                    <a:pt x="1242" y="1"/>
                    <a:pt x="1070" y="1"/>
                  </a:cubicBezTo>
                  <a:close/>
                </a:path>
              </a:pathLst>
            </a:custGeom>
            <a:solidFill>
              <a:srgbClr val="9D9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3"/>
            <p:cNvSpPr/>
            <p:nvPr/>
          </p:nvSpPr>
          <p:spPr>
            <a:xfrm>
              <a:off x="2815700" y="4327825"/>
              <a:ext cx="44850" cy="38375"/>
            </a:xfrm>
            <a:custGeom>
              <a:rect b="b" l="l" r="r" t="t"/>
              <a:pathLst>
                <a:path extrusionOk="0" h="1535" w="1794">
                  <a:moveTo>
                    <a:pt x="1070" y="1"/>
                  </a:moveTo>
                  <a:cubicBezTo>
                    <a:pt x="847" y="1"/>
                    <a:pt x="602" y="95"/>
                    <a:pt x="396" y="266"/>
                  </a:cubicBezTo>
                  <a:cubicBezTo>
                    <a:pt x="62" y="601"/>
                    <a:pt x="1" y="1087"/>
                    <a:pt x="274" y="1360"/>
                  </a:cubicBezTo>
                  <a:cubicBezTo>
                    <a:pt x="380" y="1479"/>
                    <a:pt x="538" y="1535"/>
                    <a:pt x="709" y="1535"/>
                  </a:cubicBezTo>
                  <a:cubicBezTo>
                    <a:pt x="932" y="1535"/>
                    <a:pt x="1179" y="1441"/>
                    <a:pt x="1368" y="1269"/>
                  </a:cubicBezTo>
                  <a:cubicBezTo>
                    <a:pt x="1702" y="935"/>
                    <a:pt x="1794" y="449"/>
                    <a:pt x="1520" y="175"/>
                  </a:cubicBezTo>
                  <a:cubicBezTo>
                    <a:pt x="1401" y="56"/>
                    <a:pt x="1242" y="1"/>
                    <a:pt x="1070" y="1"/>
                  </a:cubicBezTo>
                  <a:close/>
                </a:path>
              </a:pathLst>
            </a:custGeom>
            <a:solidFill>
              <a:srgbClr val="9D9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3"/>
            <p:cNvSpPr/>
            <p:nvPr/>
          </p:nvSpPr>
          <p:spPr>
            <a:xfrm>
              <a:off x="2815700" y="4327825"/>
              <a:ext cx="44850" cy="38375"/>
            </a:xfrm>
            <a:custGeom>
              <a:rect b="b" l="l" r="r" t="t"/>
              <a:pathLst>
                <a:path extrusionOk="0" h="1535" w="1794">
                  <a:moveTo>
                    <a:pt x="1070" y="1"/>
                  </a:moveTo>
                  <a:cubicBezTo>
                    <a:pt x="847" y="1"/>
                    <a:pt x="602" y="95"/>
                    <a:pt x="396" y="266"/>
                  </a:cubicBezTo>
                  <a:cubicBezTo>
                    <a:pt x="62" y="601"/>
                    <a:pt x="1" y="1087"/>
                    <a:pt x="274" y="1360"/>
                  </a:cubicBezTo>
                  <a:cubicBezTo>
                    <a:pt x="380" y="1479"/>
                    <a:pt x="538" y="1535"/>
                    <a:pt x="709" y="1535"/>
                  </a:cubicBezTo>
                  <a:cubicBezTo>
                    <a:pt x="932" y="1535"/>
                    <a:pt x="1179" y="1441"/>
                    <a:pt x="1368" y="1269"/>
                  </a:cubicBezTo>
                  <a:cubicBezTo>
                    <a:pt x="1702" y="935"/>
                    <a:pt x="1794" y="449"/>
                    <a:pt x="1520" y="175"/>
                  </a:cubicBezTo>
                  <a:cubicBezTo>
                    <a:pt x="1401" y="56"/>
                    <a:pt x="1242" y="1"/>
                    <a:pt x="1070" y="1"/>
                  </a:cubicBezTo>
                  <a:close/>
                </a:path>
              </a:pathLst>
            </a:custGeom>
            <a:solidFill>
              <a:srgbClr val="9D9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3"/>
            <p:cNvSpPr/>
            <p:nvPr/>
          </p:nvSpPr>
          <p:spPr>
            <a:xfrm>
              <a:off x="2815700" y="4327825"/>
              <a:ext cx="44850" cy="38375"/>
            </a:xfrm>
            <a:custGeom>
              <a:rect b="b" l="l" r="r" t="t"/>
              <a:pathLst>
                <a:path extrusionOk="0" h="1535" w="1794">
                  <a:moveTo>
                    <a:pt x="1070" y="1"/>
                  </a:moveTo>
                  <a:cubicBezTo>
                    <a:pt x="847" y="1"/>
                    <a:pt x="602" y="95"/>
                    <a:pt x="396" y="266"/>
                  </a:cubicBezTo>
                  <a:cubicBezTo>
                    <a:pt x="62" y="601"/>
                    <a:pt x="1" y="1087"/>
                    <a:pt x="274" y="1360"/>
                  </a:cubicBezTo>
                  <a:cubicBezTo>
                    <a:pt x="380" y="1479"/>
                    <a:pt x="538" y="1535"/>
                    <a:pt x="709" y="1535"/>
                  </a:cubicBezTo>
                  <a:cubicBezTo>
                    <a:pt x="932" y="1535"/>
                    <a:pt x="1179" y="1441"/>
                    <a:pt x="1368" y="1269"/>
                  </a:cubicBezTo>
                  <a:cubicBezTo>
                    <a:pt x="1702" y="935"/>
                    <a:pt x="1794" y="449"/>
                    <a:pt x="1520" y="175"/>
                  </a:cubicBezTo>
                  <a:cubicBezTo>
                    <a:pt x="1401" y="56"/>
                    <a:pt x="1242" y="1"/>
                    <a:pt x="1070" y="1"/>
                  </a:cubicBezTo>
                  <a:close/>
                </a:path>
              </a:pathLst>
            </a:custGeom>
            <a:solidFill>
              <a:srgbClr val="9D9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3"/>
            <p:cNvSpPr/>
            <p:nvPr/>
          </p:nvSpPr>
          <p:spPr>
            <a:xfrm>
              <a:off x="2815700" y="4327825"/>
              <a:ext cx="44850" cy="38375"/>
            </a:xfrm>
            <a:custGeom>
              <a:rect b="b" l="l" r="r" t="t"/>
              <a:pathLst>
                <a:path extrusionOk="0" h="1535" w="1794">
                  <a:moveTo>
                    <a:pt x="1070" y="1"/>
                  </a:moveTo>
                  <a:cubicBezTo>
                    <a:pt x="847" y="1"/>
                    <a:pt x="602" y="95"/>
                    <a:pt x="396" y="266"/>
                  </a:cubicBezTo>
                  <a:cubicBezTo>
                    <a:pt x="62" y="601"/>
                    <a:pt x="1" y="1087"/>
                    <a:pt x="274" y="1360"/>
                  </a:cubicBezTo>
                  <a:cubicBezTo>
                    <a:pt x="380" y="1479"/>
                    <a:pt x="538" y="1535"/>
                    <a:pt x="709" y="1535"/>
                  </a:cubicBezTo>
                  <a:cubicBezTo>
                    <a:pt x="932" y="1535"/>
                    <a:pt x="1179" y="1441"/>
                    <a:pt x="1368" y="1269"/>
                  </a:cubicBezTo>
                  <a:cubicBezTo>
                    <a:pt x="1702" y="935"/>
                    <a:pt x="1794" y="449"/>
                    <a:pt x="1520" y="175"/>
                  </a:cubicBezTo>
                  <a:cubicBezTo>
                    <a:pt x="1401" y="56"/>
                    <a:pt x="1242" y="1"/>
                    <a:pt x="1070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3"/>
            <p:cNvSpPr/>
            <p:nvPr/>
          </p:nvSpPr>
          <p:spPr>
            <a:xfrm>
              <a:off x="2815700" y="4327825"/>
              <a:ext cx="44850" cy="38375"/>
            </a:xfrm>
            <a:custGeom>
              <a:rect b="b" l="l" r="r" t="t"/>
              <a:pathLst>
                <a:path extrusionOk="0" h="1535" w="1794">
                  <a:moveTo>
                    <a:pt x="1070" y="1"/>
                  </a:moveTo>
                  <a:cubicBezTo>
                    <a:pt x="847" y="1"/>
                    <a:pt x="602" y="95"/>
                    <a:pt x="396" y="266"/>
                  </a:cubicBezTo>
                  <a:cubicBezTo>
                    <a:pt x="62" y="601"/>
                    <a:pt x="1" y="1087"/>
                    <a:pt x="274" y="1360"/>
                  </a:cubicBezTo>
                  <a:cubicBezTo>
                    <a:pt x="380" y="1479"/>
                    <a:pt x="538" y="1535"/>
                    <a:pt x="709" y="1535"/>
                  </a:cubicBezTo>
                  <a:cubicBezTo>
                    <a:pt x="932" y="1535"/>
                    <a:pt x="1179" y="1441"/>
                    <a:pt x="1368" y="1269"/>
                  </a:cubicBezTo>
                  <a:cubicBezTo>
                    <a:pt x="1702" y="935"/>
                    <a:pt x="1794" y="449"/>
                    <a:pt x="1520" y="175"/>
                  </a:cubicBezTo>
                  <a:cubicBezTo>
                    <a:pt x="1401" y="56"/>
                    <a:pt x="1242" y="1"/>
                    <a:pt x="1070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3"/>
            <p:cNvSpPr/>
            <p:nvPr/>
          </p:nvSpPr>
          <p:spPr>
            <a:xfrm>
              <a:off x="2815700" y="4327825"/>
              <a:ext cx="44850" cy="38375"/>
            </a:xfrm>
            <a:custGeom>
              <a:rect b="b" l="l" r="r" t="t"/>
              <a:pathLst>
                <a:path extrusionOk="0" h="1535" w="1794">
                  <a:moveTo>
                    <a:pt x="1070" y="1"/>
                  </a:moveTo>
                  <a:cubicBezTo>
                    <a:pt x="847" y="1"/>
                    <a:pt x="602" y="95"/>
                    <a:pt x="396" y="266"/>
                  </a:cubicBezTo>
                  <a:cubicBezTo>
                    <a:pt x="62" y="570"/>
                    <a:pt x="1" y="1087"/>
                    <a:pt x="274" y="1360"/>
                  </a:cubicBezTo>
                  <a:cubicBezTo>
                    <a:pt x="380" y="1479"/>
                    <a:pt x="538" y="1535"/>
                    <a:pt x="709" y="1535"/>
                  </a:cubicBezTo>
                  <a:cubicBezTo>
                    <a:pt x="932" y="1535"/>
                    <a:pt x="1179" y="1441"/>
                    <a:pt x="1368" y="1269"/>
                  </a:cubicBezTo>
                  <a:cubicBezTo>
                    <a:pt x="1702" y="935"/>
                    <a:pt x="1794" y="449"/>
                    <a:pt x="1520" y="175"/>
                  </a:cubicBezTo>
                  <a:cubicBezTo>
                    <a:pt x="1401" y="56"/>
                    <a:pt x="1242" y="1"/>
                    <a:pt x="1070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3"/>
            <p:cNvSpPr/>
            <p:nvPr/>
          </p:nvSpPr>
          <p:spPr>
            <a:xfrm>
              <a:off x="2815700" y="4327825"/>
              <a:ext cx="44850" cy="38375"/>
            </a:xfrm>
            <a:custGeom>
              <a:rect b="b" l="l" r="r" t="t"/>
              <a:pathLst>
                <a:path extrusionOk="0" h="1535" w="1794">
                  <a:moveTo>
                    <a:pt x="1070" y="1"/>
                  </a:moveTo>
                  <a:cubicBezTo>
                    <a:pt x="847" y="1"/>
                    <a:pt x="602" y="95"/>
                    <a:pt x="396" y="266"/>
                  </a:cubicBezTo>
                  <a:cubicBezTo>
                    <a:pt x="62" y="601"/>
                    <a:pt x="1" y="1087"/>
                    <a:pt x="274" y="1360"/>
                  </a:cubicBezTo>
                  <a:cubicBezTo>
                    <a:pt x="380" y="1479"/>
                    <a:pt x="538" y="1535"/>
                    <a:pt x="709" y="1535"/>
                  </a:cubicBezTo>
                  <a:cubicBezTo>
                    <a:pt x="932" y="1535"/>
                    <a:pt x="1179" y="1441"/>
                    <a:pt x="1368" y="1269"/>
                  </a:cubicBezTo>
                  <a:cubicBezTo>
                    <a:pt x="1702" y="935"/>
                    <a:pt x="1794" y="449"/>
                    <a:pt x="1520" y="175"/>
                  </a:cubicBezTo>
                  <a:cubicBezTo>
                    <a:pt x="1401" y="56"/>
                    <a:pt x="1242" y="1"/>
                    <a:pt x="1070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3"/>
            <p:cNvSpPr/>
            <p:nvPr/>
          </p:nvSpPr>
          <p:spPr>
            <a:xfrm>
              <a:off x="2815700" y="4327825"/>
              <a:ext cx="44850" cy="38375"/>
            </a:xfrm>
            <a:custGeom>
              <a:rect b="b" l="l" r="r" t="t"/>
              <a:pathLst>
                <a:path extrusionOk="0" h="1535" w="1794">
                  <a:moveTo>
                    <a:pt x="1070" y="1"/>
                  </a:moveTo>
                  <a:cubicBezTo>
                    <a:pt x="847" y="1"/>
                    <a:pt x="602" y="95"/>
                    <a:pt x="396" y="266"/>
                  </a:cubicBezTo>
                  <a:cubicBezTo>
                    <a:pt x="62" y="570"/>
                    <a:pt x="1" y="1087"/>
                    <a:pt x="274" y="1360"/>
                  </a:cubicBezTo>
                  <a:cubicBezTo>
                    <a:pt x="380" y="1479"/>
                    <a:pt x="538" y="1535"/>
                    <a:pt x="709" y="1535"/>
                  </a:cubicBezTo>
                  <a:cubicBezTo>
                    <a:pt x="932" y="1535"/>
                    <a:pt x="1179" y="1441"/>
                    <a:pt x="1368" y="1269"/>
                  </a:cubicBezTo>
                  <a:cubicBezTo>
                    <a:pt x="1702" y="935"/>
                    <a:pt x="1794" y="449"/>
                    <a:pt x="1520" y="175"/>
                  </a:cubicBezTo>
                  <a:cubicBezTo>
                    <a:pt x="1401" y="56"/>
                    <a:pt x="1242" y="1"/>
                    <a:pt x="1070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3"/>
            <p:cNvSpPr/>
            <p:nvPr/>
          </p:nvSpPr>
          <p:spPr>
            <a:xfrm>
              <a:off x="2815700" y="4327825"/>
              <a:ext cx="44850" cy="38375"/>
            </a:xfrm>
            <a:custGeom>
              <a:rect b="b" l="l" r="r" t="t"/>
              <a:pathLst>
                <a:path extrusionOk="0" h="1535" w="1794">
                  <a:moveTo>
                    <a:pt x="1070" y="1"/>
                  </a:moveTo>
                  <a:cubicBezTo>
                    <a:pt x="847" y="1"/>
                    <a:pt x="602" y="95"/>
                    <a:pt x="396" y="266"/>
                  </a:cubicBezTo>
                  <a:cubicBezTo>
                    <a:pt x="62" y="601"/>
                    <a:pt x="1" y="1087"/>
                    <a:pt x="274" y="1360"/>
                  </a:cubicBezTo>
                  <a:cubicBezTo>
                    <a:pt x="380" y="1479"/>
                    <a:pt x="538" y="1535"/>
                    <a:pt x="709" y="1535"/>
                  </a:cubicBezTo>
                  <a:cubicBezTo>
                    <a:pt x="932" y="1535"/>
                    <a:pt x="1179" y="1441"/>
                    <a:pt x="1368" y="1269"/>
                  </a:cubicBezTo>
                  <a:cubicBezTo>
                    <a:pt x="1702" y="935"/>
                    <a:pt x="1794" y="479"/>
                    <a:pt x="1520" y="175"/>
                  </a:cubicBezTo>
                  <a:cubicBezTo>
                    <a:pt x="1401" y="56"/>
                    <a:pt x="1242" y="1"/>
                    <a:pt x="1070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3"/>
            <p:cNvSpPr/>
            <p:nvPr/>
          </p:nvSpPr>
          <p:spPr>
            <a:xfrm>
              <a:off x="2816475" y="4327825"/>
              <a:ext cx="44075" cy="38375"/>
            </a:xfrm>
            <a:custGeom>
              <a:rect b="b" l="l" r="r" t="t"/>
              <a:pathLst>
                <a:path extrusionOk="0" h="1535" w="1763">
                  <a:moveTo>
                    <a:pt x="1039" y="1"/>
                  </a:moveTo>
                  <a:cubicBezTo>
                    <a:pt x="816" y="1"/>
                    <a:pt x="571" y="95"/>
                    <a:pt x="365" y="266"/>
                  </a:cubicBezTo>
                  <a:cubicBezTo>
                    <a:pt x="31" y="601"/>
                    <a:pt x="0" y="1087"/>
                    <a:pt x="243" y="1360"/>
                  </a:cubicBezTo>
                  <a:cubicBezTo>
                    <a:pt x="349" y="1479"/>
                    <a:pt x="507" y="1535"/>
                    <a:pt x="678" y="1535"/>
                  </a:cubicBezTo>
                  <a:cubicBezTo>
                    <a:pt x="901" y="1535"/>
                    <a:pt x="1148" y="1441"/>
                    <a:pt x="1337" y="1269"/>
                  </a:cubicBezTo>
                  <a:cubicBezTo>
                    <a:pt x="1671" y="935"/>
                    <a:pt x="1763" y="479"/>
                    <a:pt x="1489" y="175"/>
                  </a:cubicBezTo>
                  <a:cubicBezTo>
                    <a:pt x="1370" y="56"/>
                    <a:pt x="1211" y="1"/>
                    <a:pt x="1039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3"/>
            <p:cNvSpPr/>
            <p:nvPr/>
          </p:nvSpPr>
          <p:spPr>
            <a:xfrm>
              <a:off x="2816475" y="4327825"/>
              <a:ext cx="44075" cy="38375"/>
            </a:xfrm>
            <a:custGeom>
              <a:rect b="b" l="l" r="r" t="t"/>
              <a:pathLst>
                <a:path extrusionOk="0" h="1535" w="1763">
                  <a:moveTo>
                    <a:pt x="1039" y="1"/>
                  </a:moveTo>
                  <a:cubicBezTo>
                    <a:pt x="816" y="1"/>
                    <a:pt x="571" y="95"/>
                    <a:pt x="365" y="266"/>
                  </a:cubicBezTo>
                  <a:cubicBezTo>
                    <a:pt x="31" y="601"/>
                    <a:pt x="0" y="1087"/>
                    <a:pt x="243" y="1360"/>
                  </a:cubicBezTo>
                  <a:cubicBezTo>
                    <a:pt x="349" y="1479"/>
                    <a:pt x="507" y="1535"/>
                    <a:pt x="678" y="1535"/>
                  </a:cubicBezTo>
                  <a:cubicBezTo>
                    <a:pt x="901" y="1535"/>
                    <a:pt x="1148" y="1441"/>
                    <a:pt x="1337" y="1269"/>
                  </a:cubicBezTo>
                  <a:cubicBezTo>
                    <a:pt x="1671" y="935"/>
                    <a:pt x="1763" y="479"/>
                    <a:pt x="1489" y="175"/>
                  </a:cubicBezTo>
                  <a:cubicBezTo>
                    <a:pt x="1370" y="56"/>
                    <a:pt x="1211" y="1"/>
                    <a:pt x="1039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3"/>
            <p:cNvSpPr/>
            <p:nvPr/>
          </p:nvSpPr>
          <p:spPr>
            <a:xfrm>
              <a:off x="2816475" y="4327500"/>
              <a:ext cx="44075" cy="38700"/>
            </a:xfrm>
            <a:custGeom>
              <a:rect b="b" l="l" r="r" t="t"/>
              <a:pathLst>
                <a:path extrusionOk="0" h="1548" w="1763">
                  <a:moveTo>
                    <a:pt x="1049" y="1"/>
                  </a:moveTo>
                  <a:cubicBezTo>
                    <a:pt x="823" y="1"/>
                    <a:pt x="574" y="105"/>
                    <a:pt x="365" y="279"/>
                  </a:cubicBezTo>
                  <a:cubicBezTo>
                    <a:pt x="31" y="614"/>
                    <a:pt x="0" y="1100"/>
                    <a:pt x="243" y="1373"/>
                  </a:cubicBezTo>
                  <a:cubicBezTo>
                    <a:pt x="349" y="1492"/>
                    <a:pt x="507" y="1548"/>
                    <a:pt x="678" y="1548"/>
                  </a:cubicBezTo>
                  <a:cubicBezTo>
                    <a:pt x="901" y="1548"/>
                    <a:pt x="1148" y="1454"/>
                    <a:pt x="1337" y="1282"/>
                  </a:cubicBezTo>
                  <a:cubicBezTo>
                    <a:pt x="1671" y="948"/>
                    <a:pt x="1763" y="492"/>
                    <a:pt x="1489" y="188"/>
                  </a:cubicBezTo>
                  <a:cubicBezTo>
                    <a:pt x="1372" y="59"/>
                    <a:pt x="1217" y="1"/>
                    <a:pt x="1049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3"/>
            <p:cNvSpPr/>
            <p:nvPr/>
          </p:nvSpPr>
          <p:spPr>
            <a:xfrm>
              <a:off x="2816475" y="4327500"/>
              <a:ext cx="44825" cy="38700"/>
            </a:xfrm>
            <a:custGeom>
              <a:rect b="b" l="l" r="r" t="t"/>
              <a:pathLst>
                <a:path extrusionOk="0" h="1548" w="1793">
                  <a:moveTo>
                    <a:pt x="1082" y="1"/>
                  </a:moveTo>
                  <a:cubicBezTo>
                    <a:pt x="859" y="1"/>
                    <a:pt x="617" y="105"/>
                    <a:pt x="426" y="279"/>
                  </a:cubicBezTo>
                  <a:cubicBezTo>
                    <a:pt x="31" y="614"/>
                    <a:pt x="0" y="1100"/>
                    <a:pt x="274" y="1373"/>
                  </a:cubicBezTo>
                  <a:cubicBezTo>
                    <a:pt x="393" y="1492"/>
                    <a:pt x="552" y="1548"/>
                    <a:pt x="721" y="1548"/>
                  </a:cubicBezTo>
                  <a:cubicBezTo>
                    <a:pt x="941" y="1548"/>
                    <a:pt x="1179" y="1454"/>
                    <a:pt x="1368" y="1282"/>
                  </a:cubicBezTo>
                  <a:cubicBezTo>
                    <a:pt x="1702" y="948"/>
                    <a:pt x="1793" y="492"/>
                    <a:pt x="1519" y="188"/>
                  </a:cubicBezTo>
                  <a:cubicBezTo>
                    <a:pt x="1403" y="59"/>
                    <a:pt x="1247" y="1"/>
                    <a:pt x="1082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3"/>
            <p:cNvSpPr/>
            <p:nvPr/>
          </p:nvSpPr>
          <p:spPr>
            <a:xfrm>
              <a:off x="2816475" y="4328900"/>
              <a:ext cx="44825" cy="37300"/>
            </a:xfrm>
            <a:custGeom>
              <a:rect b="b" l="l" r="r" t="t"/>
              <a:pathLst>
                <a:path extrusionOk="0" h="1492" w="1793">
                  <a:moveTo>
                    <a:pt x="1061" y="1"/>
                  </a:moveTo>
                  <a:cubicBezTo>
                    <a:pt x="844" y="1"/>
                    <a:pt x="611" y="85"/>
                    <a:pt x="426" y="254"/>
                  </a:cubicBezTo>
                  <a:cubicBezTo>
                    <a:pt x="31" y="558"/>
                    <a:pt x="0" y="1044"/>
                    <a:pt x="274" y="1317"/>
                  </a:cubicBezTo>
                  <a:cubicBezTo>
                    <a:pt x="393" y="1436"/>
                    <a:pt x="552" y="1492"/>
                    <a:pt x="721" y="1492"/>
                  </a:cubicBezTo>
                  <a:cubicBezTo>
                    <a:pt x="941" y="1492"/>
                    <a:pt x="1179" y="1398"/>
                    <a:pt x="1368" y="1226"/>
                  </a:cubicBezTo>
                  <a:cubicBezTo>
                    <a:pt x="1702" y="922"/>
                    <a:pt x="1793" y="436"/>
                    <a:pt x="1519" y="163"/>
                  </a:cubicBezTo>
                  <a:cubicBezTo>
                    <a:pt x="1398" y="55"/>
                    <a:pt x="1234" y="1"/>
                    <a:pt x="1061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3"/>
            <p:cNvSpPr/>
            <p:nvPr/>
          </p:nvSpPr>
          <p:spPr>
            <a:xfrm>
              <a:off x="2816475" y="4328900"/>
              <a:ext cx="44825" cy="37300"/>
            </a:xfrm>
            <a:custGeom>
              <a:rect b="b" l="l" r="r" t="t"/>
              <a:pathLst>
                <a:path extrusionOk="0" h="1492" w="1793">
                  <a:moveTo>
                    <a:pt x="1061" y="1"/>
                  </a:moveTo>
                  <a:cubicBezTo>
                    <a:pt x="844" y="1"/>
                    <a:pt x="611" y="85"/>
                    <a:pt x="426" y="254"/>
                  </a:cubicBezTo>
                  <a:cubicBezTo>
                    <a:pt x="91" y="558"/>
                    <a:pt x="0" y="1044"/>
                    <a:pt x="274" y="1317"/>
                  </a:cubicBezTo>
                  <a:cubicBezTo>
                    <a:pt x="393" y="1436"/>
                    <a:pt x="552" y="1492"/>
                    <a:pt x="721" y="1492"/>
                  </a:cubicBezTo>
                  <a:cubicBezTo>
                    <a:pt x="941" y="1492"/>
                    <a:pt x="1179" y="1398"/>
                    <a:pt x="1368" y="1226"/>
                  </a:cubicBezTo>
                  <a:cubicBezTo>
                    <a:pt x="1702" y="922"/>
                    <a:pt x="1793" y="436"/>
                    <a:pt x="1519" y="163"/>
                  </a:cubicBezTo>
                  <a:cubicBezTo>
                    <a:pt x="1398" y="55"/>
                    <a:pt x="1234" y="1"/>
                    <a:pt x="1061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3"/>
            <p:cNvSpPr/>
            <p:nvPr/>
          </p:nvSpPr>
          <p:spPr>
            <a:xfrm>
              <a:off x="2816475" y="4328900"/>
              <a:ext cx="44825" cy="37300"/>
            </a:xfrm>
            <a:custGeom>
              <a:rect b="b" l="l" r="r" t="t"/>
              <a:pathLst>
                <a:path extrusionOk="0" h="1492" w="1793">
                  <a:moveTo>
                    <a:pt x="1061" y="1"/>
                  </a:moveTo>
                  <a:cubicBezTo>
                    <a:pt x="844" y="1"/>
                    <a:pt x="611" y="85"/>
                    <a:pt x="426" y="254"/>
                  </a:cubicBezTo>
                  <a:cubicBezTo>
                    <a:pt x="91" y="558"/>
                    <a:pt x="0" y="1044"/>
                    <a:pt x="274" y="1317"/>
                  </a:cubicBezTo>
                  <a:cubicBezTo>
                    <a:pt x="393" y="1436"/>
                    <a:pt x="552" y="1492"/>
                    <a:pt x="721" y="1492"/>
                  </a:cubicBezTo>
                  <a:cubicBezTo>
                    <a:pt x="941" y="1492"/>
                    <a:pt x="1179" y="1398"/>
                    <a:pt x="1368" y="1226"/>
                  </a:cubicBezTo>
                  <a:cubicBezTo>
                    <a:pt x="1702" y="922"/>
                    <a:pt x="1793" y="436"/>
                    <a:pt x="1519" y="163"/>
                  </a:cubicBezTo>
                  <a:cubicBezTo>
                    <a:pt x="1398" y="55"/>
                    <a:pt x="1234" y="1"/>
                    <a:pt x="1061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3"/>
            <p:cNvSpPr/>
            <p:nvPr/>
          </p:nvSpPr>
          <p:spPr>
            <a:xfrm>
              <a:off x="2816475" y="4328900"/>
              <a:ext cx="44075" cy="37300"/>
            </a:xfrm>
            <a:custGeom>
              <a:rect b="b" l="l" r="r" t="t"/>
              <a:pathLst>
                <a:path extrusionOk="0" h="1492" w="1763">
                  <a:moveTo>
                    <a:pt x="1033" y="1"/>
                  </a:moveTo>
                  <a:cubicBezTo>
                    <a:pt x="820" y="1"/>
                    <a:pt x="595" y="85"/>
                    <a:pt x="426" y="254"/>
                  </a:cubicBezTo>
                  <a:cubicBezTo>
                    <a:pt x="91" y="558"/>
                    <a:pt x="0" y="1044"/>
                    <a:pt x="274" y="1317"/>
                  </a:cubicBezTo>
                  <a:cubicBezTo>
                    <a:pt x="393" y="1436"/>
                    <a:pt x="552" y="1492"/>
                    <a:pt x="719" y="1492"/>
                  </a:cubicBezTo>
                  <a:cubicBezTo>
                    <a:pt x="936" y="1492"/>
                    <a:pt x="1165" y="1398"/>
                    <a:pt x="1337" y="1226"/>
                  </a:cubicBezTo>
                  <a:cubicBezTo>
                    <a:pt x="1671" y="922"/>
                    <a:pt x="1763" y="436"/>
                    <a:pt x="1489" y="163"/>
                  </a:cubicBezTo>
                  <a:cubicBezTo>
                    <a:pt x="1368" y="55"/>
                    <a:pt x="1204" y="1"/>
                    <a:pt x="1033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3"/>
            <p:cNvSpPr/>
            <p:nvPr/>
          </p:nvSpPr>
          <p:spPr>
            <a:xfrm>
              <a:off x="2816475" y="4328900"/>
              <a:ext cx="44075" cy="37300"/>
            </a:xfrm>
            <a:custGeom>
              <a:rect b="b" l="l" r="r" t="t"/>
              <a:pathLst>
                <a:path extrusionOk="0" h="1492" w="1763">
                  <a:moveTo>
                    <a:pt x="1043" y="1"/>
                  </a:moveTo>
                  <a:cubicBezTo>
                    <a:pt x="835" y="1"/>
                    <a:pt x="611" y="85"/>
                    <a:pt x="426" y="254"/>
                  </a:cubicBezTo>
                  <a:cubicBezTo>
                    <a:pt x="91" y="558"/>
                    <a:pt x="0" y="1044"/>
                    <a:pt x="274" y="1317"/>
                  </a:cubicBezTo>
                  <a:cubicBezTo>
                    <a:pt x="393" y="1436"/>
                    <a:pt x="546" y="1492"/>
                    <a:pt x="709" y="1492"/>
                  </a:cubicBezTo>
                  <a:cubicBezTo>
                    <a:pt x="921" y="1492"/>
                    <a:pt x="1148" y="1398"/>
                    <a:pt x="1337" y="1226"/>
                  </a:cubicBezTo>
                  <a:cubicBezTo>
                    <a:pt x="1671" y="922"/>
                    <a:pt x="1763" y="436"/>
                    <a:pt x="1489" y="163"/>
                  </a:cubicBezTo>
                  <a:cubicBezTo>
                    <a:pt x="1368" y="55"/>
                    <a:pt x="1210" y="1"/>
                    <a:pt x="1043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3"/>
            <p:cNvSpPr/>
            <p:nvPr/>
          </p:nvSpPr>
          <p:spPr>
            <a:xfrm>
              <a:off x="2816475" y="4328900"/>
              <a:ext cx="44075" cy="37300"/>
            </a:xfrm>
            <a:custGeom>
              <a:rect b="b" l="l" r="r" t="t"/>
              <a:pathLst>
                <a:path extrusionOk="0" h="1492" w="1763">
                  <a:moveTo>
                    <a:pt x="1043" y="1"/>
                  </a:moveTo>
                  <a:cubicBezTo>
                    <a:pt x="835" y="1"/>
                    <a:pt x="611" y="85"/>
                    <a:pt x="426" y="254"/>
                  </a:cubicBezTo>
                  <a:cubicBezTo>
                    <a:pt x="91" y="558"/>
                    <a:pt x="0" y="1044"/>
                    <a:pt x="274" y="1317"/>
                  </a:cubicBezTo>
                  <a:cubicBezTo>
                    <a:pt x="393" y="1436"/>
                    <a:pt x="546" y="1492"/>
                    <a:pt x="709" y="1492"/>
                  </a:cubicBezTo>
                  <a:cubicBezTo>
                    <a:pt x="921" y="1492"/>
                    <a:pt x="1148" y="1398"/>
                    <a:pt x="1337" y="1226"/>
                  </a:cubicBezTo>
                  <a:cubicBezTo>
                    <a:pt x="1671" y="922"/>
                    <a:pt x="1763" y="436"/>
                    <a:pt x="1489" y="163"/>
                  </a:cubicBezTo>
                  <a:cubicBezTo>
                    <a:pt x="1368" y="55"/>
                    <a:pt x="1210" y="1"/>
                    <a:pt x="1043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3"/>
            <p:cNvSpPr/>
            <p:nvPr/>
          </p:nvSpPr>
          <p:spPr>
            <a:xfrm>
              <a:off x="2816475" y="4328900"/>
              <a:ext cx="44075" cy="37300"/>
            </a:xfrm>
            <a:custGeom>
              <a:rect b="b" l="l" r="r" t="t"/>
              <a:pathLst>
                <a:path extrusionOk="0" h="1492" w="1763">
                  <a:moveTo>
                    <a:pt x="1043" y="1"/>
                  </a:moveTo>
                  <a:cubicBezTo>
                    <a:pt x="835" y="1"/>
                    <a:pt x="611" y="85"/>
                    <a:pt x="426" y="254"/>
                  </a:cubicBezTo>
                  <a:cubicBezTo>
                    <a:pt x="91" y="558"/>
                    <a:pt x="0" y="1044"/>
                    <a:pt x="274" y="1317"/>
                  </a:cubicBezTo>
                  <a:cubicBezTo>
                    <a:pt x="393" y="1436"/>
                    <a:pt x="546" y="1492"/>
                    <a:pt x="709" y="1492"/>
                  </a:cubicBezTo>
                  <a:cubicBezTo>
                    <a:pt x="921" y="1492"/>
                    <a:pt x="1148" y="1398"/>
                    <a:pt x="1337" y="1226"/>
                  </a:cubicBezTo>
                  <a:cubicBezTo>
                    <a:pt x="1671" y="922"/>
                    <a:pt x="1763" y="436"/>
                    <a:pt x="1489" y="163"/>
                  </a:cubicBezTo>
                  <a:cubicBezTo>
                    <a:pt x="1368" y="55"/>
                    <a:pt x="1210" y="1"/>
                    <a:pt x="1043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3"/>
            <p:cNvSpPr/>
            <p:nvPr/>
          </p:nvSpPr>
          <p:spPr>
            <a:xfrm>
              <a:off x="2816475" y="4328900"/>
              <a:ext cx="44075" cy="37300"/>
            </a:xfrm>
            <a:custGeom>
              <a:rect b="b" l="l" r="r" t="t"/>
              <a:pathLst>
                <a:path extrusionOk="0" h="1492" w="1763">
                  <a:moveTo>
                    <a:pt x="1043" y="1"/>
                  </a:moveTo>
                  <a:cubicBezTo>
                    <a:pt x="835" y="1"/>
                    <a:pt x="611" y="85"/>
                    <a:pt x="426" y="254"/>
                  </a:cubicBezTo>
                  <a:cubicBezTo>
                    <a:pt x="61" y="558"/>
                    <a:pt x="0" y="1013"/>
                    <a:pt x="274" y="1317"/>
                  </a:cubicBezTo>
                  <a:cubicBezTo>
                    <a:pt x="393" y="1436"/>
                    <a:pt x="546" y="1492"/>
                    <a:pt x="709" y="1492"/>
                  </a:cubicBezTo>
                  <a:cubicBezTo>
                    <a:pt x="921" y="1492"/>
                    <a:pt x="1148" y="1398"/>
                    <a:pt x="1337" y="1226"/>
                  </a:cubicBezTo>
                  <a:cubicBezTo>
                    <a:pt x="1671" y="922"/>
                    <a:pt x="1763" y="436"/>
                    <a:pt x="1489" y="163"/>
                  </a:cubicBezTo>
                  <a:cubicBezTo>
                    <a:pt x="1368" y="55"/>
                    <a:pt x="1210" y="1"/>
                    <a:pt x="1043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3"/>
            <p:cNvSpPr/>
            <p:nvPr/>
          </p:nvSpPr>
          <p:spPr>
            <a:xfrm>
              <a:off x="2816475" y="4328900"/>
              <a:ext cx="44075" cy="37300"/>
            </a:xfrm>
            <a:custGeom>
              <a:rect b="b" l="l" r="r" t="t"/>
              <a:pathLst>
                <a:path extrusionOk="0" h="1492" w="1763">
                  <a:moveTo>
                    <a:pt x="1043" y="1"/>
                  </a:moveTo>
                  <a:cubicBezTo>
                    <a:pt x="835" y="1"/>
                    <a:pt x="611" y="85"/>
                    <a:pt x="426" y="254"/>
                  </a:cubicBezTo>
                  <a:cubicBezTo>
                    <a:pt x="91" y="558"/>
                    <a:pt x="0" y="1013"/>
                    <a:pt x="274" y="1317"/>
                  </a:cubicBezTo>
                  <a:cubicBezTo>
                    <a:pt x="393" y="1436"/>
                    <a:pt x="546" y="1492"/>
                    <a:pt x="709" y="1492"/>
                  </a:cubicBezTo>
                  <a:cubicBezTo>
                    <a:pt x="921" y="1492"/>
                    <a:pt x="1148" y="1398"/>
                    <a:pt x="1337" y="1226"/>
                  </a:cubicBezTo>
                  <a:cubicBezTo>
                    <a:pt x="1671" y="922"/>
                    <a:pt x="1763" y="436"/>
                    <a:pt x="1489" y="163"/>
                  </a:cubicBezTo>
                  <a:cubicBezTo>
                    <a:pt x="1368" y="55"/>
                    <a:pt x="1210" y="1"/>
                    <a:pt x="1043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3"/>
            <p:cNvSpPr/>
            <p:nvPr/>
          </p:nvSpPr>
          <p:spPr>
            <a:xfrm>
              <a:off x="2816475" y="4328900"/>
              <a:ext cx="44075" cy="37300"/>
            </a:xfrm>
            <a:custGeom>
              <a:rect b="b" l="l" r="r" t="t"/>
              <a:pathLst>
                <a:path extrusionOk="0" h="1492" w="1763">
                  <a:moveTo>
                    <a:pt x="1043" y="1"/>
                  </a:moveTo>
                  <a:cubicBezTo>
                    <a:pt x="835" y="1"/>
                    <a:pt x="611" y="85"/>
                    <a:pt x="426" y="254"/>
                  </a:cubicBezTo>
                  <a:cubicBezTo>
                    <a:pt x="91" y="558"/>
                    <a:pt x="0" y="1013"/>
                    <a:pt x="274" y="1317"/>
                  </a:cubicBezTo>
                  <a:cubicBezTo>
                    <a:pt x="393" y="1436"/>
                    <a:pt x="546" y="1492"/>
                    <a:pt x="709" y="1492"/>
                  </a:cubicBezTo>
                  <a:cubicBezTo>
                    <a:pt x="921" y="1492"/>
                    <a:pt x="1148" y="1398"/>
                    <a:pt x="1337" y="1226"/>
                  </a:cubicBezTo>
                  <a:cubicBezTo>
                    <a:pt x="1671" y="922"/>
                    <a:pt x="1763" y="436"/>
                    <a:pt x="1489" y="163"/>
                  </a:cubicBezTo>
                  <a:cubicBezTo>
                    <a:pt x="1368" y="55"/>
                    <a:pt x="1210" y="1"/>
                    <a:pt x="1043" y="1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3"/>
            <p:cNvSpPr/>
            <p:nvPr/>
          </p:nvSpPr>
          <p:spPr>
            <a:xfrm>
              <a:off x="2816475" y="4328900"/>
              <a:ext cx="44075" cy="37300"/>
            </a:xfrm>
            <a:custGeom>
              <a:rect b="b" l="l" r="r" t="t"/>
              <a:pathLst>
                <a:path extrusionOk="0" h="1492" w="1763">
                  <a:moveTo>
                    <a:pt x="1043" y="1"/>
                  </a:moveTo>
                  <a:cubicBezTo>
                    <a:pt x="835" y="1"/>
                    <a:pt x="611" y="85"/>
                    <a:pt x="426" y="254"/>
                  </a:cubicBezTo>
                  <a:cubicBezTo>
                    <a:pt x="91" y="558"/>
                    <a:pt x="0" y="1013"/>
                    <a:pt x="274" y="1317"/>
                  </a:cubicBezTo>
                  <a:cubicBezTo>
                    <a:pt x="393" y="1436"/>
                    <a:pt x="546" y="1492"/>
                    <a:pt x="709" y="1492"/>
                  </a:cubicBezTo>
                  <a:cubicBezTo>
                    <a:pt x="921" y="1492"/>
                    <a:pt x="1148" y="1398"/>
                    <a:pt x="1337" y="1226"/>
                  </a:cubicBezTo>
                  <a:cubicBezTo>
                    <a:pt x="1671" y="922"/>
                    <a:pt x="1763" y="436"/>
                    <a:pt x="1489" y="163"/>
                  </a:cubicBezTo>
                  <a:cubicBezTo>
                    <a:pt x="1368" y="55"/>
                    <a:pt x="1210" y="1"/>
                    <a:pt x="1043" y="1"/>
                  </a:cubicBez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3"/>
            <p:cNvSpPr/>
            <p:nvPr/>
          </p:nvSpPr>
          <p:spPr>
            <a:xfrm>
              <a:off x="2816475" y="4328900"/>
              <a:ext cx="44075" cy="37300"/>
            </a:xfrm>
            <a:custGeom>
              <a:rect b="b" l="l" r="r" t="t"/>
              <a:pathLst>
                <a:path extrusionOk="0" h="1492" w="1763">
                  <a:moveTo>
                    <a:pt x="1043" y="1"/>
                  </a:moveTo>
                  <a:cubicBezTo>
                    <a:pt x="835" y="1"/>
                    <a:pt x="611" y="85"/>
                    <a:pt x="426" y="254"/>
                  </a:cubicBezTo>
                  <a:cubicBezTo>
                    <a:pt x="91" y="558"/>
                    <a:pt x="0" y="1013"/>
                    <a:pt x="274" y="1317"/>
                  </a:cubicBezTo>
                  <a:cubicBezTo>
                    <a:pt x="393" y="1436"/>
                    <a:pt x="546" y="1492"/>
                    <a:pt x="709" y="1492"/>
                  </a:cubicBezTo>
                  <a:cubicBezTo>
                    <a:pt x="921" y="1492"/>
                    <a:pt x="1148" y="1398"/>
                    <a:pt x="1337" y="1226"/>
                  </a:cubicBezTo>
                  <a:cubicBezTo>
                    <a:pt x="1671" y="922"/>
                    <a:pt x="1763" y="436"/>
                    <a:pt x="1489" y="163"/>
                  </a:cubicBezTo>
                  <a:cubicBezTo>
                    <a:pt x="1368" y="55"/>
                    <a:pt x="1210" y="1"/>
                    <a:pt x="1043" y="1"/>
                  </a:cubicBezTo>
                  <a:close/>
                </a:path>
              </a:pathLst>
            </a:custGeom>
            <a:solidFill>
              <a:srgbClr val="ACA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3"/>
            <p:cNvSpPr/>
            <p:nvPr/>
          </p:nvSpPr>
          <p:spPr>
            <a:xfrm>
              <a:off x="2816475" y="4327825"/>
              <a:ext cx="44075" cy="37300"/>
            </a:xfrm>
            <a:custGeom>
              <a:rect b="b" l="l" r="r" t="t"/>
              <a:pathLst>
                <a:path extrusionOk="0" h="1492" w="1763">
                  <a:moveTo>
                    <a:pt x="1054" y="1"/>
                  </a:moveTo>
                  <a:cubicBezTo>
                    <a:pt x="842" y="1"/>
                    <a:pt x="615" y="95"/>
                    <a:pt x="426" y="266"/>
                  </a:cubicBezTo>
                  <a:cubicBezTo>
                    <a:pt x="91" y="601"/>
                    <a:pt x="0" y="1056"/>
                    <a:pt x="274" y="1330"/>
                  </a:cubicBezTo>
                  <a:cubicBezTo>
                    <a:pt x="395" y="1438"/>
                    <a:pt x="553" y="1492"/>
                    <a:pt x="720" y="1492"/>
                  </a:cubicBezTo>
                  <a:cubicBezTo>
                    <a:pt x="928" y="1492"/>
                    <a:pt x="1152" y="1407"/>
                    <a:pt x="1337" y="1239"/>
                  </a:cubicBezTo>
                  <a:cubicBezTo>
                    <a:pt x="1671" y="935"/>
                    <a:pt x="1763" y="449"/>
                    <a:pt x="1489" y="175"/>
                  </a:cubicBezTo>
                  <a:cubicBezTo>
                    <a:pt x="1370" y="56"/>
                    <a:pt x="1217" y="1"/>
                    <a:pt x="1054" y="1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3"/>
            <p:cNvSpPr/>
            <p:nvPr/>
          </p:nvSpPr>
          <p:spPr>
            <a:xfrm>
              <a:off x="2816475" y="4327825"/>
              <a:ext cx="42550" cy="37300"/>
            </a:xfrm>
            <a:custGeom>
              <a:rect b="b" l="l" r="r" t="t"/>
              <a:pathLst>
                <a:path extrusionOk="0" h="1492" w="1702">
                  <a:moveTo>
                    <a:pt x="1054" y="1"/>
                  </a:moveTo>
                  <a:cubicBezTo>
                    <a:pt x="842" y="1"/>
                    <a:pt x="615" y="95"/>
                    <a:pt x="426" y="266"/>
                  </a:cubicBezTo>
                  <a:cubicBezTo>
                    <a:pt x="91" y="601"/>
                    <a:pt x="0" y="1056"/>
                    <a:pt x="274" y="1330"/>
                  </a:cubicBezTo>
                  <a:cubicBezTo>
                    <a:pt x="395" y="1438"/>
                    <a:pt x="553" y="1492"/>
                    <a:pt x="720" y="1492"/>
                  </a:cubicBezTo>
                  <a:cubicBezTo>
                    <a:pt x="928" y="1492"/>
                    <a:pt x="1152" y="1407"/>
                    <a:pt x="1337" y="1239"/>
                  </a:cubicBezTo>
                  <a:cubicBezTo>
                    <a:pt x="1671" y="935"/>
                    <a:pt x="1702" y="449"/>
                    <a:pt x="1489" y="175"/>
                  </a:cubicBezTo>
                  <a:cubicBezTo>
                    <a:pt x="1370" y="56"/>
                    <a:pt x="1217" y="1"/>
                    <a:pt x="1054" y="1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3"/>
            <p:cNvSpPr/>
            <p:nvPr/>
          </p:nvSpPr>
          <p:spPr>
            <a:xfrm>
              <a:off x="2816475" y="4327825"/>
              <a:ext cx="42550" cy="37300"/>
            </a:xfrm>
            <a:custGeom>
              <a:rect b="b" l="l" r="r" t="t"/>
              <a:pathLst>
                <a:path extrusionOk="0" h="1492" w="1702">
                  <a:moveTo>
                    <a:pt x="1067" y="1"/>
                  </a:moveTo>
                  <a:cubicBezTo>
                    <a:pt x="852" y="1"/>
                    <a:pt x="615" y="95"/>
                    <a:pt x="426" y="266"/>
                  </a:cubicBezTo>
                  <a:cubicBezTo>
                    <a:pt x="91" y="601"/>
                    <a:pt x="0" y="1056"/>
                    <a:pt x="274" y="1330"/>
                  </a:cubicBezTo>
                  <a:cubicBezTo>
                    <a:pt x="395" y="1438"/>
                    <a:pt x="553" y="1492"/>
                    <a:pt x="720" y="1492"/>
                  </a:cubicBezTo>
                  <a:cubicBezTo>
                    <a:pt x="928" y="1492"/>
                    <a:pt x="1152" y="1407"/>
                    <a:pt x="1337" y="1239"/>
                  </a:cubicBezTo>
                  <a:cubicBezTo>
                    <a:pt x="1671" y="935"/>
                    <a:pt x="1702" y="449"/>
                    <a:pt x="1489" y="175"/>
                  </a:cubicBezTo>
                  <a:cubicBezTo>
                    <a:pt x="1383" y="56"/>
                    <a:pt x="1232" y="1"/>
                    <a:pt x="106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3"/>
            <p:cNvSpPr/>
            <p:nvPr/>
          </p:nvSpPr>
          <p:spPr>
            <a:xfrm>
              <a:off x="2816475" y="4327825"/>
              <a:ext cx="42550" cy="37300"/>
            </a:xfrm>
            <a:custGeom>
              <a:rect b="b" l="l" r="r" t="t"/>
              <a:pathLst>
                <a:path extrusionOk="0" h="1492" w="1702">
                  <a:moveTo>
                    <a:pt x="1054" y="1"/>
                  </a:moveTo>
                  <a:cubicBezTo>
                    <a:pt x="842" y="1"/>
                    <a:pt x="615" y="95"/>
                    <a:pt x="426" y="266"/>
                  </a:cubicBezTo>
                  <a:cubicBezTo>
                    <a:pt x="91" y="601"/>
                    <a:pt x="0" y="1056"/>
                    <a:pt x="274" y="1330"/>
                  </a:cubicBezTo>
                  <a:cubicBezTo>
                    <a:pt x="395" y="1438"/>
                    <a:pt x="553" y="1492"/>
                    <a:pt x="720" y="1492"/>
                  </a:cubicBezTo>
                  <a:cubicBezTo>
                    <a:pt x="928" y="1492"/>
                    <a:pt x="1152" y="1407"/>
                    <a:pt x="1337" y="1239"/>
                  </a:cubicBezTo>
                  <a:cubicBezTo>
                    <a:pt x="1671" y="935"/>
                    <a:pt x="1702" y="449"/>
                    <a:pt x="1489" y="175"/>
                  </a:cubicBezTo>
                  <a:cubicBezTo>
                    <a:pt x="1370" y="56"/>
                    <a:pt x="1217" y="1"/>
                    <a:pt x="1054" y="1"/>
                  </a:cubicBez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3"/>
            <p:cNvSpPr/>
            <p:nvPr/>
          </p:nvSpPr>
          <p:spPr>
            <a:xfrm>
              <a:off x="2816475" y="4327825"/>
              <a:ext cx="42550" cy="37300"/>
            </a:xfrm>
            <a:custGeom>
              <a:rect b="b" l="l" r="r" t="t"/>
              <a:pathLst>
                <a:path extrusionOk="0" h="1492" w="1702">
                  <a:moveTo>
                    <a:pt x="1054" y="1"/>
                  </a:moveTo>
                  <a:cubicBezTo>
                    <a:pt x="842" y="1"/>
                    <a:pt x="615" y="95"/>
                    <a:pt x="426" y="266"/>
                  </a:cubicBezTo>
                  <a:cubicBezTo>
                    <a:pt x="91" y="601"/>
                    <a:pt x="0" y="1056"/>
                    <a:pt x="274" y="1330"/>
                  </a:cubicBezTo>
                  <a:cubicBezTo>
                    <a:pt x="395" y="1438"/>
                    <a:pt x="553" y="1492"/>
                    <a:pt x="720" y="1492"/>
                  </a:cubicBezTo>
                  <a:cubicBezTo>
                    <a:pt x="928" y="1492"/>
                    <a:pt x="1152" y="1407"/>
                    <a:pt x="1337" y="1239"/>
                  </a:cubicBezTo>
                  <a:cubicBezTo>
                    <a:pt x="1671" y="935"/>
                    <a:pt x="1702" y="449"/>
                    <a:pt x="1489" y="175"/>
                  </a:cubicBezTo>
                  <a:cubicBezTo>
                    <a:pt x="1370" y="56"/>
                    <a:pt x="1217" y="1"/>
                    <a:pt x="1054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3"/>
            <p:cNvSpPr/>
            <p:nvPr/>
          </p:nvSpPr>
          <p:spPr>
            <a:xfrm>
              <a:off x="2816475" y="4327825"/>
              <a:ext cx="42550" cy="37300"/>
            </a:xfrm>
            <a:custGeom>
              <a:rect b="b" l="l" r="r" t="t"/>
              <a:pathLst>
                <a:path extrusionOk="0" h="1492" w="1702">
                  <a:moveTo>
                    <a:pt x="1054" y="1"/>
                  </a:moveTo>
                  <a:cubicBezTo>
                    <a:pt x="842" y="1"/>
                    <a:pt x="615" y="95"/>
                    <a:pt x="426" y="266"/>
                  </a:cubicBezTo>
                  <a:cubicBezTo>
                    <a:pt x="91" y="601"/>
                    <a:pt x="0" y="1056"/>
                    <a:pt x="274" y="1330"/>
                  </a:cubicBezTo>
                  <a:cubicBezTo>
                    <a:pt x="395" y="1438"/>
                    <a:pt x="553" y="1492"/>
                    <a:pt x="720" y="1492"/>
                  </a:cubicBezTo>
                  <a:cubicBezTo>
                    <a:pt x="928" y="1492"/>
                    <a:pt x="1152" y="1407"/>
                    <a:pt x="1337" y="1239"/>
                  </a:cubicBezTo>
                  <a:cubicBezTo>
                    <a:pt x="1671" y="935"/>
                    <a:pt x="1702" y="449"/>
                    <a:pt x="1489" y="175"/>
                  </a:cubicBezTo>
                  <a:cubicBezTo>
                    <a:pt x="1370" y="56"/>
                    <a:pt x="1217" y="1"/>
                    <a:pt x="1054" y="1"/>
                  </a:cubicBez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3"/>
            <p:cNvSpPr/>
            <p:nvPr/>
          </p:nvSpPr>
          <p:spPr>
            <a:xfrm>
              <a:off x="2816475" y="4327825"/>
              <a:ext cx="42550" cy="37300"/>
            </a:xfrm>
            <a:custGeom>
              <a:rect b="b" l="l" r="r" t="t"/>
              <a:pathLst>
                <a:path extrusionOk="0" h="1492" w="1702">
                  <a:moveTo>
                    <a:pt x="1054" y="1"/>
                  </a:moveTo>
                  <a:cubicBezTo>
                    <a:pt x="842" y="1"/>
                    <a:pt x="615" y="95"/>
                    <a:pt x="426" y="266"/>
                  </a:cubicBezTo>
                  <a:cubicBezTo>
                    <a:pt x="91" y="601"/>
                    <a:pt x="0" y="1056"/>
                    <a:pt x="274" y="1330"/>
                  </a:cubicBezTo>
                  <a:cubicBezTo>
                    <a:pt x="395" y="1438"/>
                    <a:pt x="553" y="1492"/>
                    <a:pt x="720" y="1492"/>
                  </a:cubicBezTo>
                  <a:cubicBezTo>
                    <a:pt x="928" y="1492"/>
                    <a:pt x="1152" y="1407"/>
                    <a:pt x="1337" y="1239"/>
                  </a:cubicBezTo>
                  <a:cubicBezTo>
                    <a:pt x="1671" y="935"/>
                    <a:pt x="1702" y="449"/>
                    <a:pt x="1489" y="175"/>
                  </a:cubicBezTo>
                  <a:cubicBezTo>
                    <a:pt x="1370" y="56"/>
                    <a:pt x="1217" y="1"/>
                    <a:pt x="1054" y="1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3"/>
            <p:cNvSpPr/>
            <p:nvPr/>
          </p:nvSpPr>
          <p:spPr>
            <a:xfrm>
              <a:off x="2817225" y="4328900"/>
              <a:ext cx="41800" cy="36225"/>
            </a:xfrm>
            <a:custGeom>
              <a:rect b="b" l="l" r="r" t="t"/>
              <a:pathLst>
                <a:path extrusionOk="0" h="1449" w="1672">
                  <a:moveTo>
                    <a:pt x="1013" y="1"/>
                  </a:moveTo>
                  <a:cubicBezTo>
                    <a:pt x="805" y="1"/>
                    <a:pt x="581" y="85"/>
                    <a:pt x="396" y="254"/>
                  </a:cubicBezTo>
                  <a:cubicBezTo>
                    <a:pt x="61" y="558"/>
                    <a:pt x="1" y="1013"/>
                    <a:pt x="244" y="1287"/>
                  </a:cubicBezTo>
                  <a:cubicBezTo>
                    <a:pt x="365" y="1395"/>
                    <a:pt x="523" y="1449"/>
                    <a:pt x="690" y="1449"/>
                  </a:cubicBezTo>
                  <a:cubicBezTo>
                    <a:pt x="898" y="1449"/>
                    <a:pt x="1122" y="1364"/>
                    <a:pt x="1307" y="1196"/>
                  </a:cubicBezTo>
                  <a:cubicBezTo>
                    <a:pt x="1641" y="892"/>
                    <a:pt x="1672" y="406"/>
                    <a:pt x="1459" y="163"/>
                  </a:cubicBezTo>
                  <a:cubicBezTo>
                    <a:pt x="1338" y="55"/>
                    <a:pt x="1180" y="1"/>
                    <a:pt x="101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3"/>
            <p:cNvSpPr/>
            <p:nvPr/>
          </p:nvSpPr>
          <p:spPr>
            <a:xfrm>
              <a:off x="2817225" y="4328900"/>
              <a:ext cx="41800" cy="36225"/>
            </a:xfrm>
            <a:custGeom>
              <a:rect b="b" l="l" r="r" t="t"/>
              <a:pathLst>
                <a:path extrusionOk="0" h="1449" w="1672">
                  <a:moveTo>
                    <a:pt x="1013" y="1"/>
                  </a:moveTo>
                  <a:cubicBezTo>
                    <a:pt x="805" y="1"/>
                    <a:pt x="581" y="85"/>
                    <a:pt x="396" y="254"/>
                  </a:cubicBezTo>
                  <a:cubicBezTo>
                    <a:pt x="61" y="558"/>
                    <a:pt x="1" y="1013"/>
                    <a:pt x="244" y="1287"/>
                  </a:cubicBezTo>
                  <a:cubicBezTo>
                    <a:pt x="365" y="1395"/>
                    <a:pt x="523" y="1449"/>
                    <a:pt x="690" y="1449"/>
                  </a:cubicBezTo>
                  <a:cubicBezTo>
                    <a:pt x="898" y="1449"/>
                    <a:pt x="1122" y="1364"/>
                    <a:pt x="1307" y="1196"/>
                  </a:cubicBezTo>
                  <a:cubicBezTo>
                    <a:pt x="1641" y="892"/>
                    <a:pt x="1672" y="436"/>
                    <a:pt x="1459" y="163"/>
                  </a:cubicBezTo>
                  <a:cubicBezTo>
                    <a:pt x="1338" y="55"/>
                    <a:pt x="1180" y="1"/>
                    <a:pt x="1013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3"/>
            <p:cNvSpPr/>
            <p:nvPr/>
          </p:nvSpPr>
          <p:spPr>
            <a:xfrm>
              <a:off x="2817225" y="4328900"/>
              <a:ext cx="41800" cy="36225"/>
            </a:xfrm>
            <a:custGeom>
              <a:rect b="b" l="l" r="r" t="t"/>
              <a:pathLst>
                <a:path extrusionOk="0" h="1449" w="1672">
                  <a:moveTo>
                    <a:pt x="1013" y="1"/>
                  </a:moveTo>
                  <a:cubicBezTo>
                    <a:pt x="805" y="1"/>
                    <a:pt x="581" y="85"/>
                    <a:pt x="396" y="254"/>
                  </a:cubicBezTo>
                  <a:cubicBezTo>
                    <a:pt x="61" y="558"/>
                    <a:pt x="1" y="1013"/>
                    <a:pt x="244" y="1287"/>
                  </a:cubicBezTo>
                  <a:cubicBezTo>
                    <a:pt x="365" y="1395"/>
                    <a:pt x="523" y="1449"/>
                    <a:pt x="690" y="1449"/>
                  </a:cubicBezTo>
                  <a:cubicBezTo>
                    <a:pt x="898" y="1449"/>
                    <a:pt x="1122" y="1364"/>
                    <a:pt x="1307" y="1196"/>
                  </a:cubicBezTo>
                  <a:cubicBezTo>
                    <a:pt x="1641" y="892"/>
                    <a:pt x="1672" y="436"/>
                    <a:pt x="1459" y="163"/>
                  </a:cubicBezTo>
                  <a:cubicBezTo>
                    <a:pt x="1338" y="55"/>
                    <a:pt x="1180" y="1"/>
                    <a:pt x="1013" y="1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3"/>
            <p:cNvSpPr/>
            <p:nvPr/>
          </p:nvSpPr>
          <p:spPr>
            <a:xfrm>
              <a:off x="2817225" y="4328900"/>
              <a:ext cx="41800" cy="36225"/>
            </a:xfrm>
            <a:custGeom>
              <a:rect b="b" l="l" r="r" t="t"/>
              <a:pathLst>
                <a:path extrusionOk="0" h="1449" w="1672">
                  <a:moveTo>
                    <a:pt x="1013" y="1"/>
                  </a:moveTo>
                  <a:cubicBezTo>
                    <a:pt x="805" y="1"/>
                    <a:pt x="581" y="85"/>
                    <a:pt x="396" y="254"/>
                  </a:cubicBezTo>
                  <a:cubicBezTo>
                    <a:pt x="61" y="558"/>
                    <a:pt x="1" y="1013"/>
                    <a:pt x="244" y="1287"/>
                  </a:cubicBezTo>
                  <a:cubicBezTo>
                    <a:pt x="365" y="1395"/>
                    <a:pt x="523" y="1449"/>
                    <a:pt x="690" y="1449"/>
                  </a:cubicBezTo>
                  <a:cubicBezTo>
                    <a:pt x="898" y="1449"/>
                    <a:pt x="1122" y="1364"/>
                    <a:pt x="1307" y="1196"/>
                  </a:cubicBezTo>
                  <a:cubicBezTo>
                    <a:pt x="1641" y="892"/>
                    <a:pt x="1672" y="436"/>
                    <a:pt x="1459" y="163"/>
                  </a:cubicBezTo>
                  <a:cubicBezTo>
                    <a:pt x="1338" y="55"/>
                    <a:pt x="1180" y="1"/>
                    <a:pt x="1013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3"/>
            <p:cNvSpPr/>
            <p:nvPr/>
          </p:nvSpPr>
          <p:spPr>
            <a:xfrm>
              <a:off x="2817225" y="4328900"/>
              <a:ext cx="41050" cy="36225"/>
            </a:xfrm>
            <a:custGeom>
              <a:rect b="b" l="l" r="r" t="t"/>
              <a:pathLst>
                <a:path extrusionOk="0" h="1449" w="1642">
                  <a:moveTo>
                    <a:pt x="980" y="1"/>
                  </a:moveTo>
                  <a:cubicBezTo>
                    <a:pt x="780" y="1"/>
                    <a:pt x="565" y="85"/>
                    <a:pt x="396" y="254"/>
                  </a:cubicBezTo>
                  <a:cubicBezTo>
                    <a:pt x="61" y="558"/>
                    <a:pt x="1" y="1013"/>
                    <a:pt x="244" y="1287"/>
                  </a:cubicBezTo>
                  <a:cubicBezTo>
                    <a:pt x="365" y="1395"/>
                    <a:pt x="523" y="1449"/>
                    <a:pt x="687" y="1449"/>
                  </a:cubicBezTo>
                  <a:cubicBezTo>
                    <a:pt x="892" y="1449"/>
                    <a:pt x="1108" y="1364"/>
                    <a:pt x="1277" y="1196"/>
                  </a:cubicBezTo>
                  <a:cubicBezTo>
                    <a:pt x="1611" y="892"/>
                    <a:pt x="1641" y="436"/>
                    <a:pt x="1398" y="163"/>
                  </a:cubicBezTo>
                  <a:cubicBezTo>
                    <a:pt x="1290" y="55"/>
                    <a:pt x="1140" y="1"/>
                    <a:pt x="98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3"/>
            <p:cNvSpPr/>
            <p:nvPr/>
          </p:nvSpPr>
          <p:spPr>
            <a:xfrm>
              <a:off x="2817225" y="4328900"/>
              <a:ext cx="41050" cy="36225"/>
            </a:xfrm>
            <a:custGeom>
              <a:rect b="b" l="l" r="r" t="t"/>
              <a:pathLst>
                <a:path extrusionOk="0" h="1449" w="1642">
                  <a:moveTo>
                    <a:pt x="980" y="1"/>
                  </a:moveTo>
                  <a:cubicBezTo>
                    <a:pt x="780" y="1"/>
                    <a:pt x="565" y="85"/>
                    <a:pt x="396" y="254"/>
                  </a:cubicBezTo>
                  <a:cubicBezTo>
                    <a:pt x="61" y="558"/>
                    <a:pt x="1" y="1013"/>
                    <a:pt x="244" y="1287"/>
                  </a:cubicBezTo>
                  <a:cubicBezTo>
                    <a:pt x="365" y="1395"/>
                    <a:pt x="523" y="1449"/>
                    <a:pt x="687" y="1449"/>
                  </a:cubicBezTo>
                  <a:cubicBezTo>
                    <a:pt x="892" y="1449"/>
                    <a:pt x="1108" y="1364"/>
                    <a:pt x="1277" y="1196"/>
                  </a:cubicBezTo>
                  <a:cubicBezTo>
                    <a:pt x="1611" y="892"/>
                    <a:pt x="1641" y="436"/>
                    <a:pt x="1398" y="163"/>
                  </a:cubicBezTo>
                  <a:cubicBezTo>
                    <a:pt x="1290" y="55"/>
                    <a:pt x="1140" y="1"/>
                    <a:pt x="980" y="1"/>
                  </a:cubicBez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3"/>
            <p:cNvSpPr/>
            <p:nvPr/>
          </p:nvSpPr>
          <p:spPr>
            <a:xfrm>
              <a:off x="2817225" y="4328900"/>
              <a:ext cx="41050" cy="36225"/>
            </a:xfrm>
            <a:custGeom>
              <a:rect b="b" l="l" r="r" t="t"/>
              <a:pathLst>
                <a:path extrusionOk="0" h="1449" w="1642">
                  <a:moveTo>
                    <a:pt x="980" y="1"/>
                  </a:moveTo>
                  <a:cubicBezTo>
                    <a:pt x="780" y="1"/>
                    <a:pt x="565" y="85"/>
                    <a:pt x="396" y="254"/>
                  </a:cubicBezTo>
                  <a:cubicBezTo>
                    <a:pt x="92" y="558"/>
                    <a:pt x="1" y="1013"/>
                    <a:pt x="244" y="1287"/>
                  </a:cubicBezTo>
                  <a:cubicBezTo>
                    <a:pt x="365" y="1395"/>
                    <a:pt x="523" y="1449"/>
                    <a:pt x="687" y="1449"/>
                  </a:cubicBezTo>
                  <a:cubicBezTo>
                    <a:pt x="892" y="1449"/>
                    <a:pt x="1108" y="1364"/>
                    <a:pt x="1277" y="1196"/>
                  </a:cubicBezTo>
                  <a:cubicBezTo>
                    <a:pt x="1611" y="892"/>
                    <a:pt x="1641" y="436"/>
                    <a:pt x="1398" y="163"/>
                  </a:cubicBezTo>
                  <a:cubicBezTo>
                    <a:pt x="1290" y="55"/>
                    <a:pt x="1140" y="1"/>
                    <a:pt x="980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3"/>
            <p:cNvSpPr/>
            <p:nvPr/>
          </p:nvSpPr>
          <p:spPr>
            <a:xfrm>
              <a:off x="2817225" y="4328900"/>
              <a:ext cx="41050" cy="36225"/>
            </a:xfrm>
            <a:custGeom>
              <a:rect b="b" l="l" r="r" t="t"/>
              <a:pathLst>
                <a:path extrusionOk="0" h="1449" w="1642">
                  <a:moveTo>
                    <a:pt x="980" y="1"/>
                  </a:moveTo>
                  <a:cubicBezTo>
                    <a:pt x="780" y="1"/>
                    <a:pt x="565" y="85"/>
                    <a:pt x="396" y="254"/>
                  </a:cubicBezTo>
                  <a:cubicBezTo>
                    <a:pt x="61" y="558"/>
                    <a:pt x="1" y="1013"/>
                    <a:pt x="244" y="1287"/>
                  </a:cubicBezTo>
                  <a:cubicBezTo>
                    <a:pt x="365" y="1395"/>
                    <a:pt x="523" y="1449"/>
                    <a:pt x="687" y="1449"/>
                  </a:cubicBezTo>
                  <a:cubicBezTo>
                    <a:pt x="892" y="1449"/>
                    <a:pt x="1108" y="1364"/>
                    <a:pt x="1277" y="1196"/>
                  </a:cubicBezTo>
                  <a:cubicBezTo>
                    <a:pt x="1611" y="892"/>
                    <a:pt x="1641" y="436"/>
                    <a:pt x="1398" y="163"/>
                  </a:cubicBezTo>
                  <a:cubicBezTo>
                    <a:pt x="1290" y="55"/>
                    <a:pt x="1140" y="1"/>
                    <a:pt x="980" y="1"/>
                  </a:cubicBez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3"/>
            <p:cNvSpPr/>
            <p:nvPr/>
          </p:nvSpPr>
          <p:spPr>
            <a:xfrm>
              <a:off x="2817225" y="4328900"/>
              <a:ext cx="41050" cy="36225"/>
            </a:xfrm>
            <a:custGeom>
              <a:rect b="b" l="l" r="r" t="t"/>
              <a:pathLst>
                <a:path extrusionOk="0" h="1449" w="1642">
                  <a:moveTo>
                    <a:pt x="980" y="1"/>
                  </a:moveTo>
                  <a:cubicBezTo>
                    <a:pt x="780" y="1"/>
                    <a:pt x="565" y="85"/>
                    <a:pt x="396" y="254"/>
                  </a:cubicBezTo>
                  <a:cubicBezTo>
                    <a:pt x="92" y="558"/>
                    <a:pt x="1" y="1013"/>
                    <a:pt x="244" y="1287"/>
                  </a:cubicBezTo>
                  <a:cubicBezTo>
                    <a:pt x="365" y="1395"/>
                    <a:pt x="523" y="1449"/>
                    <a:pt x="687" y="1449"/>
                  </a:cubicBezTo>
                  <a:cubicBezTo>
                    <a:pt x="892" y="1449"/>
                    <a:pt x="1108" y="1364"/>
                    <a:pt x="1277" y="1196"/>
                  </a:cubicBezTo>
                  <a:cubicBezTo>
                    <a:pt x="1611" y="892"/>
                    <a:pt x="1641" y="436"/>
                    <a:pt x="1398" y="163"/>
                  </a:cubicBezTo>
                  <a:cubicBezTo>
                    <a:pt x="1290" y="55"/>
                    <a:pt x="1140" y="1"/>
                    <a:pt x="980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3"/>
            <p:cNvSpPr/>
            <p:nvPr/>
          </p:nvSpPr>
          <p:spPr>
            <a:xfrm>
              <a:off x="2817225" y="4328900"/>
              <a:ext cx="41050" cy="36225"/>
            </a:xfrm>
            <a:custGeom>
              <a:rect b="b" l="l" r="r" t="t"/>
              <a:pathLst>
                <a:path extrusionOk="0" h="1449" w="1642">
                  <a:moveTo>
                    <a:pt x="993" y="1"/>
                  </a:moveTo>
                  <a:cubicBezTo>
                    <a:pt x="790" y="1"/>
                    <a:pt x="565" y="85"/>
                    <a:pt x="396" y="254"/>
                  </a:cubicBezTo>
                  <a:cubicBezTo>
                    <a:pt x="92" y="558"/>
                    <a:pt x="1" y="1013"/>
                    <a:pt x="244" y="1287"/>
                  </a:cubicBezTo>
                  <a:cubicBezTo>
                    <a:pt x="338" y="1395"/>
                    <a:pt x="493" y="1449"/>
                    <a:pt x="662" y="1449"/>
                  </a:cubicBezTo>
                  <a:cubicBezTo>
                    <a:pt x="874" y="1449"/>
                    <a:pt x="1108" y="1364"/>
                    <a:pt x="1277" y="1196"/>
                  </a:cubicBezTo>
                  <a:cubicBezTo>
                    <a:pt x="1611" y="892"/>
                    <a:pt x="1641" y="436"/>
                    <a:pt x="1398" y="163"/>
                  </a:cubicBezTo>
                  <a:cubicBezTo>
                    <a:pt x="1304" y="55"/>
                    <a:pt x="1155" y="1"/>
                    <a:pt x="993" y="1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3"/>
            <p:cNvSpPr/>
            <p:nvPr/>
          </p:nvSpPr>
          <p:spPr>
            <a:xfrm>
              <a:off x="2817225" y="4328900"/>
              <a:ext cx="41050" cy="36225"/>
            </a:xfrm>
            <a:custGeom>
              <a:rect b="b" l="l" r="r" t="t"/>
              <a:pathLst>
                <a:path extrusionOk="0" h="1449" w="1642">
                  <a:moveTo>
                    <a:pt x="993" y="1"/>
                  </a:moveTo>
                  <a:cubicBezTo>
                    <a:pt x="790" y="1"/>
                    <a:pt x="565" y="85"/>
                    <a:pt x="396" y="254"/>
                  </a:cubicBezTo>
                  <a:cubicBezTo>
                    <a:pt x="92" y="558"/>
                    <a:pt x="1" y="1013"/>
                    <a:pt x="244" y="1287"/>
                  </a:cubicBezTo>
                  <a:cubicBezTo>
                    <a:pt x="338" y="1395"/>
                    <a:pt x="493" y="1449"/>
                    <a:pt x="662" y="1449"/>
                  </a:cubicBezTo>
                  <a:cubicBezTo>
                    <a:pt x="874" y="1449"/>
                    <a:pt x="1108" y="1364"/>
                    <a:pt x="1277" y="1196"/>
                  </a:cubicBezTo>
                  <a:cubicBezTo>
                    <a:pt x="1611" y="892"/>
                    <a:pt x="1641" y="436"/>
                    <a:pt x="1398" y="163"/>
                  </a:cubicBezTo>
                  <a:cubicBezTo>
                    <a:pt x="1304" y="55"/>
                    <a:pt x="1155" y="1"/>
                    <a:pt x="993" y="1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3"/>
            <p:cNvSpPr/>
            <p:nvPr/>
          </p:nvSpPr>
          <p:spPr>
            <a:xfrm>
              <a:off x="2817225" y="4328900"/>
              <a:ext cx="41050" cy="36225"/>
            </a:xfrm>
            <a:custGeom>
              <a:rect b="b" l="l" r="r" t="t"/>
              <a:pathLst>
                <a:path extrusionOk="0" h="1449" w="1642">
                  <a:moveTo>
                    <a:pt x="993" y="1"/>
                  </a:moveTo>
                  <a:cubicBezTo>
                    <a:pt x="790" y="1"/>
                    <a:pt x="565" y="85"/>
                    <a:pt x="396" y="254"/>
                  </a:cubicBezTo>
                  <a:cubicBezTo>
                    <a:pt x="92" y="558"/>
                    <a:pt x="1" y="1013"/>
                    <a:pt x="244" y="1287"/>
                  </a:cubicBezTo>
                  <a:cubicBezTo>
                    <a:pt x="338" y="1395"/>
                    <a:pt x="493" y="1449"/>
                    <a:pt x="662" y="1449"/>
                  </a:cubicBezTo>
                  <a:cubicBezTo>
                    <a:pt x="874" y="1449"/>
                    <a:pt x="1108" y="1364"/>
                    <a:pt x="1277" y="1196"/>
                  </a:cubicBezTo>
                  <a:cubicBezTo>
                    <a:pt x="1611" y="892"/>
                    <a:pt x="1641" y="436"/>
                    <a:pt x="1398" y="163"/>
                  </a:cubicBezTo>
                  <a:cubicBezTo>
                    <a:pt x="1304" y="55"/>
                    <a:pt x="1155" y="1"/>
                    <a:pt x="993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3"/>
            <p:cNvSpPr/>
            <p:nvPr/>
          </p:nvSpPr>
          <p:spPr>
            <a:xfrm>
              <a:off x="2817225" y="4328900"/>
              <a:ext cx="41050" cy="36225"/>
            </a:xfrm>
            <a:custGeom>
              <a:rect b="b" l="l" r="r" t="t"/>
              <a:pathLst>
                <a:path extrusionOk="0" h="1449" w="1642">
                  <a:moveTo>
                    <a:pt x="993" y="1"/>
                  </a:moveTo>
                  <a:cubicBezTo>
                    <a:pt x="790" y="1"/>
                    <a:pt x="565" y="85"/>
                    <a:pt x="396" y="254"/>
                  </a:cubicBezTo>
                  <a:cubicBezTo>
                    <a:pt x="92" y="558"/>
                    <a:pt x="1" y="1013"/>
                    <a:pt x="244" y="1287"/>
                  </a:cubicBezTo>
                  <a:cubicBezTo>
                    <a:pt x="338" y="1395"/>
                    <a:pt x="493" y="1449"/>
                    <a:pt x="662" y="1449"/>
                  </a:cubicBezTo>
                  <a:cubicBezTo>
                    <a:pt x="874" y="1449"/>
                    <a:pt x="1108" y="1364"/>
                    <a:pt x="1277" y="1196"/>
                  </a:cubicBezTo>
                  <a:cubicBezTo>
                    <a:pt x="1611" y="892"/>
                    <a:pt x="1641" y="436"/>
                    <a:pt x="1398" y="163"/>
                  </a:cubicBezTo>
                  <a:cubicBezTo>
                    <a:pt x="1304" y="55"/>
                    <a:pt x="1155" y="1"/>
                    <a:pt x="993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3"/>
            <p:cNvSpPr/>
            <p:nvPr/>
          </p:nvSpPr>
          <p:spPr>
            <a:xfrm>
              <a:off x="2817225" y="4328900"/>
              <a:ext cx="41050" cy="36225"/>
            </a:xfrm>
            <a:custGeom>
              <a:rect b="b" l="l" r="r" t="t"/>
              <a:pathLst>
                <a:path extrusionOk="0" h="1449" w="1642">
                  <a:moveTo>
                    <a:pt x="993" y="1"/>
                  </a:moveTo>
                  <a:cubicBezTo>
                    <a:pt x="790" y="1"/>
                    <a:pt x="565" y="85"/>
                    <a:pt x="396" y="254"/>
                  </a:cubicBezTo>
                  <a:cubicBezTo>
                    <a:pt x="92" y="558"/>
                    <a:pt x="1" y="1013"/>
                    <a:pt x="244" y="1287"/>
                  </a:cubicBezTo>
                  <a:cubicBezTo>
                    <a:pt x="338" y="1395"/>
                    <a:pt x="493" y="1449"/>
                    <a:pt x="662" y="1449"/>
                  </a:cubicBezTo>
                  <a:cubicBezTo>
                    <a:pt x="874" y="1449"/>
                    <a:pt x="1108" y="1364"/>
                    <a:pt x="1277" y="1196"/>
                  </a:cubicBezTo>
                  <a:cubicBezTo>
                    <a:pt x="1581" y="892"/>
                    <a:pt x="1641" y="436"/>
                    <a:pt x="1398" y="163"/>
                  </a:cubicBezTo>
                  <a:cubicBezTo>
                    <a:pt x="1304" y="55"/>
                    <a:pt x="1155" y="1"/>
                    <a:pt x="993" y="1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3"/>
            <p:cNvSpPr/>
            <p:nvPr/>
          </p:nvSpPr>
          <p:spPr>
            <a:xfrm>
              <a:off x="2817225" y="4328900"/>
              <a:ext cx="41050" cy="36225"/>
            </a:xfrm>
            <a:custGeom>
              <a:rect b="b" l="l" r="r" t="t"/>
              <a:pathLst>
                <a:path extrusionOk="0" h="1449" w="1642">
                  <a:moveTo>
                    <a:pt x="993" y="1"/>
                  </a:moveTo>
                  <a:cubicBezTo>
                    <a:pt x="790" y="1"/>
                    <a:pt x="565" y="85"/>
                    <a:pt x="396" y="254"/>
                  </a:cubicBezTo>
                  <a:cubicBezTo>
                    <a:pt x="92" y="558"/>
                    <a:pt x="1" y="1013"/>
                    <a:pt x="244" y="1287"/>
                  </a:cubicBezTo>
                  <a:cubicBezTo>
                    <a:pt x="338" y="1395"/>
                    <a:pt x="493" y="1449"/>
                    <a:pt x="662" y="1449"/>
                  </a:cubicBezTo>
                  <a:cubicBezTo>
                    <a:pt x="874" y="1449"/>
                    <a:pt x="1108" y="1364"/>
                    <a:pt x="1277" y="1196"/>
                  </a:cubicBezTo>
                  <a:cubicBezTo>
                    <a:pt x="1581" y="892"/>
                    <a:pt x="1641" y="436"/>
                    <a:pt x="1398" y="163"/>
                  </a:cubicBezTo>
                  <a:cubicBezTo>
                    <a:pt x="1304" y="55"/>
                    <a:pt x="1155" y="1"/>
                    <a:pt x="993" y="1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3"/>
            <p:cNvSpPr/>
            <p:nvPr/>
          </p:nvSpPr>
          <p:spPr>
            <a:xfrm>
              <a:off x="2817225" y="4328900"/>
              <a:ext cx="41800" cy="36225"/>
            </a:xfrm>
            <a:custGeom>
              <a:rect b="b" l="l" r="r" t="t"/>
              <a:pathLst>
                <a:path extrusionOk="0" h="1449" w="1672">
                  <a:moveTo>
                    <a:pt x="1038" y="1"/>
                  </a:moveTo>
                  <a:cubicBezTo>
                    <a:pt x="835" y="1"/>
                    <a:pt x="612" y="85"/>
                    <a:pt x="426" y="254"/>
                  </a:cubicBezTo>
                  <a:cubicBezTo>
                    <a:pt x="92" y="558"/>
                    <a:pt x="1" y="1013"/>
                    <a:pt x="274" y="1287"/>
                  </a:cubicBezTo>
                  <a:cubicBezTo>
                    <a:pt x="382" y="1395"/>
                    <a:pt x="532" y="1449"/>
                    <a:pt x="695" y="1449"/>
                  </a:cubicBezTo>
                  <a:cubicBezTo>
                    <a:pt x="898" y="1449"/>
                    <a:pt x="1122" y="1364"/>
                    <a:pt x="1307" y="1196"/>
                  </a:cubicBezTo>
                  <a:cubicBezTo>
                    <a:pt x="1611" y="892"/>
                    <a:pt x="1672" y="436"/>
                    <a:pt x="1459" y="163"/>
                  </a:cubicBezTo>
                  <a:cubicBezTo>
                    <a:pt x="1351" y="55"/>
                    <a:pt x="1201" y="1"/>
                    <a:pt x="1038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3"/>
            <p:cNvSpPr/>
            <p:nvPr/>
          </p:nvSpPr>
          <p:spPr>
            <a:xfrm>
              <a:off x="2817225" y="4328900"/>
              <a:ext cx="41800" cy="36225"/>
            </a:xfrm>
            <a:custGeom>
              <a:rect b="b" l="l" r="r" t="t"/>
              <a:pathLst>
                <a:path extrusionOk="0" h="1449" w="1672">
                  <a:moveTo>
                    <a:pt x="1038" y="1"/>
                  </a:moveTo>
                  <a:cubicBezTo>
                    <a:pt x="835" y="1"/>
                    <a:pt x="612" y="85"/>
                    <a:pt x="426" y="254"/>
                  </a:cubicBezTo>
                  <a:cubicBezTo>
                    <a:pt x="92" y="558"/>
                    <a:pt x="1" y="1013"/>
                    <a:pt x="274" y="1287"/>
                  </a:cubicBezTo>
                  <a:cubicBezTo>
                    <a:pt x="382" y="1395"/>
                    <a:pt x="532" y="1449"/>
                    <a:pt x="695" y="1449"/>
                  </a:cubicBezTo>
                  <a:cubicBezTo>
                    <a:pt x="898" y="1449"/>
                    <a:pt x="1122" y="1364"/>
                    <a:pt x="1307" y="1196"/>
                  </a:cubicBezTo>
                  <a:cubicBezTo>
                    <a:pt x="1641" y="892"/>
                    <a:pt x="1672" y="436"/>
                    <a:pt x="1459" y="163"/>
                  </a:cubicBezTo>
                  <a:cubicBezTo>
                    <a:pt x="1351" y="55"/>
                    <a:pt x="1201" y="1"/>
                    <a:pt x="1038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3"/>
            <p:cNvSpPr/>
            <p:nvPr/>
          </p:nvSpPr>
          <p:spPr>
            <a:xfrm>
              <a:off x="2817225" y="4328900"/>
              <a:ext cx="41800" cy="36225"/>
            </a:xfrm>
            <a:custGeom>
              <a:rect b="b" l="l" r="r" t="t"/>
              <a:pathLst>
                <a:path extrusionOk="0" h="1449" w="1672">
                  <a:moveTo>
                    <a:pt x="1038" y="1"/>
                  </a:moveTo>
                  <a:cubicBezTo>
                    <a:pt x="835" y="1"/>
                    <a:pt x="612" y="85"/>
                    <a:pt x="426" y="254"/>
                  </a:cubicBezTo>
                  <a:cubicBezTo>
                    <a:pt x="92" y="558"/>
                    <a:pt x="1" y="1013"/>
                    <a:pt x="274" y="1287"/>
                  </a:cubicBezTo>
                  <a:cubicBezTo>
                    <a:pt x="382" y="1395"/>
                    <a:pt x="532" y="1449"/>
                    <a:pt x="695" y="1449"/>
                  </a:cubicBezTo>
                  <a:cubicBezTo>
                    <a:pt x="898" y="1449"/>
                    <a:pt x="1122" y="1364"/>
                    <a:pt x="1307" y="1196"/>
                  </a:cubicBezTo>
                  <a:cubicBezTo>
                    <a:pt x="1611" y="892"/>
                    <a:pt x="1672" y="436"/>
                    <a:pt x="1459" y="163"/>
                  </a:cubicBezTo>
                  <a:cubicBezTo>
                    <a:pt x="1351" y="55"/>
                    <a:pt x="1201" y="1"/>
                    <a:pt x="1038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3"/>
            <p:cNvSpPr/>
            <p:nvPr/>
          </p:nvSpPr>
          <p:spPr>
            <a:xfrm>
              <a:off x="2817225" y="4328900"/>
              <a:ext cx="41800" cy="36225"/>
            </a:xfrm>
            <a:custGeom>
              <a:rect b="b" l="l" r="r" t="t"/>
              <a:pathLst>
                <a:path extrusionOk="0" h="1449" w="1672">
                  <a:moveTo>
                    <a:pt x="1038" y="1"/>
                  </a:moveTo>
                  <a:cubicBezTo>
                    <a:pt x="835" y="1"/>
                    <a:pt x="612" y="85"/>
                    <a:pt x="426" y="254"/>
                  </a:cubicBezTo>
                  <a:cubicBezTo>
                    <a:pt x="92" y="558"/>
                    <a:pt x="1" y="1013"/>
                    <a:pt x="274" y="1287"/>
                  </a:cubicBezTo>
                  <a:cubicBezTo>
                    <a:pt x="382" y="1395"/>
                    <a:pt x="532" y="1449"/>
                    <a:pt x="695" y="1449"/>
                  </a:cubicBezTo>
                  <a:cubicBezTo>
                    <a:pt x="898" y="1449"/>
                    <a:pt x="1122" y="1364"/>
                    <a:pt x="1307" y="1196"/>
                  </a:cubicBezTo>
                  <a:cubicBezTo>
                    <a:pt x="1611" y="892"/>
                    <a:pt x="1672" y="436"/>
                    <a:pt x="1459" y="163"/>
                  </a:cubicBezTo>
                  <a:cubicBezTo>
                    <a:pt x="1351" y="55"/>
                    <a:pt x="1201" y="1"/>
                    <a:pt x="1038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3"/>
            <p:cNvSpPr/>
            <p:nvPr/>
          </p:nvSpPr>
          <p:spPr>
            <a:xfrm>
              <a:off x="2817225" y="4328900"/>
              <a:ext cx="41800" cy="36225"/>
            </a:xfrm>
            <a:custGeom>
              <a:rect b="b" l="l" r="r" t="t"/>
              <a:pathLst>
                <a:path extrusionOk="0" h="1449" w="1672">
                  <a:moveTo>
                    <a:pt x="1038" y="1"/>
                  </a:moveTo>
                  <a:cubicBezTo>
                    <a:pt x="835" y="1"/>
                    <a:pt x="612" y="85"/>
                    <a:pt x="426" y="254"/>
                  </a:cubicBezTo>
                  <a:cubicBezTo>
                    <a:pt x="92" y="558"/>
                    <a:pt x="1" y="1013"/>
                    <a:pt x="274" y="1287"/>
                  </a:cubicBezTo>
                  <a:cubicBezTo>
                    <a:pt x="382" y="1395"/>
                    <a:pt x="532" y="1449"/>
                    <a:pt x="695" y="1449"/>
                  </a:cubicBezTo>
                  <a:cubicBezTo>
                    <a:pt x="898" y="1449"/>
                    <a:pt x="1122" y="1364"/>
                    <a:pt x="1307" y="1196"/>
                  </a:cubicBezTo>
                  <a:cubicBezTo>
                    <a:pt x="1611" y="892"/>
                    <a:pt x="1672" y="436"/>
                    <a:pt x="1459" y="163"/>
                  </a:cubicBezTo>
                  <a:cubicBezTo>
                    <a:pt x="1351" y="55"/>
                    <a:pt x="1201" y="1"/>
                    <a:pt x="1038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3"/>
            <p:cNvSpPr/>
            <p:nvPr/>
          </p:nvSpPr>
          <p:spPr>
            <a:xfrm>
              <a:off x="2817225" y="4328900"/>
              <a:ext cx="41800" cy="36225"/>
            </a:xfrm>
            <a:custGeom>
              <a:rect b="b" l="l" r="r" t="t"/>
              <a:pathLst>
                <a:path extrusionOk="0" h="1449" w="1672">
                  <a:moveTo>
                    <a:pt x="1038" y="1"/>
                  </a:moveTo>
                  <a:cubicBezTo>
                    <a:pt x="835" y="1"/>
                    <a:pt x="612" y="85"/>
                    <a:pt x="426" y="254"/>
                  </a:cubicBezTo>
                  <a:cubicBezTo>
                    <a:pt x="92" y="558"/>
                    <a:pt x="1" y="1013"/>
                    <a:pt x="274" y="1287"/>
                  </a:cubicBezTo>
                  <a:cubicBezTo>
                    <a:pt x="382" y="1395"/>
                    <a:pt x="532" y="1449"/>
                    <a:pt x="695" y="1449"/>
                  </a:cubicBezTo>
                  <a:cubicBezTo>
                    <a:pt x="898" y="1449"/>
                    <a:pt x="1122" y="1364"/>
                    <a:pt x="1307" y="1196"/>
                  </a:cubicBezTo>
                  <a:cubicBezTo>
                    <a:pt x="1611" y="892"/>
                    <a:pt x="1672" y="436"/>
                    <a:pt x="1459" y="163"/>
                  </a:cubicBezTo>
                  <a:cubicBezTo>
                    <a:pt x="1351" y="55"/>
                    <a:pt x="1201" y="1"/>
                    <a:pt x="1038" y="1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"/>
            <p:cNvSpPr/>
            <p:nvPr/>
          </p:nvSpPr>
          <p:spPr>
            <a:xfrm>
              <a:off x="2817225" y="4328900"/>
              <a:ext cx="41800" cy="36225"/>
            </a:xfrm>
            <a:custGeom>
              <a:rect b="b" l="l" r="r" t="t"/>
              <a:pathLst>
                <a:path extrusionOk="0" h="1449" w="1672">
                  <a:moveTo>
                    <a:pt x="1038" y="1"/>
                  </a:moveTo>
                  <a:cubicBezTo>
                    <a:pt x="835" y="1"/>
                    <a:pt x="612" y="85"/>
                    <a:pt x="426" y="254"/>
                  </a:cubicBezTo>
                  <a:cubicBezTo>
                    <a:pt x="92" y="558"/>
                    <a:pt x="1" y="1013"/>
                    <a:pt x="274" y="1287"/>
                  </a:cubicBezTo>
                  <a:cubicBezTo>
                    <a:pt x="382" y="1395"/>
                    <a:pt x="532" y="1449"/>
                    <a:pt x="695" y="1449"/>
                  </a:cubicBezTo>
                  <a:cubicBezTo>
                    <a:pt x="898" y="1449"/>
                    <a:pt x="1122" y="1364"/>
                    <a:pt x="1307" y="1196"/>
                  </a:cubicBezTo>
                  <a:cubicBezTo>
                    <a:pt x="1611" y="892"/>
                    <a:pt x="1672" y="436"/>
                    <a:pt x="1459" y="163"/>
                  </a:cubicBezTo>
                  <a:cubicBezTo>
                    <a:pt x="1351" y="55"/>
                    <a:pt x="1201" y="1"/>
                    <a:pt x="1038" y="1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3"/>
            <p:cNvSpPr/>
            <p:nvPr/>
          </p:nvSpPr>
          <p:spPr>
            <a:xfrm>
              <a:off x="2817225" y="4329775"/>
              <a:ext cx="41800" cy="35350"/>
            </a:xfrm>
            <a:custGeom>
              <a:rect b="b" l="l" r="r" t="t"/>
              <a:pathLst>
                <a:path extrusionOk="0" h="1414" w="1672">
                  <a:moveTo>
                    <a:pt x="1021" y="1"/>
                  </a:moveTo>
                  <a:cubicBezTo>
                    <a:pt x="822" y="1"/>
                    <a:pt x="606" y="85"/>
                    <a:pt x="426" y="249"/>
                  </a:cubicBezTo>
                  <a:cubicBezTo>
                    <a:pt x="92" y="523"/>
                    <a:pt x="1" y="978"/>
                    <a:pt x="274" y="1252"/>
                  </a:cubicBezTo>
                  <a:cubicBezTo>
                    <a:pt x="382" y="1360"/>
                    <a:pt x="532" y="1414"/>
                    <a:pt x="695" y="1414"/>
                  </a:cubicBezTo>
                  <a:cubicBezTo>
                    <a:pt x="898" y="1414"/>
                    <a:pt x="1122" y="1329"/>
                    <a:pt x="1307" y="1161"/>
                  </a:cubicBezTo>
                  <a:cubicBezTo>
                    <a:pt x="1611" y="857"/>
                    <a:pt x="1672" y="401"/>
                    <a:pt x="1459" y="188"/>
                  </a:cubicBezTo>
                  <a:cubicBezTo>
                    <a:pt x="1347" y="62"/>
                    <a:pt x="1190" y="1"/>
                    <a:pt x="1021" y="1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3"/>
            <p:cNvSpPr/>
            <p:nvPr/>
          </p:nvSpPr>
          <p:spPr>
            <a:xfrm>
              <a:off x="2817225" y="4329775"/>
              <a:ext cx="41800" cy="35350"/>
            </a:xfrm>
            <a:custGeom>
              <a:rect b="b" l="l" r="r" t="t"/>
              <a:pathLst>
                <a:path extrusionOk="0" h="1414" w="1672">
                  <a:moveTo>
                    <a:pt x="1021" y="1"/>
                  </a:moveTo>
                  <a:cubicBezTo>
                    <a:pt x="822" y="1"/>
                    <a:pt x="606" y="85"/>
                    <a:pt x="426" y="249"/>
                  </a:cubicBezTo>
                  <a:cubicBezTo>
                    <a:pt x="92" y="523"/>
                    <a:pt x="1" y="978"/>
                    <a:pt x="274" y="1252"/>
                  </a:cubicBezTo>
                  <a:cubicBezTo>
                    <a:pt x="382" y="1360"/>
                    <a:pt x="532" y="1414"/>
                    <a:pt x="695" y="1414"/>
                  </a:cubicBezTo>
                  <a:cubicBezTo>
                    <a:pt x="898" y="1414"/>
                    <a:pt x="1122" y="1329"/>
                    <a:pt x="1307" y="1161"/>
                  </a:cubicBezTo>
                  <a:cubicBezTo>
                    <a:pt x="1611" y="857"/>
                    <a:pt x="1672" y="401"/>
                    <a:pt x="1459" y="188"/>
                  </a:cubicBezTo>
                  <a:cubicBezTo>
                    <a:pt x="1347" y="62"/>
                    <a:pt x="1190" y="1"/>
                    <a:pt x="1021" y="1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3"/>
            <p:cNvSpPr/>
            <p:nvPr/>
          </p:nvSpPr>
          <p:spPr>
            <a:xfrm>
              <a:off x="2817225" y="4330075"/>
              <a:ext cx="41800" cy="35050"/>
            </a:xfrm>
            <a:custGeom>
              <a:rect b="b" l="l" r="r" t="t"/>
              <a:pathLst>
                <a:path extrusionOk="0" h="1402" w="1672">
                  <a:moveTo>
                    <a:pt x="1008" y="1"/>
                  </a:moveTo>
                  <a:cubicBezTo>
                    <a:pt x="813" y="1"/>
                    <a:pt x="603" y="77"/>
                    <a:pt x="426" y="237"/>
                  </a:cubicBezTo>
                  <a:cubicBezTo>
                    <a:pt x="92" y="541"/>
                    <a:pt x="1" y="966"/>
                    <a:pt x="274" y="1240"/>
                  </a:cubicBezTo>
                  <a:cubicBezTo>
                    <a:pt x="382" y="1348"/>
                    <a:pt x="532" y="1402"/>
                    <a:pt x="695" y="1402"/>
                  </a:cubicBezTo>
                  <a:cubicBezTo>
                    <a:pt x="898" y="1402"/>
                    <a:pt x="1122" y="1317"/>
                    <a:pt x="1307" y="1149"/>
                  </a:cubicBezTo>
                  <a:cubicBezTo>
                    <a:pt x="1611" y="845"/>
                    <a:pt x="1672" y="389"/>
                    <a:pt x="1459" y="176"/>
                  </a:cubicBezTo>
                  <a:cubicBezTo>
                    <a:pt x="1344" y="62"/>
                    <a:pt x="1182" y="1"/>
                    <a:pt x="1008" y="1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3"/>
            <p:cNvSpPr/>
            <p:nvPr/>
          </p:nvSpPr>
          <p:spPr>
            <a:xfrm>
              <a:off x="2817225" y="4329775"/>
              <a:ext cx="41050" cy="35350"/>
            </a:xfrm>
            <a:custGeom>
              <a:rect b="b" l="l" r="r" t="t"/>
              <a:pathLst>
                <a:path extrusionOk="0" h="1414" w="1642">
                  <a:moveTo>
                    <a:pt x="988" y="1"/>
                  </a:moveTo>
                  <a:cubicBezTo>
                    <a:pt x="798" y="1"/>
                    <a:pt x="590" y="85"/>
                    <a:pt x="426" y="249"/>
                  </a:cubicBezTo>
                  <a:cubicBezTo>
                    <a:pt x="92" y="523"/>
                    <a:pt x="1" y="978"/>
                    <a:pt x="274" y="1252"/>
                  </a:cubicBezTo>
                  <a:cubicBezTo>
                    <a:pt x="382" y="1360"/>
                    <a:pt x="532" y="1414"/>
                    <a:pt x="692" y="1414"/>
                  </a:cubicBezTo>
                  <a:cubicBezTo>
                    <a:pt x="892" y="1414"/>
                    <a:pt x="1108" y="1329"/>
                    <a:pt x="1277" y="1161"/>
                  </a:cubicBezTo>
                  <a:cubicBezTo>
                    <a:pt x="1581" y="857"/>
                    <a:pt x="1641" y="401"/>
                    <a:pt x="1398" y="188"/>
                  </a:cubicBezTo>
                  <a:cubicBezTo>
                    <a:pt x="1300" y="62"/>
                    <a:pt x="1151" y="1"/>
                    <a:pt x="988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3"/>
            <p:cNvSpPr/>
            <p:nvPr/>
          </p:nvSpPr>
          <p:spPr>
            <a:xfrm>
              <a:off x="2818750" y="4329775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27" y="1"/>
                  </a:moveTo>
                  <a:cubicBezTo>
                    <a:pt x="737" y="1"/>
                    <a:pt x="529" y="85"/>
                    <a:pt x="365" y="249"/>
                  </a:cubicBezTo>
                  <a:cubicBezTo>
                    <a:pt x="31" y="523"/>
                    <a:pt x="0" y="978"/>
                    <a:pt x="213" y="1252"/>
                  </a:cubicBezTo>
                  <a:cubicBezTo>
                    <a:pt x="321" y="1360"/>
                    <a:pt x="471" y="1414"/>
                    <a:pt x="631" y="1414"/>
                  </a:cubicBezTo>
                  <a:cubicBezTo>
                    <a:pt x="831" y="1414"/>
                    <a:pt x="1047" y="1329"/>
                    <a:pt x="1216" y="1161"/>
                  </a:cubicBezTo>
                  <a:cubicBezTo>
                    <a:pt x="1520" y="857"/>
                    <a:pt x="1580" y="401"/>
                    <a:pt x="1337" y="188"/>
                  </a:cubicBezTo>
                  <a:cubicBezTo>
                    <a:pt x="1239" y="62"/>
                    <a:pt x="1090" y="1"/>
                    <a:pt x="92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3"/>
            <p:cNvSpPr/>
            <p:nvPr/>
          </p:nvSpPr>
          <p:spPr>
            <a:xfrm>
              <a:off x="2818750" y="4329775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27" y="1"/>
                  </a:moveTo>
                  <a:cubicBezTo>
                    <a:pt x="737" y="1"/>
                    <a:pt x="529" y="85"/>
                    <a:pt x="365" y="249"/>
                  </a:cubicBezTo>
                  <a:cubicBezTo>
                    <a:pt x="31" y="523"/>
                    <a:pt x="0" y="978"/>
                    <a:pt x="213" y="1252"/>
                  </a:cubicBezTo>
                  <a:cubicBezTo>
                    <a:pt x="321" y="1360"/>
                    <a:pt x="471" y="1414"/>
                    <a:pt x="631" y="1414"/>
                  </a:cubicBezTo>
                  <a:cubicBezTo>
                    <a:pt x="831" y="1414"/>
                    <a:pt x="1047" y="1329"/>
                    <a:pt x="1216" y="1161"/>
                  </a:cubicBezTo>
                  <a:cubicBezTo>
                    <a:pt x="1520" y="857"/>
                    <a:pt x="1580" y="401"/>
                    <a:pt x="1337" y="188"/>
                  </a:cubicBezTo>
                  <a:cubicBezTo>
                    <a:pt x="1239" y="62"/>
                    <a:pt x="1090" y="1"/>
                    <a:pt x="92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3"/>
            <p:cNvSpPr/>
            <p:nvPr/>
          </p:nvSpPr>
          <p:spPr>
            <a:xfrm>
              <a:off x="2818750" y="4329775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27" y="1"/>
                  </a:moveTo>
                  <a:cubicBezTo>
                    <a:pt x="737" y="1"/>
                    <a:pt x="529" y="85"/>
                    <a:pt x="365" y="249"/>
                  </a:cubicBezTo>
                  <a:cubicBezTo>
                    <a:pt x="31" y="523"/>
                    <a:pt x="0" y="978"/>
                    <a:pt x="213" y="1252"/>
                  </a:cubicBezTo>
                  <a:cubicBezTo>
                    <a:pt x="321" y="1360"/>
                    <a:pt x="471" y="1414"/>
                    <a:pt x="631" y="1414"/>
                  </a:cubicBezTo>
                  <a:cubicBezTo>
                    <a:pt x="831" y="1414"/>
                    <a:pt x="1047" y="1329"/>
                    <a:pt x="1216" y="1161"/>
                  </a:cubicBezTo>
                  <a:cubicBezTo>
                    <a:pt x="1520" y="857"/>
                    <a:pt x="1580" y="401"/>
                    <a:pt x="1337" y="188"/>
                  </a:cubicBezTo>
                  <a:cubicBezTo>
                    <a:pt x="1239" y="62"/>
                    <a:pt x="1090" y="1"/>
                    <a:pt x="92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3"/>
            <p:cNvSpPr/>
            <p:nvPr/>
          </p:nvSpPr>
          <p:spPr>
            <a:xfrm>
              <a:off x="2818750" y="4329775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27" y="1"/>
                  </a:moveTo>
                  <a:cubicBezTo>
                    <a:pt x="737" y="1"/>
                    <a:pt x="529" y="85"/>
                    <a:pt x="365" y="249"/>
                  </a:cubicBezTo>
                  <a:cubicBezTo>
                    <a:pt x="31" y="523"/>
                    <a:pt x="0" y="978"/>
                    <a:pt x="213" y="1252"/>
                  </a:cubicBezTo>
                  <a:cubicBezTo>
                    <a:pt x="321" y="1360"/>
                    <a:pt x="471" y="1414"/>
                    <a:pt x="631" y="1414"/>
                  </a:cubicBezTo>
                  <a:cubicBezTo>
                    <a:pt x="831" y="1414"/>
                    <a:pt x="1047" y="1329"/>
                    <a:pt x="1216" y="1161"/>
                  </a:cubicBezTo>
                  <a:cubicBezTo>
                    <a:pt x="1520" y="857"/>
                    <a:pt x="1580" y="431"/>
                    <a:pt x="1337" y="188"/>
                  </a:cubicBezTo>
                  <a:cubicBezTo>
                    <a:pt x="1239" y="62"/>
                    <a:pt x="1090" y="1"/>
                    <a:pt x="92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3"/>
            <p:cNvSpPr/>
            <p:nvPr/>
          </p:nvSpPr>
          <p:spPr>
            <a:xfrm>
              <a:off x="2818750" y="4329775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27" y="1"/>
                  </a:moveTo>
                  <a:cubicBezTo>
                    <a:pt x="737" y="1"/>
                    <a:pt x="529" y="85"/>
                    <a:pt x="365" y="249"/>
                  </a:cubicBezTo>
                  <a:cubicBezTo>
                    <a:pt x="31" y="523"/>
                    <a:pt x="0" y="978"/>
                    <a:pt x="213" y="1252"/>
                  </a:cubicBezTo>
                  <a:cubicBezTo>
                    <a:pt x="321" y="1360"/>
                    <a:pt x="471" y="1414"/>
                    <a:pt x="631" y="1414"/>
                  </a:cubicBezTo>
                  <a:cubicBezTo>
                    <a:pt x="831" y="1414"/>
                    <a:pt x="1047" y="1329"/>
                    <a:pt x="1216" y="1161"/>
                  </a:cubicBezTo>
                  <a:cubicBezTo>
                    <a:pt x="1520" y="857"/>
                    <a:pt x="1580" y="431"/>
                    <a:pt x="1337" y="188"/>
                  </a:cubicBezTo>
                  <a:cubicBezTo>
                    <a:pt x="1239" y="62"/>
                    <a:pt x="1090" y="1"/>
                    <a:pt x="92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3"/>
            <p:cNvSpPr/>
            <p:nvPr/>
          </p:nvSpPr>
          <p:spPr>
            <a:xfrm>
              <a:off x="2818750" y="4329775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27" y="1"/>
                  </a:moveTo>
                  <a:cubicBezTo>
                    <a:pt x="737" y="1"/>
                    <a:pt x="529" y="85"/>
                    <a:pt x="365" y="249"/>
                  </a:cubicBezTo>
                  <a:cubicBezTo>
                    <a:pt x="31" y="523"/>
                    <a:pt x="0" y="978"/>
                    <a:pt x="213" y="1252"/>
                  </a:cubicBezTo>
                  <a:cubicBezTo>
                    <a:pt x="321" y="1360"/>
                    <a:pt x="471" y="1414"/>
                    <a:pt x="631" y="1414"/>
                  </a:cubicBezTo>
                  <a:cubicBezTo>
                    <a:pt x="831" y="1414"/>
                    <a:pt x="1047" y="1329"/>
                    <a:pt x="1216" y="1161"/>
                  </a:cubicBezTo>
                  <a:cubicBezTo>
                    <a:pt x="1520" y="857"/>
                    <a:pt x="1580" y="431"/>
                    <a:pt x="1337" y="188"/>
                  </a:cubicBezTo>
                  <a:cubicBezTo>
                    <a:pt x="1239" y="62"/>
                    <a:pt x="1090" y="1"/>
                    <a:pt x="92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3"/>
            <p:cNvSpPr/>
            <p:nvPr/>
          </p:nvSpPr>
          <p:spPr>
            <a:xfrm>
              <a:off x="2818750" y="4328900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44" y="1"/>
                  </a:moveTo>
                  <a:cubicBezTo>
                    <a:pt x="750" y="1"/>
                    <a:pt x="534" y="85"/>
                    <a:pt x="365" y="254"/>
                  </a:cubicBezTo>
                  <a:cubicBezTo>
                    <a:pt x="31" y="558"/>
                    <a:pt x="0" y="1013"/>
                    <a:pt x="213" y="1226"/>
                  </a:cubicBezTo>
                  <a:cubicBezTo>
                    <a:pt x="325" y="1352"/>
                    <a:pt x="482" y="1413"/>
                    <a:pt x="649" y="1413"/>
                  </a:cubicBezTo>
                  <a:cubicBezTo>
                    <a:pt x="844" y="1413"/>
                    <a:pt x="1052" y="1329"/>
                    <a:pt x="1216" y="1165"/>
                  </a:cubicBezTo>
                  <a:cubicBezTo>
                    <a:pt x="1520" y="861"/>
                    <a:pt x="1580" y="436"/>
                    <a:pt x="1337" y="163"/>
                  </a:cubicBezTo>
                  <a:cubicBezTo>
                    <a:pt x="1243" y="55"/>
                    <a:pt x="1100" y="1"/>
                    <a:pt x="9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3"/>
            <p:cNvSpPr/>
            <p:nvPr/>
          </p:nvSpPr>
          <p:spPr>
            <a:xfrm>
              <a:off x="2818750" y="4328900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44" y="1"/>
                  </a:moveTo>
                  <a:cubicBezTo>
                    <a:pt x="750" y="1"/>
                    <a:pt x="534" y="85"/>
                    <a:pt x="365" y="254"/>
                  </a:cubicBezTo>
                  <a:cubicBezTo>
                    <a:pt x="61" y="558"/>
                    <a:pt x="0" y="1013"/>
                    <a:pt x="213" y="1226"/>
                  </a:cubicBezTo>
                  <a:cubicBezTo>
                    <a:pt x="325" y="1352"/>
                    <a:pt x="482" y="1413"/>
                    <a:pt x="649" y="1413"/>
                  </a:cubicBezTo>
                  <a:cubicBezTo>
                    <a:pt x="844" y="1413"/>
                    <a:pt x="1052" y="1329"/>
                    <a:pt x="1216" y="1165"/>
                  </a:cubicBezTo>
                  <a:cubicBezTo>
                    <a:pt x="1520" y="861"/>
                    <a:pt x="1580" y="436"/>
                    <a:pt x="1337" y="163"/>
                  </a:cubicBezTo>
                  <a:cubicBezTo>
                    <a:pt x="1243" y="55"/>
                    <a:pt x="1100" y="1"/>
                    <a:pt x="9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3"/>
            <p:cNvSpPr/>
            <p:nvPr/>
          </p:nvSpPr>
          <p:spPr>
            <a:xfrm>
              <a:off x="2818750" y="4328900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44" y="1"/>
                  </a:moveTo>
                  <a:cubicBezTo>
                    <a:pt x="750" y="1"/>
                    <a:pt x="534" y="85"/>
                    <a:pt x="365" y="254"/>
                  </a:cubicBezTo>
                  <a:cubicBezTo>
                    <a:pt x="31" y="558"/>
                    <a:pt x="0" y="1013"/>
                    <a:pt x="213" y="1226"/>
                  </a:cubicBezTo>
                  <a:cubicBezTo>
                    <a:pt x="325" y="1352"/>
                    <a:pt x="482" y="1413"/>
                    <a:pt x="649" y="1413"/>
                  </a:cubicBezTo>
                  <a:cubicBezTo>
                    <a:pt x="844" y="1413"/>
                    <a:pt x="1052" y="1329"/>
                    <a:pt x="1216" y="1165"/>
                  </a:cubicBezTo>
                  <a:cubicBezTo>
                    <a:pt x="1520" y="861"/>
                    <a:pt x="1580" y="436"/>
                    <a:pt x="1337" y="163"/>
                  </a:cubicBezTo>
                  <a:cubicBezTo>
                    <a:pt x="1243" y="55"/>
                    <a:pt x="1100" y="1"/>
                    <a:pt x="9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3"/>
            <p:cNvSpPr/>
            <p:nvPr/>
          </p:nvSpPr>
          <p:spPr>
            <a:xfrm>
              <a:off x="2818750" y="4328900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44" y="1"/>
                  </a:moveTo>
                  <a:cubicBezTo>
                    <a:pt x="750" y="1"/>
                    <a:pt x="534" y="85"/>
                    <a:pt x="365" y="254"/>
                  </a:cubicBezTo>
                  <a:cubicBezTo>
                    <a:pt x="31" y="558"/>
                    <a:pt x="0" y="1013"/>
                    <a:pt x="213" y="1226"/>
                  </a:cubicBezTo>
                  <a:cubicBezTo>
                    <a:pt x="325" y="1352"/>
                    <a:pt x="482" y="1413"/>
                    <a:pt x="649" y="1413"/>
                  </a:cubicBezTo>
                  <a:cubicBezTo>
                    <a:pt x="844" y="1413"/>
                    <a:pt x="1052" y="1329"/>
                    <a:pt x="1216" y="1165"/>
                  </a:cubicBezTo>
                  <a:cubicBezTo>
                    <a:pt x="1520" y="861"/>
                    <a:pt x="1580" y="436"/>
                    <a:pt x="1337" y="163"/>
                  </a:cubicBezTo>
                  <a:cubicBezTo>
                    <a:pt x="1243" y="55"/>
                    <a:pt x="1100" y="1"/>
                    <a:pt x="9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3"/>
            <p:cNvSpPr/>
            <p:nvPr/>
          </p:nvSpPr>
          <p:spPr>
            <a:xfrm>
              <a:off x="2818750" y="4328900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44" y="1"/>
                  </a:moveTo>
                  <a:cubicBezTo>
                    <a:pt x="750" y="1"/>
                    <a:pt x="534" y="85"/>
                    <a:pt x="365" y="254"/>
                  </a:cubicBezTo>
                  <a:cubicBezTo>
                    <a:pt x="31" y="558"/>
                    <a:pt x="0" y="1013"/>
                    <a:pt x="213" y="1226"/>
                  </a:cubicBezTo>
                  <a:cubicBezTo>
                    <a:pt x="325" y="1352"/>
                    <a:pt x="482" y="1413"/>
                    <a:pt x="649" y="1413"/>
                  </a:cubicBezTo>
                  <a:cubicBezTo>
                    <a:pt x="844" y="1413"/>
                    <a:pt x="1052" y="1329"/>
                    <a:pt x="1216" y="1165"/>
                  </a:cubicBezTo>
                  <a:cubicBezTo>
                    <a:pt x="1520" y="861"/>
                    <a:pt x="1580" y="436"/>
                    <a:pt x="1337" y="163"/>
                  </a:cubicBezTo>
                  <a:cubicBezTo>
                    <a:pt x="1243" y="55"/>
                    <a:pt x="1100" y="1"/>
                    <a:pt x="9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3"/>
            <p:cNvSpPr/>
            <p:nvPr/>
          </p:nvSpPr>
          <p:spPr>
            <a:xfrm>
              <a:off x="2818750" y="4328900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44" y="1"/>
                  </a:moveTo>
                  <a:cubicBezTo>
                    <a:pt x="750" y="1"/>
                    <a:pt x="534" y="85"/>
                    <a:pt x="365" y="254"/>
                  </a:cubicBezTo>
                  <a:cubicBezTo>
                    <a:pt x="61" y="558"/>
                    <a:pt x="0" y="1013"/>
                    <a:pt x="213" y="1226"/>
                  </a:cubicBezTo>
                  <a:cubicBezTo>
                    <a:pt x="325" y="1352"/>
                    <a:pt x="482" y="1413"/>
                    <a:pt x="649" y="1413"/>
                  </a:cubicBezTo>
                  <a:cubicBezTo>
                    <a:pt x="844" y="1413"/>
                    <a:pt x="1052" y="1329"/>
                    <a:pt x="1216" y="1165"/>
                  </a:cubicBezTo>
                  <a:cubicBezTo>
                    <a:pt x="1520" y="861"/>
                    <a:pt x="1580" y="436"/>
                    <a:pt x="1337" y="163"/>
                  </a:cubicBezTo>
                  <a:cubicBezTo>
                    <a:pt x="1243" y="55"/>
                    <a:pt x="1100" y="1"/>
                    <a:pt x="9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3"/>
            <p:cNvSpPr/>
            <p:nvPr/>
          </p:nvSpPr>
          <p:spPr>
            <a:xfrm>
              <a:off x="2818750" y="4328900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44" y="1"/>
                  </a:moveTo>
                  <a:cubicBezTo>
                    <a:pt x="750" y="1"/>
                    <a:pt x="534" y="85"/>
                    <a:pt x="365" y="254"/>
                  </a:cubicBezTo>
                  <a:cubicBezTo>
                    <a:pt x="61" y="558"/>
                    <a:pt x="0" y="1013"/>
                    <a:pt x="213" y="1226"/>
                  </a:cubicBezTo>
                  <a:cubicBezTo>
                    <a:pt x="325" y="1352"/>
                    <a:pt x="482" y="1413"/>
                    <a:pt x="649" y="1413"/>
                  </a:cubicBezTo>
                  <a:cubicBezTo>
                    <a:pt x="844" y="1413"/>
                    <a:pt x="1052" y="1329"/>
                    <a:pt x="1216" y="1165"/>
                  </a:cubicBezTo>
                  <a:cubicBezTo>
                    <a:pt x="1520" y="861"/>
                    <a:pt x="1580" y="436"/>
                    <a:pt x="1337" y="163"/>
                  </a:cubicBezTo>
                  <a:cubicBezTo>
                    <a:pt x="1243" y="55"/>
                    <a:pt x="1100" y="1"/>
                    <a:pt x="9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3"/>
            <p:cNvSpPr/>
            <p:nvPr/>
          </p:nvSpPr>
          <p:spPr>
            <a:xfrm>
              <a:off x="2818750" y="4328900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44" y="1"/>
                  </a:moveTo>
                  <a:cubicBezTo>
                    <a:pt x="750" y="1"/>
                    <a:pt x="534" y="85"/>
                    <a:pt x="365" y="254"/>
                  </a:cubicBezTo>
                  <a:cubicBezTo>
                    <a:pt x="61" y="558"/>
                    <a:pt x="0" y="1013"/>
                    <a:pt x="213" y="1226"/>
                  </a:cubicBezTo>
                  <a:cubicBezTo>
                    <a:pt x="325" y="1352"/>
                    <a:pt x="482" y="1413"/>
                    <a:pt x="649" y="1413"/>
                  </a:cubicBezTo>
                  <a:cubicBezTo>
                    <a:pt x="844" y="1413"/>
                    <a:pt x="1052" y="1329"/>
                    <a:pt x="1216" y="1165"/>
                  </a:cubicBezTo>
                  <a:cubicBezTo>
                    <a:pt x="1520" y="861"/>
                    <a:pt x="1580" y="436"/>
                    <a:pt x="1337" y="163"/>
                  </a:cubicBezTo>
                  <a:cubicBezTo>
                    <a:pt x="1243" y="55"/>
                    <a:pt x="1100" y="1"/>
                    <a:pt x="9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3"/>
            <p:cNvSpPr/>
            <p:nvPr/>
          </p:nvSpPr>
          <p:spPr>
            <a:xfrm>
              <a:off x="2818750" y="4328900"/>
              <a:ext cx="39525" cy="35350"/>
            </a:xfrm>
            <a:custGeom>
              <a:rect b="b" l="l" r="r" t="t"/>
              <a:pathLst>
                <a:path extrusionOk="0" h="1414" w="1581">
                  <a:moveTo>
                    <a:pt x="944" y="1"/>
                  </a:moveTo>
                  <a:cubicBezTo>
                    <a:pt x="750" y="1"/>
                    <a:pt x="534" y="85"/>
                    <a:pt x="365" y="254"/>
                  </a:cubicBezTo>
                  <a:cubicBezTo>
                    <a:pt x="61" y="558"/>
                    <a:pt x="0" y="1013"/>
                    <a:pt x="213" y="1226"/>
                  </a:cubicBezTo>
                  <a:cubicBezTo>
                    <a:pt x="325" y="1352"/>
                    <a:pt x="482" y="1413"/>
                    <a:pt x="649" y="1413"/>
                  </a:cubicBezTo>
                  <a:cubicBezTo>
                    <a:pt x="844" y="1413"/>
                    <a:pt x="1052" y="1329"/>
                    <a:pt x="1216" y="1165"/>
                  </a:cubicBezTo>
                  <a:cubicBezTo>
                    <a:pt x="1520" y="861"/>
                    <a:pt x="1580" y="436"/>
                    <a:pt x="1337" y="163"/>
                  </a:cubicBezTo>
                  <a:cubicBezTo>
                    <a:pt x="1243" y="55"/>
                    <a:pt x="1100" y="1"/>
                    <a:pt x="9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3"/>
            <p:cNvSpPr/>
            <p:nvPr/>
          </p:nvSpPr>
          <p:spPr>
            <a:xfrm>
              <a:off x="2818750" y="4329200"/>
              <a:ext cx="39525" cy="34750"/>
            </a:xfrm>
            <a:custGeom>
              <a:rect b="b" l="l" r="r" t="t"/>
              <a:pathLst>
                <a:path extrusionOk="0" h="1390" w="1581">
                  <a:moveTo>
                    <a:pt x="933" y="1"/>
                  </a:moveTo>
                  <a:cubicBezTo>
                    <a:pt x="741" y="1"/>
                    <a:pt x="531" y="76"/>
                    <a:pt x="365" y="242"/>
                  </a:cubicBezTo>
                  <a:cubicBezTo>
                    <a:pt x="61" y="546"/>
                    <a:pt x="0" y="1001"/>
                    <a:pt x="213" y="1214"/>
                  </a:cubicBezTo>
                  <a:cubicBezTo>
                    <a:pt x="328" y="1329"/>
                    <a:pt x="490" y="1389"/>
                    <a:pt x="661" y="1389"/>
                  </a:cubicBezTo>
                  <a:cubicBezTo>
                    <a:pt x="853" y="1389"/>
                    <a:pt x="1055" y="1314"/>
                    <a:pt x="1216" y="1153"/>
                  </a:cubicBezTo>
                  <a:cubicBezTo>
                    <a:pt x="1520" y="849"/>
                    <a:pt x="1580" y="424"/>
                    <a:pt x="1337" y="151"/>
                  </a:cubicBezTo>
                  <a:cubicBezTo>
                    <a:pt x="1240" y="54"/>
                    <a:pt x="1093" y="1"/>
                    <a:pt x="93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3"/>
            <p:cNvSpPr/>
            <p:nvPr/>
          </p:nvSpPr>
          <p:spPr>
            <a:xfrm>
              <a:off x="2818750" y="4329200"/>
              <a:ext cx="39525" cy="34750"/>
            </a:xfrm>
            <a:custGeom>
              <a:rect b="b" l="l" r="r" t="t"/>
              <a:pathLst>
                <a:path extrusionOk="0" h="1390" w="1581">
                  <a:moveTo>
                    <a:pt x="933" y="1"/>
                  </a:moveTo>
                  <a:cubicBezTo>
                    <a:pt x="741" y="1"/>
                    <a:pt x="531" y="76"/>
                    <a:pt x="365" y="242"/>
                  </a:cubicBezTo>
                  <a:cubicBezTo>
                    <a:pt x="61" y="546"/>
                    <a:pt x="0" y="1001"/>
                    <a:pt x="213" y="1214"/>
                  </a:cubicBezTo>
                  <a:cubicBezTo>
                    <a:pt x="328" y="1329"/>
                    <a:pt x="490" y="1389"/>
                    <a:pt x="661" y="1389"/>
                  </a:cubicBezTo>
                  <a:cubicBezTo>
                    <a:pt x="853" y="1389"/>
                    <a:pt x="1055" y="1314"/>
                    <a:pt x="1216" y="1153"/>
                  </a:cubicBezTo>
                  <a:cubicBezTo>
                    <a:pt x="1520" y="849"/>
                    <a:pt x="1580" y="424"/>
                    <a:pt x="1337" y="151"/>
                  </a:cubicBezTo>
                  <a:cubicBezTo>
                    <a:pt x="1240" y="54"/>
                    <a:pt x="1093" y="1"/>
                    <a:pt x="93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3"/>
            <p:cNvSpPr/>
            <p:nvPr/>
          </p:nvSpPr>
          <p:spPr>
            <a:xfrm>
              <a:off x="2818000" y="4328900"/>
              <a:ext cx="39525" cy="34700"/>
            </a:xfrm>
            <a:custGeom>
              <a:rect b="b" l="l" r="r" t="t"/>
              <a:pathLst>
                <a:path extrusionOk="0" h="1388" w="1581">
                  <a:moveTo>
                    <a:pt x="957" y="1"/>
                  </a:moveTo>
                  <a:cubicBezTo>
                    <a:pt x="770" y="1"/>
                    <a:pt x="564" y="85"/>
                    <a:pt x="395" y="254"/>
                  </a:cubicBezTo>
                  <a:cubicBezTo>
                    <a:pt x="61" y="527"/>
                    <a:pt x="0" y="983"/>
                    <a:pt x="243" y="1226"/>
                  </a:cubicBezTo>
                  <a:cubicBezTo>
                    <a:pt x="351" y="1334"/>
                    <a:pt x="495" y="1388"/>
                    <a:pt x="649" y="1388"/>
                  </a:cubicBezTo>
                  <a:cubicBezTo>
                    <a:pt x="840" y="1388"/>
                    <a:pt x="1047" y="1304"/>
                    <a:pt x="1215" y="1135"/>
                  </a:cubicBezTo>
                  <a:cubicBezTo>
                    <a:pt x="1519" y="861"/>
                    <a:pt x="1580" y="406"/>
                    <a:pt x="1337" y="163"/>
                  </a:cubicBezTo>
                  <a:cubicBezTo>
                    <a:pt x="1242" y="55"/>
                    <a:pt x="1106" y="1"/>
                    <a:pt x="95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3"/>
            <p:cNvSpPr/>
            <p:nvPr/>
          </p:nvSpPr>
          <p:spPr>
            <a:xfrm>
              <a:off x="2818750" y="4330075"/>
              <a:ext cx="39525" cy="33875"/>
            </a:xfrm>
            <a:custGeom>
              <a:rect b="b" l="l" r="r" t="t"/>
              <a:pathLst>
                <a:path extrusionOk="0" h="1355" w="1581">
                  <a:moveTo>
                    <a:pt x="915" y="1"/>
                  </a:moveTo>
                  <a:cubicBezTo>
                    <a:pt x="728" y="1"/>
                    <a:pt x="525" y="77"/>
                    <a:pt x="365" y="237"/>
                  </a:cubicBezTo>
                  <a:cubicBezTo>
                    <a:pt x="61" y="511"/>
                    <a:pt x="0" y="966"/>
                    <a:pt x="213" y="1179"/>
                  </a:cubicBezTo>
                  <a:cubicBezTo>
                    <a:pt x="328" y="1294"/>
                    <a:pt x="490" y="1354"/>
                    <a:pt x="661" y="1354"/>
                  </a:cubicBezTo>
                  <a:cubicBezTo>
                    <a:pt x="853" y="1354"/>
                    <a:pt x="1055" y="1279"/>
                    <a:pt x="1216" y="1118"/>
                  </a:cubicBezTo>
                  <a:cubicBezTo>
                    <a:pt x="1520" y="814"/>
                    <a:pt x="1580" y="389"/>
                    <a:pt x="1337" y="176"/>
                  </a:cubicBezTo>
                  <a:cubicBezTo>
                    <a:pt x="1237" y="62"/>
                    <a:pt x="1082" y="1"/>
                    <a:pt x="91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3"/>
            <p:cNvSpPr/>
            <p:nvPr/>
          </p:nvSpPr>
          <p:spPr>
            <a:xfrm>
              <a:off x="2818750" y="4330075"/>
              <a:ext cx="39525" cy="33875"/>
            </a:xfrm>
            <a:custGeom>
              <a:rect b="b" l="l" r="r" t="t"/>
              <a:pathLst>
                <a:path extrusionOk="0" h="1355" w="1581">
                  <a:moveTo>
                    <a:pt x="915" y="1"/>
                  </a:moveTo>
                  <a:cubicBezTo>
                    <a:pt x="728" y="1"/>
                    <a:pt x="525" y="77"/>
                    <a:pt x="365" y="237"/>
                  </a:cubicBezTo>
                  <a:cubicBezTo>
                    <a:pt x="61" y="511"/>
                    <a:pt x="0" y="966"/>
                    <a:pt x="213" y="1179"/>
                  </a:cubicBezTo>
                  <a:cubicBezTo>
                    <a:pt x="328" y="1294"/>
                    <a:pt x="490" y="1354"/>
                    <a:pt x="661" y="1354"/>
                  </a:cubicBezTo>
                  <a:cubicBezTo>
                    <a:pt x="853" y="1354"/>
                    <a:pt x="1055" y="1279"/>
                    <a:pt x="1216" y="1118"/>
                  </a:cubicBezTo>
                  <a:cubicBezTo>
                    <a:pt x="1520" y="814"/>
                    <a:pt x="1580" y="389"/>
                    <a:pt x="1337" y="176"/>
                  </a:cubicBezTo>
                  <a:cubicBezTo>
                    <a:pt x="1237" y="62"/>
                    <a:pt x="1082" y="1"/>
                    <a:pt x="91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3"/>
            <p:cNvSpPr/>
            <p:nvPr/>
          </p:nvSpPr>
          <p:spPr>
            <a:xfrm>
              <a:off x="2818750" y="4330075"/>
              <a:ext cx="38775" cy="33875"/>
            </a:xfrm>
            <a:custGeom>
              <a:rect b="b" l="l" r="r" t="t"/>
              <a:pathLst>
                <a:path extrusionOk="0" h="1355" w="1551">
                  <a:moveTo>
                    <a:pt x="856" y="1"/>
                  </a:moveTo>
                  <a:cubicBezTo>
                    <a:pt x="681" y="1"/>
                    <a:pt x="495" y="77"/>
                    <a:pt x="335" y="237"/>
                  </a:cubicBezTo>
                  <a:cubicBezTo>
                    <a:pt x="61" y="511"/>
                    <a:pt x="0" y="966"/>
                    <a:pt x="213" y="1179"/>
                  </a:cubicBezTo>
                  <a:cubicBezTo>
                    <a:pt x="328" y="1294"/>
                    <a:pt x="477" y="1354"/>
                    <a:pt x="633" y="1354"/>
                  </a:cubicBezTo>
                  <a:cubicBezTo>
                    <a:pt x="809" y="1354"/>
                    <a:pt x="995" y="1279"/>
                    <a:pt x="1155" y="1118"/>
                  </a:cubicBezTo>
                  <a:cubicBezTo>
                    <a:pt x="1459" y="814"/>
                    <a:pt x="1550" y="389"/>
                    <a:pt x="1277" y="176"/>
                  </a:cubicBezTo>
                  <a:cubicBezTo>
                    <a:pt x="1162" y="62"/>
                    <a:pt x="1013" y="1"/>
                    <a:pt x="85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3"/>
            <p:cNvSpPr/>
            <p:nvPr/>
          </p:nvSpPr>
          <p:spPr>
            <a:xfrm>
              <a:off x="2818750" y="4330075"/>
              <a:ext cx="38775" cy="33875"/>
            </a:xfrm>
            <a:custGeom>
              <a:rect b="b" l="l" r="r" t="t"/>
              <a:pathLst>
                <a:path extrusionOk="0" h="1355" w="1551">
                  <a:moveTo>
                    <a:pt x="856" y="1"/>
                  </a:moveTo>
                  <a:cubicBezTo>
                    <a:pt x="681" y="1"/>
                    <a:pt x="495" y="77"/>
                    <a:pt x="335" y="237"/>
                  </a:cubicBezTo>
                  <a:cubicBezTo>
                    <a:pt x="61" y="511"/>
                    <a:pt x="0" y="966"/>
                    <a:pt x="213" y="1179"/>
                  </a:cubicBezTo>
                  <a:cubicBezTo>
                    <a:pt x="328" y="1294"/>
                    <a:pt x="477" y="1354"/>
                    <a:pt x="633" y="1354"/>
                  </a:cubicBezTo>
                  <a:cubicBezTo>
                    <a:pt x="809" y="1354"/>
                    <a:pt x="995" y="1279"/>
                    <a:pt x="1155" y="1118"/>
                  </a:cubicBezTo>
                  <a:cubicBezTo>
                    <a:pt x="1459" y="814"/>
                    <a:pt x="1550" y="389"/>
                    <a:pt x="1277" y="176"/>
                  </a:cubicBezTo>
                  <a:cubicBezTo>
                    <a:pt x="1162" y="62"/>
                    <a:pt x="1013" y="1"/>
                    <a:pt x="85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3"/>
            <p:cNvSpPr/>
            <p:nvPr/>
          </p:nvSpPr>
          <p:spPr>
            <a:xfrm>
              <a:off x="2818750" y="4330075"/>
              <a:ext cx="38775" cy="33875"/>
            </a:xfrm>
            <a:custGeom>
              <a:rect b="b" l="l" r="r" t="t"/>
              <a:pathLst>
                <a:path extrusionOk="0" h="1355" w="1551">
                  <a:moveTo>
                    <a:pt x="856" y="1"/>
                  </a:moveTo>
                  <a:cubicBezTo>
                    <a:pt x="681" y="1"/>
                    <a:pt x="495" y="77"/>
                    <a:pt x="335" y="237"/>
                  </a:cubicBezTo>
                  <a:cubicBezTo>
                    <a:pt x="61" y="511"/>
                    <a:pt x="0" y="966"/>
                    <a:pt x="213" y="1179"/>
                  </a:cubicBezTo>
                  <a:cubicBezTo>
                    <a:pt x="328" y="1294"/>
                    <a:pt x="477" y="1354"/>
                    <a:pt x="633" y="1354"/>
                  </a:cubicBezTo>
                  <a:cubicBezTo>
                    <a:pt x="809" y="1354"/>
                    <a:pt x="995" y="1279"/>
                    <a:pt x="1155" y="1118"/>
                  </a:cubicBezTo>
                  <a:cubicBezTo>
                    <a:pt x="1459" y="814"/>
                    <a:pt x="1550" y="389"/>
                    <a:pt x="1277" y="176"/>
                  </a:cubicBezTo>
                  <a:cubicBezTo>
                    <a:pt x="1162" y="62"/>
                    <a:pt x="1013" y="1"/>
                    <a:pt x="85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3"/>
            <p:cNvSpPr/>
            <p:nvPr/>
          </p:nvSpPr>
          <p:spPr>
            <a:xfrm>
              <a:off x="2819500" y="4330350"/>
              <a:ext cx="38025" cy="33325"/>
            </a:xfrm>
            <a:custGeom>
              <a:rect b="b" l="l" r="r" t="t"/>
              <a:pathLst>
                <a:path extrusionOk="0" h="1333" w="1521">
                  <a:moveTo>
                    <a:pt x="885" y="1"/>
                  </a:moveTo>
                  <a:cubicBezTo>
                    <a:pt x="702" y="1"/>
                    <a:pt x="500" y="77"/>
                    <a:pt x="335" y="226"/>
                  </a:cubicBezTo>
                  <a:cubicBezTo>
                    <a:pt x="31" y="500"/>
                    <a:pt x="1" y="955"/>
                    <a:pt x="214" y="1168"/>
                  </a:cubicBezTo>
                  <a:cubicBezTo>
                    <a:pt x="324" y="1279"/>
                    <a:pt x="473" y="1333"/>
                    <a:pt x="631" y="1333"/>
                  </a:cubicBezTo>
                  <a:cubicBezTo>
                    <a:pt x="819" y="1333"/>
                    <a:pt x="1021" y="1256"/>
                    <a:pt x="1186" y="1107"/>
                  </a:cubicBezTo>
                  <a:cubicBezTo>
                    <a:pt x="1490" y="834"/>
                    <a:pt x="1520" y="408"/>
                    <a:pt x="1277" y="165"/>
                  </a:cubicBezTo>
                  <a:cubicBezTo>
                    <a:pt x="1180" y="54"/>
                    <a:pt x="1039" y="1"/>
                    <a:pt x="885" y="1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3"/>
            <p:cNvSpPr/>
            <p:nvPr/>
          </p:nvSpPr>
          <p:spPr>
            <a:xfrm>
              <a:off x="2819500" y="4331350"/>
              <a:ext cx="36500" cy="32325"/>
            </a:xfrm>
            <a:custGeom>
              <a:rect b="b" l="l" r="r" t="t"/>
              <a:pathLst>
                <a:path extrusionOk="0" h="1293" w="1460">
                  <a:moveTo>
                    <a:pt x="862" y="1"/>
                  </a:moveTo>
                  <a:cubicBezTo>
                    <a:pt x="681" y="1"/>
                    <a:pt x="489" y="80"/>
                    <a:pt x="335" y="216"/>
                  </a:cubicBezTo>
                  <a:cubicBezTo>
                    <a:pt x="62" y="490"/>
                    <a:pt x="1" y="885"/>
                    <a:pt x="214" y="1128"/>
                  </a:cubicBezTo>
                  <a:cubicBezTo>
                    <a:pt x="324" y="1239"/>
                    <a:pt x="473" y="1293"/>
                    <a:pt x="625" y="1293"/>
                  </a:cubicBezTo>
                  <a:cubicBezTo>
                    <a:pt x="807" y="1293"/>
                    <a:pt x="993" y="1216"/>
                    <a:pt x="1125" y="1067"/>
                  </a:cubicBezTo>
                  <a:cubicBezTo>
                    <a:pt x="1429" y="794"/>
                    <a:pt x="1459" y="368"/>
                    <a:pt x="1247" y="156"/>
                  </a:cubicBezTo>
                  <a:cubicBezTo>
                    <a:pt x="1140" y="49"/>
                    <a:pt x="1004" y="1"/>
                    <a:pt x="862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3"/>
            <p:cNvSpPr/>
            <p:nvPr/>
          </p:nvSpPr>
          <p:spPr>
            <a:xfrm>
              <a:off x="2820275" y="4330350"/>
              <a:ext cx="35725" cy="32325"/>
            </a:xfrm>
            <a:custGeom>
              <a:rect b="b" l="l" r="r" t="t"/>
              <a:pathLst>
                <a:path extrusionOk="0" h="1293" w="1429">
                  <a:moveTo>
                    <a:pt x="837" y="1"/>
                  </a:moveTo>
                  <a:cubicBezTo>
                    <a:pt x="662" y="1"/>
                    <a:pt x="469" y="77"/>
                    <a:pt x="304" y="226"/>
                  </a:cubicBezTo>
                  <a:cubicBezTo>
                    <a:pt x="31" y="530"/>
                    <a:pt x="0" y="925"/>
                    <a:pt x="183" y="1138"/>
                  </a:cubicBezTo>
                  <a:cubicBezTo>
                    <a:pt x="289" y="1244"/>
                    <a:pt x="419" y="1292"/>
                    <a:pt x="557" y="1292"/>
                  </a:cubicBezTo>
                  <a:cubicBezTo>
                    <a:pt x="734" y="1292"/>
                    <a:pt x="923" y="1213"/>
                    <a:pt x="1094" y="1077"/>
                  </a:cubicBezTo>
                  <a:cubicBezTo>
                    <a:pt x="1367" y="803"/>
                    <a:pt x="1428" y="378"/>
                    <a:pt x="1216" y="165"/>
                  </a:cubicBezTo>
                  <a:cubicBezTo>
                    <a:pt x="1119" y="54"/>
                    <a:pt x="984" y="1"/>
                    <a:pt x="837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3"/>
            <p:cNvSpPr/>
            <p:nvPr/>
          </p:nvSpPr>
          <p:spPr>
            <a:xfrm>
              <a:off x="2820275" y="4331350"/>
              <a:ext cx="36475" cy="31325"/>
            </a:xfrm>
            <a:custGeom>
              <a:rect b="b" l="l" r="r" t="t"/>
              <a:pathLst>
                <a:path extrusionOk="0" h="1253" w="1459">
                  <a:moveTo>
                    <a:pt x="856" y="1"/>
                  </a:moveTo>
                  <a:cubicBezTo>
                    <a:pt x="680" y="1"/>
                    <a:pt x="488" y="80"/>
                    <a:pt x="334" y="216"/>
                  </a:cubicBezTo>
                  <a:cubicBezTo>
                    <a:pt x="91" y="490"/>
                    <a:pt x="0" y="885"/>
                    <a:pt x="243" y="1098"/>
                  </a:cubicBezTo>
                  <a:cubicBezTo>
                    <a:pt x="337" y="1204"/>
                    <a:pt x="465" y="1252"/>
                    <a:pt x="600" y="1252"/>
                  </a:cubicBezTo>
                  <a:cubicBezTo>
                    <a:pt x="773" y="1252"/>
                    <a:pt x="958" y="1173"/>
                    <a:pt x="1094" y="1037"/>
                  </a:cubicBezTo>
                  <a:cubicBezTo>
                    <a:pt x="1367" y="763"/>
                    <a:pt x="1459" y="368"/>
                    <a:pt x="1216" y="156"/>
                  </a:cubicBezTo>
                  <a:cubicBezTo>
                    <a:pt x="1122" y="49"/>
                    <a:pt x="994" y="1"/>
                    <a:pt x="856" y="1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3"/>
            <p:cNvSpPr/>
            <p:nvPr/>
          </p:nvSpPr>
          <p:spPr>
            <a:xfrm>
              <a:off x="2820275" y="4330975"/>
              <a:ext cx="34950" cy="30550"/>
            </a:xfrm>
            <a:custGeom>
              <a:rect b="b" l="l" r="r" t="t"/>
              <a:pathLst>
                <a:path extrusionOk="0" h="1222" w="1398">
                  <a:moveTo>
                    <a:pt x="857" y="1"/>
                  </a:moveTo>
                  <a:cubicBezTo>
                    <a:pt x="681" y="1"/>
                    <a:pt x="488" y="78"/>
                    <a:pt x="334" y="231"/>
                  </a:cubicBezTo>
                  <a:cubicBezTo>
                    <a:pt x="61" y="475"/>
                    <a:pt x="0" y="870"/>
                    <a:pt x="213" y="1082"/>
                  </a:cubicBezTo>
                  <a:cubicBezTo>
                    <a:pt x="306" y="1175"/>
                    <a:pt x="428" y="1222"/>
                    <a:pt x="559" y="1222"/>
                  </a:cubicBezTo>
                  <a:cubicBezTo>
                    <a:pt x="727" y="1222"/>
                    <a:pt x="910" y="1145"/>
                    <a:pt x="1064" y="991"/>
                  </a:cubicBezTo>
                  <a:cubicBezTo>
                    <a:pt x="1337" y="748"/>
                    <a:pt x="1398" y="353"/>
                    <a:pt x="1216" y="140"/>
                  </a:cubicBezTo>
                  <a:cubicBezTo>
                    <a:pt x="1123" y="47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3"/>
            <p:cNvSpPr/>
            <p:nvPr/>
          </p:nvSpPr>
          <p:spPr>
            <a:xfrm>
              <a:off x="2821025" y="4331350"/>
              <a:ext cx="33450" cy="30175"/>
            </a:xfrm>
            <a:custGeom>
              <a:rect b="b" l="l" r="r" t="t"/>
              <a:pathLst>
                <a:path extrusionOk="0" h="1207" w="1338">
                  <a:moveTo>
                    <a:pt x="821" y="1"/>
                  </a:moveTo>
                  <a:cubicBezTo>
                    <a:pt x="650" y="1"/>
                    <a:pt x="458" y="80"/>
                    <a:pt x="304" y="216"/>
                  </a:cubicBezTo>
                  <a:cubicBezTo>
                    <a:pt x="61" y="490"/>
                    <a:pt x="1" y="885"/>
                    <a:pt x="213" y="1067"/>
                  </a:cubicBezTo>
                  <a:cubicBezTo>
                    <a:pt x="293" y="1160"/>
                    <a:pt x="408" y="1207"/>
                    <a:pt x="534" y="1207"/>
                  </a:cubicBezTo>
                  <a:cubicBezTo>
                    <a:pt x="697" y="1207"/>
                    <a:pt x="880" y="1130"/>
                    <a:pt x="1034" y="976"/>
                  </a:cubicBezTo>
                  <a:cubicBezTo>
                    <a:pt x="1307" y="733"/>
                    <a:pt x="1337" y="368"/>
                    <a:pt x="1155" y="156"/>
                  </a:cubicBezTo>
                  <a:cubicBezTo>
                    <a:pt x="1075" y="49"/>
                    <a:pt x="954" y="1"/>
                    <a:pt x="821" y="1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3"/>
            <p:cNvSpPr/>
            <p:nvPr/>
          </p:nvSpPr>
          <p:spPr>
            <a:xfrm>
              <a:off x="2821025" y="4332750"/>
              <a:ext cx="34200" cy="28475"/>
            </a:xfrm>
            <a:custGeom>
              <a:rect b="b" l="l" r="r" t="t"/>
              <a:pathLst>
                <a:path extrusionOk="0" h="1139" w="1368">
                  <a:moveTo>
                    <a:pt x="831" y="0"/>
                  </a:moveTo>
                  <a:cubicBezTo>
                    <a:pt x="669" y="0"/>
                    <a:pt x="495" y="61"/>
                    <a:pt x="365" y="191"/>
                  </a:cubicBezTo>
                  <a:cubicBezTo>
                    <a:pt x="92" y="434"/>
                    <a:pt x="1" y="829"/>
                    <a:pt x="244" y="1011"/>
                  </a:cubicBezTo>
                  <a:cubicBezTo>
                    <a:pt x="326" y="1093"/>
                    <a:pt x="451" y="1138"/>
                    <a:pt x="585" y="1138"/>
                  </a:cubicBezTo>
                  <a:cubicBezTo>
                    <a:pt x="750" y="1138"/>
                    <a:pt x="930" y="1071"/>
                    <a:pt x="1064" y="920"/>
                  </a:cubicBezTo>
                  <a:cubicBezTo>
                    <a:pt x="1337" y="707"/>
                    <a:pt x="1368" y="312"/>
                    <a:pt x="1186" y="130"/>
                  </a:cubicBezTo>
                  <a:cubicBezTo>
                    <a:pt x="1101" y="45"/>
                    <a:pt x="971" y="0"/>
                    <a:pt x="831" y="0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3"/>
            <p:cNvSpPr/>
            <p:nvPr/>
          </p:nvSpPr>
          <p:spPr>
            <a:xfrm>
              <a:off x="2822550" y="4332750"/>
              <a:ext cx="31925" cy="28475"/>
            </a:xfrm>
            <a:custGeom>
              <a:rect b="b" l="l" r="r" t="t"/>
              <a:pathLst>
                <a:path extrusionOk="0" h="1139" w="1277">
                  <a:moveTo>
                    <a:pt x="753" y="0"/>
                  </a:moveTo>
                  <a:cubicBezTo>
                    <a:pt x="600" y="0"/>
                    <a:pt x="434" y="61"/>
                    <a:pt x="304" y="191"/>
                  </a:cubicBezTo>
                  <a:cubicBezTo>
                    <a:pt x="31" y="434"/>
                    <a:pt x="0" y="768"/>
                    <a:pt x="183" y="1011"/>
                  </a:cubicBezTo>
                  <a:cubicBezTo>
                    <a:pt x="265" y="1093"/>
                    <a:pt x="377" y="1138"/>
                    <a:pt x="501" y="1138"/>
                  </a:cubicBezTo>
                  <a:cubicBezTo>
                    <a:pt x="653" y="1138"/>
                    <a:pt x="822" y="1071"/>
                    <a:pt x="973" y="920"/>
                  </a:cubicBezTo>
                  <a:cubicBezTo>
                    <a:pt x="1246" y="707"/>
                    <a:pt x="1276" y="312"/>
                    <a:pt x="1094" y="130"/>
                  </a:cubicBezTo>
                  <a:cubicBezTo>
                    <a:pt x="1010" y="45"/>
                    <a:pt x="886" y="0"/>
                    <a:pt x="753" y="0"/>
                  </a:cubicBez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3"/>
            <p:cNvSpPr/>
            <p:nvPr/>
          </p:nvSpPr>
          <p:spPr>
            <a:xfrm>
              <a:off x="2822550" y="4333050"/>
              <a:ext cx="31925" cy="27150"/>
            </a:xfrm>
            <a:custGeom>
              <a:rect b="b" l="l" r="r" t="t"/>
              <a:pathLst>
                <a:path extrusionOk="0" h="1086" w="1277">
                  <a:moveTo>
                    <a:pt x="783" y="1"/>
                  </a:moveTo>
                  <a:cubicBezTo>
                    <a:pt x="622" y="1"/>
                    <a:pt x="443" y="70"/>
                    <a:pt x="304" y="209"/>
                  </a:cubicBezTo>
                  <a:cubicBezTo>
                    <a:pt x="61" y="422"/>
                    <a:pt x="0" y="756"/>
                    <a:pt x="183" y="969"/>
                  </a:cubicBezTo>
                  <a:cubicBezTo>
                    <a:pt x="261" y="1047"/>
                    <a:pt x="367" y="1086"/>
                    <a:pt x="484" y="1086"/>
                  </a:cubicBezTo>
                  <a:cubicBezTo>
                    <a:pt x="640" y="1086"/>
                    <a:pt x="816" y="1017"/>
                    <a:pt x="973" y="878"/>
                  </a:cubicBezTo>
                  <a:cubicBezTo>
                    <a:pt x="1216" y="665"/>
                    <a:pt x="1276" y="300"/>
                    <a:pt x="1094" y="118"/>
                  </a:cubicBezTo>
                  <a:cubicBezTo>
                    <a:pt x="1016" y="40"/>
                    <a:pt x="904" y="1"/>
                    <a:pt x="783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3"/>
            <p:cNvSpPr/>
            <p:nvPr/>
          </p:nvSpPr>
          <p:spPr>
            <a:xfrm>
              <a:off x="2823300" y="4333050"/>
              <a:ext cx="30425" cy="27150"/>
            </a:xfrm>
            <a:custGeom>
              <a:rect b="b" l="l" r="r" t="t"/>
              <a:pathLst>
                <a:path extrusionOk="0" h="1086" w="1217">
                  <a:moveTo>
                    <a:pt x="713" y="1"/>
                  </a:moveTo>
                  <a:cubicBezTo>
                    <a:pt x="557" y="1"/>
                    <a:pt x="396" y="70"/>
                    <a:pt x="274" y="209"/>
                  </a:cubicBezTo>
                  <a:cubicBezTo>
                    <a:pt x="31" y="422"/>
                    <a:pt x="1" y="756"/>
                    <a:pt x="153" y="969"/>
                  </a:cubicBezTo>
                  <a:cubicBezTo>
                    <a:pt x="231" y="1047"/>
                    <a:pt x="337" y="1086"/>
                    <a:pt x="452" y="1086"/>
                  </a:cubicBezTo>
                  <a:cubicBezTo>
                    <a:pt x="605" y="1086"/>
                    <a:pt x="773" y="1017"/>
                    <a:pt x="912" y="878"/>
                  </a:cubicBezTo>
                  <a:cubicBezTo>
                    <a:pt x="1125" y="665"/>
                    <a:pt x="1216" y="300"/>
                    <a:pt x="1034" y="118"/>
                  </a:cubicBezTo>
                  <a:cubicBezTo>
                    <a:pt x="943" y="40"/>
                    <a:pt x="829" y="1"/>
                    <a:pt x="71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3"/>
            <p:cNvSpPr/>
            <p:nvPr/>
          </p:nvSpPr>
          <p:spPr>
            <a:xfrm>
              <a:off x="2823300" y="4333825"/>
              <a:ext cx="28900" cy="26375"/>
            </a:xfrm>
            <a:custGeom>
              <a:rect b="b" l="l" r="r" t="t"/>
              <a:pathLst>
                <a:path extrusionOk="0" h="1055" w="1156">
                  <a:moveTo>
                    <a:pt x="724" y="0"/>
                  </a:moveTo>
                  <a:cubicBezTo>
                    <a:pt x="577" y="0"/>
                    <a:pt x="426" y="70"/>
                    <a:pt x="305" y="209"/>
                  </a:cubicBezTo>
                  <a:cubicBezTo>
                    <a:pt x="31" y="391"/>
                    <a:pt x="1" y="725"/>
                    <a:pt x="183" y="938"/>
                  </a:cubicBezTo>
                  <a:cubicBezTo>
                    <a:pt x="261" y="1016"/>
                    <a:pt x="362" y="1055"/>
                    <a:pt x="470" y="1055"/>
                  </a:cubicBezTo>
                  <a:cubicBezTo>
                    <a:pt x="615" y="1055"/>
                    <a:pt x="773" y="986"/>
                    <a:pt x="912" y="847"/>
                  </a:cubicBezTo>
                  <a:cubicBezTo>
                    <a:pt x="1125" y="634"/>
                    <a:pt x="1155" y="330"/>
                    <a:pt x="1034" y="117"/>
                  </a:cubicBezTo>
                  <a:cubicBezTo>
                    <a:pt x="943" y="39"/>
                    <a:pt x="835" y="0"/>
                    <a:pt x="724" y="0"/>
                  </a:cubicBez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3"/>
            <p:cNvSpPr/>
            <p:nvPr/>
          </p:nvSpPr>
          <p:spPr>
            <a:xfrm>
              <a:off x="2824075" y="4333825"/>
              <a:ext cx="28125" cy="26375"/>
            </a:xfrm>
            <a:custGeom>
              <a:rect b="b" l="l" r="r" t="t"/>
              <a:pathLst>
                <a:path extrusionOk="0" h="1055" w="1125">
                  <a:moveTo>
                    <a:pt x="693" y="0"/>
                  </a:moveTo>
                  <a:cubicBezTo>
                    <a:pt x="546" y="0"/>
                    <a:pt x="395" y="70"/>
                    <a:pt x="274" y="209"/>
                  </a:cubicBezTo>
                  <a:cubicBezTo>
                    <a:pt x="31" y="391"/>
                    <a:pt x="0" y="725"/>
                    <a:pt x="152" y="938"/>
                  </a:cubicBezTo>
                  <a:cubicBezTo>
                    <a:pt x="230" y="1016"/>
                    <a:pt x="331" y="1055"/>
                    <a:pt x="439" y="1055"/>
                  </a:cubicBezTo>
                  <a:cubicBezTo>
                    <a:pt x="584" y="1055"/>
                    <a:pt x="742" y="986"/>
                    <a:pt x="881" y="847"/>
                  </a:cubicBezTo>
                  <a:cubicBezTo>
                    <a:pt x="1094" y="634"/>
                    <a:pt x="1124" y="330"/>
                    <a:pt x="1003" y="117"/>
                  </a:cubicBezTo>
                  <a:cubicBezTo>
                    <a:pt x="912" y="39"/>
                    <a:pt x="804" y="0"/>
                    <a:pt x="693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3"/>
            <p:cNvSpPr/>
            <p:nvPr/>
          </p:nvSpPr>
          <p:spPr>
            <a:xfrm>
              <a:off x="2824075" y="4334750"/>
              <a:ext cx="27350" cy="24375"/>
            </a:xfrm>
            <a:custGeom>
              <a:rect b="b" l="l" r="r" t="t"/>
              <a:pathLst>
                <a:path extrusionOk="0" h="975" w="1094">
                  <a:moveTo>
                    <a:pt x="680" y="1"/>
                  </a:moveTo>
                  <a:cubicBezTo>
                    <a:pt x="537" y="1"/>
                    <a:pt x="380" y="66"/>
                    <a:pt x="274" y="172"/>
                  </a:cubicBezTo>
                  <a:cubicBezTo>
                    <a:pt x="31" y="384"/>
                    <a:pt x="0" y="688"/>
                    <a:pt x="152" y="840"/>
                  </a:cubicBezTo>
                  <a:cubicBezTo>
                    <a:pt x="219" y="934"/>
                    <a:pt x="323" y="975"/>
                    <a:pt x="435" y="975"/>
                  </a:cubicBezTo>
                  <a:cubicBezTo>
                    <a:pt x="577" y="975"/>
                    <a:pt x="733" y="911"/>
                    <a:pt x="851" y="810"/>
                  </a:cubicBezTo>
                  <a:cubicBezTo>
                    <a:pt x="1064" y="627"/>
                    <a:pt x="1094" y="293"/>
                    <a:pt x="942" y="111"/>
                  </a:cubicBezTo>
                  <a:cubicBezTo>
                    <a:pt x="878" y="34"/>
                    <a:pt x="783" y="1"/>
                    <a:pt x="680" y="1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3"/>
            <p:cNvSpPr/>
            <p:nvPr/>
          </p:nvSpPr>
          <p:spPr>
            <a:xfrm>
              <a:off x="2824075" y="4334750"/>
              <a:ext cx="28125" cy="24375"/>
            </a:xfrm>
            <a:custGeom>
              <a:rect b="b" l="l" r="r" t="t"/>
              <a:pathLst>
                <a:path extrusionOk="0" h="975" w="1125">
                  <a:moveTo>
                    <a:pt x="689" y="1"/>
                  </a:moveTo>
                  <a:cubicBezTo>
                    <a:pt x="552" y="1"/>
                    <a:pt x="397" y="66"/>
                    <a:pt x="274" y="172"/>
                  </a:cubicBezTo>
                  <a:cubicBezTo>
                    <a:pt x="91" y="384"/>
                    <a:pt x="0" y="688"/>
                    <a:pt x="182" y="840"/>
                  </a:cubicBezTo>
                  <a:cubicBezTo>
                    <a:pt x="250" y="934"/>
                    <a:pt x="347" y="975"/>
                    <a:pt x="456" y="975"/>
                  </a:cubicBezTo>
                  <a:cubicBezTo>
                    <a:pt x="592" y="975"/>
                    <a:pt x="746" y="911"/>
                    <a:pt x="881" y="810"/>
                  </a:cubicBezTo>
                  <a:cubicBezTo>
                    <a:pt x="1094" y="627"/>
                    <a:pt x="1124" y="324"/>
                    <a:pt x="942" y="111"/>
                  </a:cubicBezTo>
                  <a:cubicBezTo>
                    <a:pt x="878" y="34"/>
                    <a:pt x="788" y="1"/>
                    <a:pt x="68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3"/>
            <p:cNvSpPr/>
            <p:nvPr/>
          </p:nvSpPr>
          <p:spPr>
            <a:xfrm>
              <a:off x="2824825" y="4336275"/>
              <a:ext cx="25850" cy="22250"/>
            </a:xfrm>
            <a:custGeom>
              <a:rect b="b" l="l" r="r" t="t"/>
              <a:pathLst>
                <a:path extrusionOk="0" h="890" w="1034">
                  <a:moveTo>
                    <a:pt x="590" y="0"/>
                  </a:moveTo>
                  <a:cubicBezTo>
                    <a:pt x="467" y="0"/>
                    <a:pt x="339" y="46"/>
                    <a:pt x="244" y="141"/>
                  </a:cubicBezTo>
                  <a:cubicBezTo>
                    <a:pt x="61" y="323"/>
                    <a:pt x="1" y="597"/>
                    <a:pt x="152" y="779"/>
                  </a:cubicBezTo>
                  <a:cubicBezTo>
                    <a:pt x="225" y="852"/>
                    <a:pt x="332" y="889"/>
                    <a:pt x="444" y="889"/>
                  </a:cubicBezTo>
                  <a:cubicBezTo>
                    <a:pt x="567" y="889"/>
                    <a:pt x="695" y="844"/>
                    <a:pt x="791" y="749"/>
                  </a:cubicBezTo>
                  <a:cubicBezTo>
                    <a:pt x="1003" y="566"/>
                    <a:pt x="1034" y="263"/>
                    <a:pt x="882" y="111"/>
                  </a:cubicBezTo>
                  <a:cubicBezTo>
                    <a:pt x="809" y="38"/>
                    <a:pt x="702" y="0"/>
                    <a:pt x="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24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5" name="Google Shape;1715;p24"/>
          <p:cNvSpPr txBox="1"/>
          <p:nvPr>
            <p:ph type="title"/>
          </p:nvPr>
        </p:nvSpPr>
        <p:spPr>
          <a:xfrm>
            <a:off x="3982663" y="5400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16" name="Google Shape;1716;p24"/>
          <p:cNvSpPr txBox="1"/>
          <p:nvPr>
            <p:ph idx="1" type="subTitle"/>
          </p:nvPr>
        </p:nvSpPr>
        <p:spPr>
          <a:xfrm>
            <a:off x="4718275" y="1841450"/>
            <a:ext cx="2976900" cy="1058700"/>
          </a:xfrm>
          <a:prstGeom prst="rect">
            <a:avLst/>
          </a:prstGeom>
          <a:solidFill>
            <a:schemeClr val="accent6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717" name="Google Shape;1717;p24"/>
          <p:cNvSpPr txBox="1"/>
          <p:nvPr/>
        </p:nvSpPr>
        <p:spPr>
          <a:xfrm>
            <a:off x="4314325" y="3577900"/>
            <a:ext cx="3784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CREDITS: This presentation template was created by </a:t>
            </a:r>
            <a:r>
              <a:rPr lang="en" sz="1000" u="sng">
                <a:solidFill>
                  <a:schemeClr val="hlink"/>
                </a:solidFill>
                <a:latin typeface="Cairo"/>
                <a:ea typeface="Cairo"/>
                <a:cs typeface="Cairo"/>
                <a:sym typeface="Cairo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and includes icons by </a:t>
            </a:r>
            <a:r>
              <a:rPr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and infographics &amp; images by </a:t>
            </a:r>
            <a:r>
              <a:rPr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</a:t>
            </a:r>
            <a:endParaRPr sz="1000" u="sng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grpSp>
        <p:nvGrpSpPr>
          <p:cNvPr id="1718" name="Google Shape;1718;p24"/>
          <p:cNvGrpSpPr/>
          <p:nvPr/>
        </p:nvGrpSpPr>
        <p:grpSpPr>
          <a:xfrm>
            <a:off x="8262881" y="4404497"/>
            <a:ext cx="801036" cy="539368"/>
            <a:chOff x="-3114075" y="2030777"/>
            <a:chExt cx="794206" cy="534769"/>
          </a:xfrm>
        </p:grpSpPr>
        <p:sp>
          <p:nvSpPr>
            <p:cNvPr id="1719" name="Google Shape;1719;p24"/>
            <p:cNvSpPr/>
            <p:nvPr/>
          </p:nvSpPr>
          <p:spPr>
            <a:xfrm>
              <a:off x="-3114075" y="2104801"/>
              <a:ext cx="794206" cy="460745"/>
            </a:xfrm>
            <a:custGeom>
              <a:rect b="b" l="l" r="r" t="t"/>
              <a:pathLst>
                <a:path extrusionOk="0" h="3218" w="5547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4"/>
            <p:cNvSpPr/>
            <p:nvPr/>
          </p:nvSpPr>
          <p:spPr>
            <a:xfrm>
              <a:off x="-2849480" y="2168372"/>
              <a:ext cx="264878" cy="127142"/>
            </a:xfrm>
            <a:custGeom>
              <a:rect b="b" l="l" r="r" t="t"/>
              <a:pathLst>
                <a:path extrusionOk="0" h="888" w="185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4"/>
            <p:cNvSpPr/>
            <p:nvPr/>
          </p:nvSpPr>
          <p:spPr>
            <a:xfrm>
              <a:off x="-3082289" y="2030777"/>
              <a:ext cx="730635" cy="423519"/>
            </a:xfrm>
            <a:custGeom>
              <a:rect b="b" l="l" r="r" t="t"/>
              <a:pathLst>
                <a:path extrusionOk="0" h="2958" w="5103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4"/>
            <p:cNvSpPr/>
            <p:nvPr/>
          </p:nvSpPr>
          <p:spPr>
            <a:xfrm>
              <a:off x="-3024158" y="2369538"/>
              <a:ext cx="84904" cy="143034"/>
            </a:xfrm>
            <a:custGeom>
              <a:rect b="b" l="l" r="r" t="t"/>
              <a:pathLst>
                <a:path extrusionOk="0" h="999" w="593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4"/>
            <p:cNvSpPr/>
            <p:nvPr/>
          </p:nvSpPr>
          <p:spPr>
            <a:xfrm>
              <a:off x="-2939396" y="2358943"/>
              <a:ext cx="79607" cy="153629"/>
            </a:xfrm>
            <a:custGeom>
              <a:rect b="b" l="l" r="r" t="t"/>
              <a:pathLst>
                <a:path extrusionOk="0" h="1073" w="556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4"/>
            <p:cNvSpPr/>
            <p:nvPr/>
          </p:nvSpPr>
          <p:spPr>
            <a:xfrm>
              <a:off x="-2780611" y="2454157"/>
              <a:ext cx="121844" cy="100797"/>
            </a:xfrm>
            <a:custGeom>
              <a:rect b="b" l="l" r="r" t="t"/>
              <a:pathLst>
                <a:path extrusionOk="0" h="704" w="851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4"/>
            <p:cNvSpPr/>
            <p:nvPr/>
          </p:nvSpPr>
          <p:spPr>
            <a:xfrm>
              <a:off x="-2859932" y="2369538"/>
              <a:ext cx="79464" cy="116546"/>
            </a:xfrm>
            <a:custGeom>
              <a:rect b="b" l="l" r="r" t="t"/>
              <a:pathLst>
                <a:path extrusionOk="0" h="814" w="555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4"/>
            <p:cNvSpPr/>
            <p:nvPr/>
          </p:nvSpPr>
          <p:spPr>
            <a:xfrm>
              <a:off x="-3087587" y="2268884"/>
              <a:ext cx="116546" cy="100797"/>
            </a:xfrm>
            <a:custGeom>
              <a:rect b="b" l="l" r="r" t="t"/>
              <a:pathLst>
                <a:path extrusionOk="0" h="704" w="814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4"/>
            <p:cNvSpPr/>
            <p:nvPr/>
          </p:nvSpPr>
          <p:spPr>
            <a:xfrm>
              <a:off x="-2971182" y="2268884"/>
              <a:ext cx="31929" cy="63714"/>
            </a:xfrm>
            <a:custGeom>
              <a:rect b="b" l="l" r="r" t="t"/>
              <a:pathLst>
                <a:path extrusionOk="0" h="445" w="223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4"/>
            <p:cNvSpPr/>
            <p:nvPr/>
          </p:nvSpPr>
          <p:spPr>
            <a:xfrm>
              <a:off x="-2579444" y="2369538"/>
              <a:ext cx="79607" cy="143034"/>
            </a:xfrm>
            <a:custGeom>
              <a:rect b="b" l="l" r="r" t="t"/>
              <a:pathLst>
                <a:path extrusionOk="0" h="999" w="556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4"/>
            <p:cNvSpPr/>
            <p:nvPr/>
          </p:nvSpPr>
          <p:spPr>
            <a:xfrm>
              <a:off x="-2499979" y="2369538"/>
              <a:ext cx="84761" cy="143034"/>
            </a:xfrm>
            <a:custGeom>
              <a:rect b="b" l="l" r="r" t="t"/>
              <a:pathLst>
                <a:path extrusionOk="0" h="999" w="592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4"/>
            <p:cNvSpPr/>
            <p:nvPr/>
          </p:nvSpPr>
          <p:spPr>
            <a:xfrm>
              <a:off x="-2658908" y="2369538"/>
              <a:ext cx="79607" cy="116546"/>
            </a:xfrm>
            <a:custGeom>
              <a:rect b="b" l="l" r="r" t="t"/>
              <a:pathLst>
                <a:path extrusionOk="0" h="814" w="556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4"/>
            <p:cNvSpPr/>
            <p:nvPr/>
          </p:nvSpPr>
          <p:spPr>
            <a:xfrm>
              <a:off x="-2468337" y="2274181"/>
              <a:ext cx="116690" cy="100797"/>
            </a:xfrm>
            <a:custGeom>
              <a:rect b="b" l="l" r="r" t="t"/>
              <a:pathLst>
                <a:path extrusionOk="0" h="704" w="815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4"/>
            <p:cNvSpPr/>
            <p:nvPr/>
          </p:nvSpPr>
          <p:spPr>
            <a:xfrm>
              <a:off x="-2499979" y="2274181"/>
              <a:ext cx="31785" cy="69012"/>
            </a:xfrm>
            <a:custGeom>
              <a:rect b="b" l="l" r="r" t="t"/>
              <a:pathLst>
                <a:path extrusionOk="0" h="482" w="222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4"/>
            <p:cNvSpPr/>
            <p:nvPr/>
          </p:nvSpPr>
          <p:spPr>
            <a:xfrm>
              <a:off x="-2499979" y="2115396"/>
              <a:ext cx="84761" cy="95499"/>
            </a:xfrm>
            <a:custGeom>
              <a:rect b="b" l="l" r="r" t="t"/>
              <a:pathLst>
                <a:path extrusionOk="0" h="667" w="592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4"/>
            <p:cNvSpPr/>
            <p:nvPr/>
          </p:nvSpPr>
          <p:spPr>
            <a:xfrm>
              <a:off x="-3024158" y="2110098"/>
              <a:ext cx="84904" cy="90202"/>
            </a:xfrm>
            <a:custGeom>
              <a:rect b="b" l="l" r="r" t="t"/>
              <a:pathLst>
                <a:path extrusionOk="0" h="630" w="593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5" name="Google Shape;1735;p24"/>
          <p:cNvGrpSpPr/>
          <p:nvPr/>
        </p:nvGrpSpPr>
        <p:grpSpPr>
          <a:xfrm>
            <a:off x="150634" y="3048574"/>
            <a:ext cx="739476" cy="1963908"/>
            <a:chOff x="1303500" y="2171675"/>
            <a:chExt cx="500525" cy="1329300"/>
          </a:xfrm>
        </p:grpSpPr>
        <p:sp>
          <p:nvSpPr>
            <p:cNvPr id="1736" name="Google Shape;1736;p24"/>
            <p:cNvSpPr/>
            <p:nvPr/>
          </p:nvSpPr>
          <p:spPr>
            <a:xfrm>
              <a:off x="1313950" y="3112125"/>
              <a:ext cx="348625" cy="327250"/>
            </a:xfrm>
            <a:custGeom>
              <a:rect b="b" l="l" r="r" t="t"/>
              <a:pathLst>
                <a:path extrusionOk="0" h="13090" w="13945">
                  <a:moveTo>
                    <a:pt x="5619" y="0"/>
                  </a:moveTo>
                  <a:cubicBezTo>
                    <a:pt x="3642" y="0"/>
                    <a:pt x="2384" y="2442"/>
                    <a:pt x="2436" y="3900"/>
                  </a:cubicBezTo>
                  <a:cubicBezTo>
                    <a:pt x="2503" y="5533"/>
                    <a:pt x="1558" y="5533"/>
                    <a:pt x="779" y="7072"/>
                  </a:cubicBezTo>
                  <a:cubicBezTo>
                    <a:pt x="1" y="8612"/>
                    <a:pt x="905" y="10370"/>
                    <a:pt x="1156" y="10680"/>
                  </a:cubicBezTo>
                  <a:cubicBezTo>
                    <a:pt x="1407" y="10998"/>
                    <a:pt x="3809" y="13090"/>
                    <a:pt x="3809" y="13090"/>
                  </a:cubicBezTo>
                  <a:cubicBezTo>
                    <a:pt x="3809" y="13090"/>
                    <a:pt x="9199" y="11952"/>
                    <a:pt x="10965" y="11500"/>
                  </a:cubicBezTo>
                  <a:cubicBezTo>
                    <a:pt x="11760" y="11299"/>
                    <a:pt x="13944" y="10370"/>
                    <a:pt x="12915" y="9516"/>
                  </a:cubicBezTo>
                  <a:cubicBezTo>
                    <a:pt x="11885" y="8646"/>
                    <a:pt x="13509" y="6319"/>
                    <a:pt x="12078" y="5566"/>
                  </a:cubicBezTo>
                  <a:cubicBezTo>
                    <a:pt x="10630" y="4829"/>
                    <a:pt x="8755" y="804"/>
                    <a:pt x="6353" y="109"/>
                  </a:cubicBezTo>
                  <a:cubicBezTo>
                    <a:pt x="6099" y="35"/>
                    <a:pt x="5854" y="0"/>
                    <a:pt x="5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4"/>
            <p:cNvSpPr/>
            <p:nvPr/>
          </p:nvSpPr>
          <p:spPr>
            <a:xfrm>
              <a:off x="1485750" y="3281375"/>
              <a:ext cx="197850" cy="135500"/>
            </a:xfrm>
            <a:custGeom>
              <a:rect b="b" l="l" r="r" t="t"/>
              <a:pathLst>
                <a:path extrusionOk="0" h="5420" w="7914">
                  <a:moveTo>
                    <a:pt x="1963" y="1"/>
                  </a:moveTo>
                  <a:cubicBezTo>
                    <a:pt x="1164" y="1"/>
                    <a:pt x="602" y="609"/>
                    <a:pt x="435" y="1591"/>
                  </a:cubicBezTo>
                  <a:cubicBezTo>
                    <a:pt x="0" y="4010"/>
                    <a:pt x="2034" y="3776"/>
                    <a:pt x="4101" y="4738"/>
                  </a:cubicBezTo>
                  <a:cubicBezTo>
                    <a:pt x="5051" y="5181"/>
                    <a:pt x="5964" y="5420"/>
                    <a:pt x="6642" y="5420"/>
                  </a:cubicBezTo>
                  <a:cubicBezTo>
                    <a:pt x="7440" y="5420"/>
                    <a:pt x="7913" y="5089"/>
                    <a:pt x="7742" y="4370"/>
                  </a:cubicBezTo>
                  <a:cubicBezTo>
                    <a:pt x="7641" y="3926"/>
                    <a:pt x="5557" y="2361"/>
                    <a:pt x="3791" y="846"/>
                  </a:cubicBezTo>
                  <a:cubicBezTo>
                    <a:pt x="3110" y="261"/>
                    <a:pt x="2486" y="1"/>
                    <a:pt x="1963" y="1"/>
                  </a:cubicBezTo>
                  <a:close/>
                </a:path>
              </a:pathLst>
            </a:custGeom>
            <a:solidFill>
              <a:srgbClr val="39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4"/>
            <p:cNvSpPr/>
            <p:nvPr/>
          </p:nvSpPr>
          <p:spPr>
            <a:xfrm>
              <a:off x="1387600" y="3347725"/>
              <a:ext cx="154450" cy="153250"/>
            </a:xfrm>
            <a:custGeom>
              <a:rect b="b" l="l" r="r" t="t"/>
              <a:pathLst>
                <a:path extrusionOk="0" h="6130" w="6178">
                  <a:moveTo>
                    <a:pt x="2278" y="0"/>
                  </a:moveTo>
                  <a:cubicBezTo>
                    <a:pt x="1333" y="0"/>
                    <a:pt x="261" y="667"/>
                    <a:pt x="101" y="2042"/>
                  </a:cubicBezTo>
                  <a:cubicBezTo>
                    <a:pt x="1" y="2821"/>
                    <a:pt x="997" y="3909"/>
                    <a:pt x="2118" y="4997"/>
                  </a:cubicBezTo>
                  <a:cubicBezTo>
                    <a:pt x="2882" y="5738"/>
                    <a:pt x="3991" y="6129"/>
                    <a:pt x="4790" y="6129"/>
                  </a:cubicBezTo>
                  <a:cubicBezTo>
                    <a:pt x="5165" y="6129"/>
                    <a:pt x="5471" y="6043"/>
                    <a:pt x="5642" y="5867"/>
                  </a:cubicBezTo>
                  <a:cubicBezTo>
                    <a:pt x="6177" y="5306"/>
                    <a:pt x="4344" y="2770"/>
                    <a:pt x="3700" y="896"/>
                  </a:cubicBezTo>
                  <a:cubicBezTo>
                    <a:pt x="3495" y="303"/>
                    <a:pt x="2915" y="0"/>
                    <a:pt x="2278" y="0"/>
                  </a:cubicBezTo>
                  <a:close/>
                </a:path>
              </a:pathLst>
            </a:custGeom>
            <a:solidFill>
              <a:srgbClr val="392E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24"/>
            <p:cNvSpPr/>
            <p:nvPr/>
          </p:nvSpPr>
          <p:spPr>
            <a:xfrm>
              <a:off x="1376300" y="2748050"/>
              <a:ext cx="303000" cy="643175"/>
            </a:xfrm>
            <a:custGeom>
              <a:rect b="b" l="l" r="r" t="t"/>
              <a:pathLst>
                <a:path extrusionOk="0" h="25727" w="12120">
                  <a:moveTo>
                    <a:pt x="2679" y="1"/>
                  </a:moveTo>
                  <a:cubicBezTo>
                    <a:pt x="1616" y="1876"/>
                    <a:pt x="1055" y="4386"/>
                    <a:pt x="1156" y="6428"/>
                  </a:cubicBezTo>
                  <a:cubicBezTo>
                    <a:pt x="1081" y="9374"/>
                    <a:pt x="1273" y="13149"/>
                    <a:pt x="838" y="14513"/>
                  </a:cubicBezTo>
                  <a:cubicBezTo>
                    <a:pt x="1" y="17083"/>
                    <a:pt x="771" y="23125"/>
                    <a:pt x="696" y="25410"/>
                  </a:cubicBezTo>
                  <a:cubicBezTo>
                    <a:pt x="696" y="25410"/>
                    <a:pt x="1296" y="25726"/>
                    <a:pt x="2104" y="25726"/>
                  </a:cubicBezTo>
                  <a:cubicBezTo>
                    <a:pt x="2724" y="25726"/>
                    <a:pt x="3465" y="25540"/>
                    <a:pt x="4152" y="24883"/>
                  </a:cubicBezTo>
                  <a:cubicBezTo>
                    <a:pt x="4579" y="20414"/>
                    <a:pt x="4211" y="17652"/>
                    <a:pt x="4997" y="15057"/>
                  </a:cubicBezTo>
                  <a:lnTo>
                    <a:pt x="4997" y="15057"/>
                  </a:lnTo>
                  <a:cubicBezTo>
                    <a:pt x="5357" y="17802"/>
                    <a:pt x="4328" y="20330"/>
                    <a:pt x="4796" y="22924"/>
                  </a:cubicBezTo>
                  <a:cubicBezTo>
                    <a:pt x="4813" y="22924"/>
                    <a:pt x="8161" y="22924"/>
                    <a:pt x="8186" y="21928"/>
                  </a:cubicBezTo>
                  <a:cubicBezTo>
                    <a:pt x="8286" y="18832"/>
                    <a:pt x="9249" y="14003"/>
                    <a:pt x="9676" y="12705"/>
                  </a:cubicBezTo>
                  <a:cubicBezTo>
                    <a:pt x="10103" y="11408"/>
                    <a:pt x="12120" y="7349"/>
                    <a:pt x="11684" y="76"/>
                  </a:cubicBezTo>
                  <a:lnTo>
                    <a:pt x="11684" y="76"/>
                  </a:lnTo>
                  <a:cubicBezTo>
                    <a:pt x="10838" y="717"/>
                    <a:pt x="8890" y="1271"/>
                    <a:pt x="6910" y="1271"/>
                  </a:cubicBezTo>
                  <a:cubicBezTo>
                    <a:pt x="5344" y="1271"/>
                    <a:pt x="3758" y="925"/>
                    <a:pt x="2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4"/>
            <p:cNvSpPr/>
            <p:nvPr/>
          </p:nvSpPr>
          <p:spPr>
            <a:xfrm>
              <a:off x="1362300" y="2364000"/>
              <a:ext cx="320550" cy="431975"/>
            </a:xfrm>
            <a:custGeom>
              <a:rect b="b" l="l" r="r" t="t"/>
              <a:pathLst>
                <a:path extrusionOk="0" h="17279" w="12822">
                  <a:moveTo>
                    <a:pt x="9095" y="0"/>
                  </a:moveTo>
                  <a:cubicBezTo>
                    <a:pt x="8639" y="0"/>
                    <a:pt x="8302" y="357"/>
                    <a:pt x="8302" y="357"/>
                  </a:cubicBezTo>
                  <a:cubicBezTo>
                    <a:pt x="8302" y="357"/>
                    <a:pt x="8271" y="355"/>
                    <a:pt x="8210" y="355"/>
                  </a:cubicBezTo>
                  <a:cubicBezTo>
                    <a:pt x="7576" y="355"/>
                    <a:pt x="3788" y="495"/>
                    <a:pt x="753" y="3713"/>
                  </a:cubicBezTo>
                  <a:cubicBezTo>
                    <a:pt x="0" y="4516"/>
                    <a:pt x="2528" y="11346"/>
                    <a:pt x="2971" y="12249"/>
                  </a:cubicBezTo>
                  <a:cubicBezTo>
                    <a:pt x="3423" y="13145"/>
                    <a:pt x="3130" y="15639"/>
                    <a:pt x="3130" y="15639"/>
                  </a:cubicBezTo>
                  <a:cubicBezTo>
                    <a:pt x="3130" y="15639"/>
                    <a:pt x="5243" y="17279"/>
                    <a:pt x="8222" y="17279"/>
                  </a:cubicBezTo>
                  <a:cubicBezTo>
                    <a:pt x="9457" y="17279"/>
                    <a:pt x="10842" y="16997"/>
                    <a:pt x="12286" y="16200"/>
                  </a:cubicBezTo>
                  <a:cubicBezTo>
                    <a:pt x="12579" y="12668"/>
                    <a:pt x="12822" y="6801"/>
                    <a:pt x="12654" y="5562"/>
                  </a:cubicBezTo>
                  <a:cubicBezTo>
                    <a:pt x="12487" y="4341"/>
                    <a:pt x="10797" y="1587"/>
                    <a:pt x="9985" y="524"/>
                  </a:cubicBezTo>
                  <a:cubicBezTo>
                    <a:pt x="9676" y="126"/>
                    <a:pt x="9365" y="0"/>
                    <a:pt x="9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4"/>
            <p:cNvSpPr/>
            <p:nvPr/>
          </p:nvSpPr>
          <p:spPr>
            <a:xfrm>
              <a:off x="1498700" y="2889075"/>
              <a:ext cx="89175" cy="328525"/>
            </a:xfrm>
            <a:custGeom>
              <a:rect b="b" l="l" r="r" t="t"/>
              <a:pathLst>
                <a:path extrusionOk="0" h="13141" w="3567">
                  <a:moveTo>
                    <a:pt x="3566" y="1"/>
                  </a:moveTo>
                  <a:lnTo>
                    <a:pt x="3566" y="1"/>
                  </a:lnTo>
                  <a:cubicBezTo>
                    <a:pt x="2026" y="1599"/>
                    <a:pt x="2487" y="4135"/>
                    <a:pt x="101" y="9416"/>
                  </a:cubicBezTo>
                  <a:cubicBezTo>
                    <a:pt x="260" y="10563"/>
                    <a:pt x="93" y="12078"/>
                    <a:pt x="1" y="13141"/>
                  </a:cubicBezTo>
                  <a:cubicBezTo>
                    <a:pt x="2219" y="9341"/>
                    <a:pt x="2637" y="1892"/>
                    <a:pt x="3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24"/>
            <p:cNvSpPr/>
            <p:nvPr/>
          </p:nvSpPr>
          <p:spPr>
            <a:xfrm>
              <a:off x="1572600" y="2372275"/>
              <a:ext cx="209650" cy="206800"/>
            </a:xfrm>
            <a:custGeom>
              <a:rect b="b" l="l" r="r" t="t"/>
              <a:pathLst>
                <a:path extrusionOk="0" h="8272" w="8386">
                  <a:moveTo>
                    <a:pt x="1214" y="0"/>
                  </a:moveTo>
                  <a:cubicBezTo>
                    <a:pt x="1" y="0"/>
                    <a:pt x="754" y="4398"/>
                    <a:pt x="1004" y="4897"/>
                  </a:cubicBezTo>
                  <a:cubicBezTo>
                    <a:pt x="1263" y="5424"/>
                    <a:pt x="4845" y="7483"/>
                    <a:pt x="5548" y="7985"/>
                  </a:cubicBezTo>
                  <a:cubicBezTo>
                    <a:pt x="5799" y="8167"/>
                    <a:pt x="6222" y="8272"/>
                    <a:pt x="6665" y="8272"/>
                  </a:cubicBezTo>
                  <a:cubicBezTo>
                    <a:pt x="7462" y="8272"/>
                    <a:pt x="8326" y="7934"/>
                    <a:pt x="8385" y="7106"/>
                  </a:cubicBezTo>
                  <a:cubicBezTo>
                    <a:pt x="4494" y="202"/>
                    <a:pt x="1238" y="1"/>
                    <a:pt x="1238" y="1"/>
                  </a:cubicBezTo>
                  <a:cubicBezTo>
                    <a:pt x="1230" y="0"/>
                    <a:pt x="1222" y="0"/>
                    <a:pt x="1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4"/>
            <p:cNvSpPr/>
            <p:nvPr/>
          </p:nvSpPr>
          <p:spPr>
            <a:xfrm>
              <a:off x="1653950" y="2456800"/>
              <a:ext cx="38525" cy="102975"/>
            </a:xfrm>
            <a:custGeom>
              <a:rect b="b" l="l" r="r" t="t"/>
              <a:pathLst>
                <a:path extrusionOk="0" h="4119" w="1541">
                  <a:moveTo>
                    <a:pt x="1" y="1"/>
                  </a:moveTo>
                  <a:cubicBezTo>
                    <a:pt x="846" y="1708"/>
                    <a:pt x="1039" y="3056"/>
                    <a:pt x="1039" y="3809"/>
                  </a:cubicBezTo>
                  <a:cubicBezTo>
                    <a:pt x="1214" y="3926"/>
                    <a:pt x="1382" y="4026"/>
                    <a:pt x="1541" y="4119"/>
                  </a:cubicBezTo>
                  <a:cubicBezTo>
                    <a:pt x="1541" y="3407"/>
                    <a:pt x="1532" y="2855"/>
                    <a:pt x="1482" y="2570"/>
                  </a:cubicBezTo>
                  <a:cubicBezTo>
                    <a:pt x="1323" y="137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4"/>
            <p:cNvSpPr/>
            <p:nvPr/>
          </p:nvSpPr>
          <p:spPr>
            <a:xfrm>
              <a:off x="1430075" y="2519025"/>
              <a:ext cx="253000" cy="346000"/>
            </a:xfrm>
            <a:custGeom>
              <a:rect b="b" l="l" r="r" t="t"/>
              <a:pathLst>
                <a:path extrusionOk="0" h="13840" w="10120">
                  <a:moveTo>
                    <a:pt x="8926" y="0"/>
                  </a:moveTo>
                  <a:cubicBezTo>
                    <a:pt x="7496" y="0"/>
                    <a:pt x="3146" y="1217"/>
                    <a:pt x="3273" y="1696"/>
                  </a:cubicBezTo>
                  <a:cubicBezTo>
                    <a:pt x="3591" y="4253"/>
                    <a:pt x="2754" y="7448"/>
                    <a:pt x="1166" y="7448"/>
                  </a:cubicBezTo>
                  <a:cubicBezTo>
                    <a:pt x="955" y="7448"/>
                    <a:pt x="731" y="7392"/>
                    <a:pt x="495" y="7270"/>
                  </a:cubicBezTo>
                  <a:cubicBezTo>
                    <a:pt x="486" y="8032"/>
                    <a:pt x="1" y="10267"/>
                    <a:pt x="1" y="10267"/>
                  </a:cubicBezTo>
                  <a:cubicBezTo>
                    <a:pt x="1" y="10267"/>
                    <a:pt x="5067" y="13840"/>
                    <a:pt x="7839" y="13840"/>
                  </a:cubicBezTo>
                  <a:cubicBezTo>
                    <a:pt x="8911" y="13840"/>
                    <a:pt x="9640" y="13305"/>
                    <a:pt x="9600" y="11823"/>
                  </a:cubicBezTo>
                  <a:cubicBezTo>
                    <a:pt x="9960" y="9513"/>
                    <a:pt x="10044" y="6726"/>
                    <a:pt x="10119" y="5094"/>
                  </a:cubicBezTo>
                  <a:cubicBezTo>
                    <a:pt x="9692" y="3739"/>
                    <a:pt x="9667" y="1881"/>
                    <a:pt x="9374" y="140"/>
                  </a:cubicBezTo>
                  <a:cubicBezTo>
                    <a:pt x="9359" y="42"/>
                    <a:pt x="9193" y="0"/>
                    <a:pt x="8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4"/>
            <p:cNvSpPr/>
            <p:nvPr/>
          </p:nvSpPr>
          <p:spPr>
            <a:xfrm>
              <a:off x="1408950" y="2408050"/>
              <a:ext cx="127875" cy="131225"/>
            </a:xfrm>
            <a:custGeom>
              <a:rect b="b" l="l" r="r" t="t"/>
              <a:pathLst>
                <a:path extrusionOk="0" h="5249" w="5115">
                  <a:moveTo>
                    <a:pt x="1373" y="1"/>
                  </a:moveTo>
                  <a:cubicBezTo>
                    <a:pt x="1373" y="1"/>
                    <a:pt x="310" y="76"/>
                    <a:pt x="1" y="938"/>
                  </a:cubicBezTo>
                  <a:cubicBezTo>
                    <a:pt x="22" y="936"/>
                    <a:pt x="43" y="935"/>
                    <a:pt x="65" y="935"/>
                  </a:cubicBezTo>
                  <a:cubicBezTo>
                    <a:pt x="1435" y="935"/>
                    <a:pt x="4152" y="5248"/>
                    <a:pt x="4152" y="5248"/>
                  </a:cubicBezTo>
                  <a:lnTo>
                    <a:pt x="5114" y="4771"/>
                  </a:lnTo>
                  <a:cubicBezTo>
                    <a:pt x="4612" y="3282"/>
                    <a:pt x="2637" y="411"/>
                    <a:pt x="1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4"/>
            <p:cNvSpPr/>
            <p:nvPr/>
          </p:nvSpPr>
          <p:spPr>
            <a:xfrm>
              <a:off x="1556250" y="2362400"/>
              <a:ext cx="97950" cy="145475"/>
            </a:xfrm>
            <a:custGeom>
              <a:rect b="b" l="l" r="r" t="t"/>
              <a:pathLst>
                <a:path extrusionOk="0" h="5819" w="3918">
                  <a:moveTo>
                    <a:pt x="1233" y="0"/>
                  </a:moveTo>
                  <a:cubicBezTo>
                    <a:pt x="881" y="0"/>
                    <a:pt x="333" y="86"/>
                    <a:pt x="0" y="563"/>
                  </a:cubicBezTo>
                  <a:cubicBezTo>
                    <a:pt x="1323" y="781"/>
                    <a:pt x="2863" y="5819"/>
                    <a:pt x="2863" y="5819"/>
                  </a:cubicBezTo>
                  <a:lnTo>
                    <a:pt x="3917" y="5618"/>
                  </a:lnTo>
                  <a:cubicBezTo>
                    <a:pt x="3834" y="4045"/>
                    <a:pt x="2679" y="756"/>
                    <a:pt x="1566" y="27"/>
                  </a:cubicBezTo>
                  <a:cubicBezTo>
                    <a:pt x="1566" y="27"/>
                    <a:pt x="1430" y="0"/>
                    <a:pt x="12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4"/>
            <p:cNvSpPr/>
            <p:nvPr/>
          </p:nvSpPr>
          <p:spPr>
            <a:xfrm>
              <a:off x="1504350" y="2516650"/>
              <a:ext cx="51500" cy="50250"/>
            </a:xfrm>
            <a:custGeom>
              <a:rect b="b" l="l" r="r" t="t"/>
              <a:pathLst>
                <a:path extrusionOk="0" h="2010" w="2060">
                  <a:moveTo>
                    <a:pt x="1449" y="0"/>
                  </a:moveTo>
                  <a:lnTo>
                    <a:pt x="1" y="653"/>
                  </a:lnTo>
                  <a:lnTo>
                    <a:pt x="603" y="2009"/>
                  </a:lnTo>
                  <a:lnTo>
                    <a:pt x="2060" y="1356"/>
                  </a:lnTo>
                  <a:lnTo>
                    <a:pt x="1449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4"/>
            <p:cNvSpPr/>
            <p:nvPr/>
          </p:nvSpPr>
          <p:spPr>
            <a:xfrm>
              <a:off x="1510625" y="2522500"/>
              <a:ext cx="41050" cy="55475"/>
            </a:xfrm>
            <a:custGeom>
              <a:rect b="b" l="l" r="r" t="t"/>
              <a:pathLst>
                <a:path extrusionOk="0" h="2219" w="1642">
                  <a:moveTo>
                    <a:pt x="1097" y="1"/>
                  </a:moveTo>
                  <a:lnTo>
                    <a:pt x="1" y="486"/>
                  </a:lnTo>
                  <a:lnTo>
                    <a:pt x="1097" y="2219"/>
                  </a:lnTo>
                  <a:lnTo>
                    <a:pt x="1641" y="1976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4"/>
            <p:cNvSpPr/>
            <p:nvPr/>
          </p:nvSpPr>
          <p:spPr>
            <a:xfrm>
              <a:off x="1624875" y="2492375"/>
              <a:ext cx="38325" cy="38525"/>
            </a:xfrm>
            <a:custGeom>
              <a:rect b="b" l="l" r="r" t="t"/>
              <a:pathLst>
                <a:path extrusionOk="0" h="1541" w="1533">
                  <a:moveTo>
                    <a:pt x="1323" y="1"/>
                  </a:moveTo>
                  <a:lnTo>
                    <a:pt x="1" y="310"/>
                  </a:lnTo>
                  <a:lnTo>
                    <a:pt x="210" y="1541"/>
                  </a:lnTo>
                  <a:lnTo>
                    <a:pt x="1532" y="1223"/>
                  </a:lnTo>
                  <a:lnTo>
                    <a:pt x="1323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4"/>
            <p:cNvSpPr/>
            <p:nvPr/>
          </p:nvSpPr>
          <p:spPr>
            <a:xfrm>
              <a:off x="1630950" y="2499500"/>
              <a:ext cx="25750" cy="46250"/>
            </a:xfrm>
            <a:custGeom>
              <a:rect b="b" l="l" r="r" t="t"/>
              <a:pathLst>
                <a:path extrusionOk="0" h="1850" w="1030">
                  <a:moveTo>
                    <a:pt x="996" y="0"/>
                  </a:moveTo>
                  <a:lnTo>
                    <a:pt x="0" y="226"/>
                  </a:lnTo>
                  <a:lnTo>
                    <a:pt x="536" y="1850"/>
                  </a:lnTo>
                  <a:lnTo>
                    <a:pt x="1030" y="1724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4"/>
            <p:cNvSpPr/>
            <p:nvPr/>
          </p:nvSpPr>
          <p:spPr>
            <a:xfrm>
              <a:off x="1471500" y="2309100"/>
              <a:ext cx="106525" cy="138350"/>
            </a:xfrm>
            <a:custGeom>
              <a:rect b="b" l="l" r="r" t="t"/>
              <a:pathLst>
                <a:path extrusionOk="0" h="5534" w="4261">
                  <a:moveTo>
                    <a:pt x="763" y="0"/>
                  </a:moveTo>
                  <a:lnTo>
                    <a:pt x="1" y="3398"/>
                  </a:lnTo>
                  <a:cubicBezTo>
                    <a:pt x="1" y="3398"/>
                    <a:pt x="1802" y="5533"/>
                    <a:pt x="3016" y="5533"/>
                  </a:cubicBezTo>
                  <a:cubicBezTo>
                    <a:pt x="3032" y="5533"/>
                    <a:pt x="3048" y="5533"/>
                    <a:pt x="3064" y="5532"/>
                  </a:cubicBezTo>
                  <a:cubicBezTo>
                    <a:pt x="4261" y="5457"/>
                    <a:pt x="4085" y="1992"/>
                    <a:pt x="4085" y="1992"/>
                  </a:cubicBezTo>
                  <a:lnTo>
                    <a:pt x="763" y="0"/>
                  </a:lnTo>
                  <a:close/>
                </a:path>
              </a:pathLst>
            </a:custGeom>
            <a:solidFill>
              <a:srgbClr val="D495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4"/>
            <p:cNvSpPr/>
            <p:nvPr/>
          </p:nvSpPr>
          <p:spPr>
            <a:xfrm>
              <a:off x="1456125" y="2193200"/>
              <a:ext cx="154550" cy="203050"/>
            </a:xfrm>
            <a:custGeom>
              <a:rect b="b" l="l" r="r" t="t"/>
              <a:pathLst>
                <a:path extrusionOk="0" h="8122" w="6182">
                  <a:moveTo>
                    <a:pt x="2849" y="0"/>
                  </a:moveTo>
                  <a:cubicBezTo>
                    <a:pt x="1014" y="0"/>
                    <a:pt x="1" y="2017"/>
                    <a:pt x="122" y="4494"/>
                  </a:cubicBezTo>
                  <a:cubicBezTo>
                    <a:pt x="236" y="6684"/>
                    <a:pt x="2472" y="8121"/>
                    <a:pt x="3980" y="8121"/>
                  </a:cubicBezTo>
                  <a:cubicBezTo>
                    <a:pt x="4023" y="8121"/>
                    <a:pt x="4065" y="8120"/>
                    <a:pt x="4106" y="8118"/>
                  </a:cubicBezTo>
                  <a:cubicBezTo>
                    <a:pt x="5093" y="8068"/>
                    <a:pt x="6181" y="6117"/>
                    <a:pt x="6181" y="4243"/>
                  </a:cubicBezTo>
                  <a:cubicBezTo>
                    <a:pt x="6181" y="2376"/>
                    <a:pt x="5612" y="1121"/>
                    <a:pt x="4767" y="619"/>
                  </a:cubicBezTo>
                  <a:cubicBezTo>
                    <a:pt x="4056" y="191"/>
                    <a:pt x="3414" y="0"/>
                    <a:pt x="2849" y="0"/>
                  </a:cubicBezTo>
                  <a:close/>
                </a:path>
              </a:pathLst>
            </a:custGeom>
            <a:solidFill>
              <a:srgbClr val="F3BB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4"/>
            <p:cNvSpPr/>
            <p:nvPr/>
          </p:nvSpPr>
          <p:spPr>
            <a:xfrm>
              <a:off x="1460625" y="2370825"/>
              <a:ext cx="113850" cy="76650"/>
            </a:xfrm>
            <a:custGeom>
              <a:rect b="b" l="l" r="r" t="t"/>
              <a:pathLst>
                <a:path extrusionOk="0" h="3066" w="4554">
                  <a:moveTo>
                    <a:pt x="645" y="0"/>
                  </a:moveTo>
                  <a:cubicBezTo>
                    <a:pt x="227" y="218"/>
                    <a:pt x="1" y="1130"/>
                    <a:pt x="1" y="1130"/>
                  </a:cubicBezTo>
                  <a:cubicBezTo>
                    <a:pt x="1" y="1130"/>
                    <a:pt x="944" y="3065"/>
                    <a:pt x="3362" y="3065"/>
                  </a:cubicBezTo>
                  <a:cubicBezTo>
                    <a:pt x="3407" y="3065"/>
                    <a:pt x="3453" y="3065"/>
                    <a:pt x="3499" y="3063"/>
                  </a:cubicBezTo>
                  <a:cubicBezTo>
                    <a:pt x="4118" y="3038"/>
                    <a:pt x="4554" y="2452"/>
                    <a:pt x="4537" y="1096"/>
                  </a:cubicBezTo>
                  <a:cubicBezTo>
                    <a:pt x="4532" y="1060"/>
                    <a:pt x="4527" y="1045"/>
                    <a:pt x="4519" y="1045"/>
                  </a:cubicBezTo>
                  <a:cubicBezTo>
                    <a:pt x="4470" y="1045"/>
                    <a:pt x="4323" y="1566"/>
                    <a:pt x="3599" y="1566"/>
                  </a:cubicBezTo>
                  <a:cubicBezTo>
                    <a:pt x="3580" y="1566"/>
                    <a:pt x="3561" y="1566"/>
                    <a:pt x="3541" y="1565"/>
                  </a:cubicBezTo>
                  <a:cubicBezTo>
                    <a:pt x="2378" y="1532"/>
                    <a:pt x="603" y="477"/>
                    <a:pt x="6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4"/>
            <p:cNvSpPr/>
            <p:nvPr/>
          </p:nvSpPr>
          <p:spPr>
            <a:xfrm>
              <a:off x="1405150" y="2171675"/>
              <a:ext cx="233225" cy="156800"/>
            </a:xfrm>
            <a:custGeom>
              <a:rect b="b" l="l" r="r" t="t"/>
              <a:pathLst>
                <a:path extrusionOk="0" h="6272" w="9329">
                  <a:moveTo>
                    <a:pt x="5075" y="1"/>
                  </a:moveTo>
                  <a:cubicBezTo>
                    <a:pt x="4301" y="1"/>
                    <a:pt x="3549" y="249"/>
                    <a:pt x="2990" y="785"/>
                  </a:cubicBezTo>
                  <a:cubicBezTo>
                    <a:pt x="0" y="1884"/>
                    <a:pt x="1995" y="6272"/>
                    <a:pt x="2372" y="6272"/>
                  </a:cubicBezTo>
                  <a:cubicBezTo>
                    <a:pt x="2394" y="6272"/>
                    <a:pt x="2411" y="6257"/>
                    <a:pt x="2421" y="6225"/>
                  </a:cubicBezTo>
                  <a:cubicBezTo>
                    <a:pt x="2590" y="5216"/>
                    <a:pt x="2787" y="4898"/>
                    <a:pt x="2968" y="4898"/>
                  </a:cubicBezTo>
                  <a:cubicBezTo>
                    <a:pt x="3279" y="4898"/>
                    <a:pt x="3542" y="5832"/>
                    <a:pt x="3542" y="5832"/>
                  </a:cubicBezTo>
                  <a:lnTo>
                    <a:pt x="3868" y="5999"/>
                  </a:lnTo>
                  <a:cubicBezTo>
                    <a:pt x="3843" y="4811"/>
                    <a:pt x="4253" y="5062"/>
                    <a:pt x="4538" y="4727"/>
                  </a:cubicBezTo>
                  <a:cubicBezTo>
                    <a:pt x="5108" y="4984"/>
                    <a:pt x="6040" y="5191"/>
                    <a:pt x="6858" y="5191"/>
                  </a:cubicBezTo>
                  <a:cubicBezTo>
                    <a:pt x="7637" y="5191"/>
                    <a:pt x="8312" y="5003"/>
                    <a:pt x="8472" y="4493"/>
                  </a:cubicBezTo>
                  <a:cubicBezTo>
                    <a:pt x="9328" y="1746"/>
                    <a:pt x="7127" y="1"/>
                    <a:pt x="5075" y="1"/>
                  </a:cubicBezTo>
                  <a:close/>
                </a:path>
              </a:pathLst>
            </a:custGeom>
            <a:solidFill>
              <a:srgbClr val="3C2A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4"/>
            <p:cNvSpPr/>
            <p:nvPr/>
          </p:nvSpPr>
          <p:spPr>
            <a:xfrm>
              <a:off x="1366475" y="2459900"/>
              <a:ext cx="118875" cy="240900"/>
            </a:xfrm>
            <a:custGeom>
              <a:rect b="b" l="l" r="r" t="t"/>
              <a:pathLst>
                <a:path extrusionOk="0" h="9636" w="4755">
                  <a:moveTo>
                    <a:pt x="523" y="1"/>
                  </a:moveTo>
                  <a:cubicBezTo>
                    <a:pt x="521" y="1"/>
                    <a:pt x="520" y="1"/>
                    <a:pt x="519" y="2"/>
                  </a:cubicBezTo>
                  <a:cubicBezTo>
                    <a:pt x="1" y="1174"/>
                    <a:pt x="2361" y="7551"/>
                    <a:pt x="2796" y="8422"/>
                  </a:cubicBezTo>
                  <a:cubicBezTo>
                    <a:pt x="2913" y="8656"/>
                    <a:pt x="3005" y="9259"/>
                    <a:pt x="3022" y="9635"/>
                  </a:cubicBezTo>
                  <a:cubicBezTo>
                    <a:pt x="3022" y="9635"/>
                    <a:pt x="3809" y="9342"/>
                    <a:pt x="4060" y="8556"/>
                  </a:cubicBezTo>
                  <a:cubicBezTo>
                    <a:pt x="4754" y="6397"/>
                    <a:pt x="4093" y="3978"/>
                    <a:pt x="3332" y="3409"/>
                  </a:cubicBezTo>
                  <a:cubicBezTo>
                    <a:pt x="2877" y="3078"/>
                    <a:pt x="630" y="1"/>
                    <a:pt x="5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4"/>
            <p:cNvSpPr/>
            <p:nvPr/>
          </p:nvSpPr>
          <p:spPr>
            <a:xfrm>
              <a:off x="1313125" y="2429975"/>
              <a:ext cx="149550" cy="249500"/>
            </a:xfrm>
            <a:custGeom>
              <a:rect b="b" l="l" r="r" t="t"/>
              <a:pathLst>
                <a:path extrusionOk="0" h="9980" w="5982">
                  <a:moveTo>
                    <a:pt x="4022" y="1"/>
                  </a:moveTo>
                  <a:cubicBezTo>
                    <a:pt x="3960" y="1"/>
                    <a:pt x="3897" y="15"/>
                    <a:pt x="3834" y="44"/>
                  </a:cubicBezTo>
                  <a:cubicBezTo>
                    <a:pt x="3834" y="44"/>
                    <a:pt x="904" y="1492"/>
                    <a:pt x="0" y="9368"/>
                  </a:cubicBezTo>
                  <a:cubicBezTo>
                    <a:pt x="221" y="9810"/>
                    <a:pt x="640" y="9980"/>
                    <a:pt x="1097" y="9980"/>
                  </a:cubicBezTo>
                  <a:cubicBezTo>
                    <a:pt x="1836" y="9980"/>
                    <a:pt x="2676" y="9538"/>
                    <a:pt x="2955" y="9083"/>
                  </a:cubicBezTo>
                  <a:cubicBezTo>
                    <a:pt x="3398" y="8347"/>
                    <a:pt x="5892" y="5058"/>
                    <a:pt x="5934" y="4480"/>
                  </a:cubicBezTo>
                  <a:cubicBezTo>
                    <a:pt x="5982" y="3943"/>
                    <a:pt x="5068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4"/>
            <p:cNvSpPr/>
            <p:nvPr/>
          </p:nvSpPr>
          <p:spPr>
            <a:xfrm>
              <a:off x="1303500" y="2644225"/>
              <a:ext cx="108950" cy="103325"/>
            </a:xfrm>
            <a:custGeom>
              <a:rect b="b" l="l" r="r" t="t"/>
              <a:pathLst>
                <a:path extrusionOk="0" h="4133" w="4358">
                  <a:moveTo>
                    <a:pt x="2498" y="0"/>
                  </a:moveTo>
                  <a:cubicBezTo>
                    <a:pt x="2291" y="0"/>
                    <a:pt x="2064" y="35"/>
                    <a:pt x="1817" y="112"/>
                  </a:cubicBezTo>
                  <a:cubicBezTo>
                    <a:pt x="0" y="672"/>
                    <a:pt x="134" y="756"/>
                    <a:pt x="436" y="2555"/>
                  </a:cubicBezTo>
                  <a:cubicBezTo>
                    <a:pt x="638" y="3732"/>
                    <a:pt x="1095" y="4132"/>
                    <a:pt x="1642" y="4132"/>
                  </a:cubicBezTo>
                  <a:cubicBezTo>
                    <a:pt x="1931" y="4132"/>
                    <a:pt x="2246" y="4020"/>
                    <a:pt x="2561" y="3853"/>
                  </a:cubicBezTo>
                  <a:cubicBezTo>
                    <a:pt x="3482" y="3376"/>
                    <a:pt x="4152" y="2262"/>
                    <a:pt x="4177" y="2179"/>
                  </a:cubicBezTo>
                  <a:cubicBezTo>
                    <a:pt x="4358" y="1418"/>
                    <a:pt x="3831" y="0"/>
                    <a:pt x="24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4"/>
            <p:cNvSpPr/>
            <p:nvPr/>
          </p:nvSpPr>
          <p:spPr>
            <a:xfrm>
              <a:off x="1692450" y="2538950"/>
              <a:ext cx="111575" cy="99950"/>
            </a:xfrm>
            <a:custGeom>
              <a:rect b="b" l="l" r="r" t="t"/>
              <a:pathLst>
                <a:path extrusionOk="0" h="3998" w="4463">
                  <a:moveTo>
                    <a:pt x="2529" y="1"/>
                  </a:moveTo>
                  <a:cubicBezTo>
                    <a:pt x="2398" y="1"/>
                    <a:pt x="2258" y="12"/>
                    <a:pt x="2110" y="37"/>
                  </a:cubicBezTo>
                  <a:cubicBezTo>
                    <a:pt x="227" y="364"/>
                    <a:pt x="1" y="347"/>
                    <a:pt x="59" y="2172"/>
                  </a:cubicBezTo>
                  <a:cubicBezTo>
                    <a:pt x="109" y="3531"/>
                    <a:pt x="822" y="3997"/>
                    <a:pt x="1586" y="3997"/>
                  </a:cubicBezTo>
                  <a:cubicBezTo>
                    <a:pt x="1852" y="3997"/>
                    <a:pt x="2125" y="3941"/>
                    <a:pt x="2378" y="3845"/>
                  </a:cubicBezTo>
                  <a:cubicBezTo>
                    <a:pt x="3340" y="3494"/>
                    <a:pt x="4144" y="2481"/>
                    <a:pt x="4177" y="2398"/>
                  </a:cubicBezTo>
                  <a:cubicBezTo>
                    <a:pt x="4462" y="1611"/>
                    <a:pt x="4066" y="1"/>
                    <a:pt x="25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4"/>
            <p:cNvSpPr/>
            <p:nvPr/>
          </p:nvSpPr>
          <p:spPr>
            <a:xfrm>
              <a:off x="1313950" y="2675700"/>
              <a:ext cx="168050" cy="152950"/>
            </a:xfrm>
            <a:custGeom>
              <a:rect b="b" l="l" r="r" t="t"/>
              <a:pathLst>
                <a:path extrusionOk="0" h="6118" w="6722">
                  <a:moveTo>
                    <a:pt x="1938" y="0"/>
                  </a:moveTo>
                  <a:cubicBezTo>
                    <a:pt x="1656" y="0"/>
                    <a:pt x="1386" y="70"/>
                    <a:pt x="1181" y="250"/>
                  </a:cubicBezTo>
                  <a:cubicBezTo>
                    <a:pt x="1" y="1288"/>
                    <a:pt x="930" y="1765"/>
                    <a:pt x="1181" y="2267"/>
                  </a:cubicBezTo>
                  <a:cubicBezTo>
                    <a:pt x="1558" y="3046"/>
                    <a:pt x="6721" y="6117"/>
                    <a:pt x="6721" y="6117"/>
                  </a:cubicBezTo>
                  <a:lnTo>
                    <a:pt x="6638" y="4050"/>
                  </a:lnTo>
                  <a:cubicBezTo>
                    <a:pt x="6621" y="4050"/>
                    <a:pt x="4897" y="1715"/>
                    <a:pt x="3223" y="418"/>
                  </a:cubicBezTo>
                  <a:cubicBezTo>
                    <a:pt x="2971" y="219"/>
                    <a:pt x="2438" y="0"/>
                    <a:pt x="1938" y="0"/>
                  </a:cubicBezTo>
                  <a:close/>
                </a:path>
              </a:pathLst>
            </a:custGeom>
            <a:solidFill>
              <a:srgbClr val="F3BB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4"/>
            <p:cNvSpPr/>
            <p:nvPr/>
          </p:nvSpPr>
          <p:spPr>
            <a:xfrm>
              <a:off x="1698725" y="2570000"/>
              <a:ext cx="92300" cy="105275"/>
            </a:xfrm>
            <a:custGeom>
              <a:rect b="b" l="l" r="r" t="t"/>
              <a:pathLst>
                <a:path extrusionOk="0" h="4211" w="3692">
                  <a:moveTo>
                    <a:pt x="1679" y="0"/>
                  </a:moveTo>
                  <a:cubicBezTo>
                    <a:pt x="1027" y="0"/>
                    <a:pt x="729" y="343"/>
                    <a:pt x="503" y="662"/>
                  </a:cubicBezTo>
                  <a:cubicBezTo>
                    <a:pt x="1" y="1365"/>
                    <a:pt x="729" y="3122"/>
                    <a:pt x="729" y="3122"/>
                  </a:cubicBezTo>
                  <a:lnTo>
                    <a:pt x="2152" y="4210"/>
                  </a:lnTo>
                  <a:cubicBezTo>
                    <a:pt x="2152" y="4210"/>
                    <a:pt x="3282" y="4185"/>
                    <a:pt x="3608" y="2101"/>
                  </a:cubicBezTo>
                  <a:cubicBezTo>
                    <a:pt x="3692" y="1599"/>
                    <a:pt x="3483" y="486"/>
                    <a:pt x="2780" y="235"/>
                  </a:cubicBezTo>
                  <a:cubicBezTo>
                    <a:pt x="2327" y="68"/>
                    <a:pt x="1968" y="0"/>
                    <a:pt x="1679" y="0"/>
                  </a:cubicBezTo>
                  <a:close/>
                </a:path>
              </a:pathLst>
            </a:custGeom>
            <a:solidFill>
              <a:srgbClr val="F3BB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4"/>
            <p:cNvSpPr/>
            <p:nvPr/>
          </p:nvSpPr>
          <p:spPr>
            <a:xfrm>
              <a:off x="1597850" y="2512350"/>
              <a:ext cx="163800" cy="230200"/>
            </a:xfrm>
            <a:custGeom>
              <a:rect b="b" l="l" r="r" t="t"/>
              <a:pathLst>
                <a:path extrusionOk="0" h="9208" w="6552">
                  <a:moveTo>
                    <a:pt x="6449" y="1"/>
                  </a:moveTo>
                  <a:cubicBezTo>
                    <a:pt x="6431" y="1"/>
                    <a:pt x="6410" y="5"/>
                    <a:pt x="6388" y="13"/>
                  </a:cubicBezTo>
                  <a:lnTo>
                    <a:pt x="1751" y="1704"/>
                  </a:lnTo>
                  <a:cubicBezTo>
                    <a:pt x="1651" y="1746"/>
                    <a:pt x="1542" y="1855"/>
                    <a:pt x="1525" y="1963"/>
                  </a:cubicBezTo>
                  <a:lnTo>
                    <a:pt x="27" y="9069"/>
                  </a:lnTo>
                  <a:cubicBezTo>
                    <a:pt x="1" y="9149"/>
                    <a:pt x="42" y="9207"/>
                    <a:pt x="107" y="9207"/>
                  </a:cubicBezTo>
                  <a:cubicBezTo>
                    <a:pt x="124" y="9207"/>
                    <a:pt x="142" y="9203"/>
                    <a:pt x="161" y="9195"/>
                  </a:cubicBezTo>
                  <a:lnTo>
                    <a:pt x="4798" y="7504"/>
                  </a:lnTo>
                  <a:cubicBezTo>
                    <a:pt x="4906" y="7462"/>
                    <a:pt x="5007" y="7353"/>
                    <a:pt x="5032" y="7244"/>
                  </a:cubicBezTo>
                  <a:lnTo>
                    <a:pt x="6538" y="139"/>
                  </a:lnTo>
                  <a:cubicBezTo>
                    <a:pt x="6552" y="59"/>
                    <a:pt x="6518" y="1"/>
                    <a:pt x="644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4"/>
            <p:cNvSpPr/>
            <p:nvPr/>
          </p:nvSpPr>
          <p:spPr>
            <a:xfrm>
              <a:off x="1682200" y="2607825"/>
              <a:ext cx="98425" cy="82775"/>
            </a:xfrm>
            <a:custGeom>
              <a:rect b="b" l="l" r="r" t="t"/>
              <a:pathLst>
                <a:path extrusionOk="0" h="3311" w="3937">
                  <a:moveTo>
                    <a:pt x="2440" y="1"/>
                  </a:moveTo>
                  <a:cubicBezTo>
                    <a:pt x="2068" y="1"/>
                    <a:pt x="1638" y="155"/>
                    <a:pt x="1172" y="454"/>
                  </a:cubicBezTo>
                  <a:cubicBezTo>
                    <a:pt x="1" y="1208"/>
                    <a:pt x="528" y="2656"/>
                    <a:pt x="972" y="2965"/>
                  </a:cubicBezTo>
                  <a:cubicBezTo>
                    <a:pt x="1322" y="3207"/>
                    <a:pt x="1667" y="3310"/>
                    <a:pt x="1988" y="3310"/>
                  </a:cubicBezTo>
                  <a:cubicBezTo>
                    <a:pt x="3109" y="3310"/>
                    <a:pt x="3936" y="2054"/>
                    <a:pt x="3650" y="1090"/>
                  </a:cubicBezTo>
                  <a:cubicBezTo>
                    <a:pt x="3433" y="354"/>
                    <a:pt x="3004" y="1"/>
                    <a:pt x="2440" y="1"/>
                  </a:cubicBezTo>
                  <a:close/>
                </a:path>
              </a:pathLst>
            </a:custGeom>
            <a:solidFill>
              <a:srgbClr val="F3BB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4"/>
            <p:cNvSpPr/>
            <p:nvPr/>
          </p:nvSpPr>
          <p:spPr>
            <a:xfrm>
              <a:off x="1482175" y="2656625"/>
              <a:ext cx="103600" cy="251525"/>
            </a:xfrm>
            <a:custGeom>
              <a:rect b="b" l="l" r="r" t="t"/>
              <a:pathLst>
                <a:path extrusionOk="0" h="10061" w="4144">
                  <a:moveTo>
                    <a:pt x="2520" y="0"/>
                  </a:moveTo>
                  <a:cubicBezTo>
                    <a:pt x="2219" y="134"/>
                    <a:pt x="1984" y="394"/>
                    <a:pt x="1892" y="745"/>
                  </a:cubicBezTo>
                  <a:cubicBezTo>
                    <a:pt x="1775" y="1181"/>
                    <a:pt x="1934" y="1633"/>
                    <a:pt x="2260" y="1900"/>
                  </a:cubicBezTo>
                  <a:lnTo>
                    <a:pt x="712" y="8336"/>
                  </a:lnTo>
                  <a:cubicBezTo>
                    <a:pt x="394" y="8387"/>
                    <a:pt x="126" y="8621"/>
                    <a:pt x="59" y="8914"/>
                  </a:cubicBezTo>
                  <a:cubicBezTo>
                    <a:pt x="1" y="9165"/>
                    <a:pt x="59" y="9416"/>
                    <a:pt x="193" y="9608"/>
                  </a:cubicBezTo>
                  <a:lnTo>
                    <a:pt x="419" y="9834"/>
                  </a:lnTo>
                  <a:lnTo>
                    <a:pt x="561" y="8972"/>
                  </a:lnTo>
                  <a:cubicBezTo>
                    <a:pt x="582" y="8917"/>
                    <a:pt x="631" y="8874"/>
                    <a:pt x="689" y="8874"/>
                  </a:cubicBezTo>
                  <a:cubicBezTo>
                    <a:pt x="702" y="8874"/>
                    <a:pt x="715" y="8876"/>
                    <a:pt x="729" y="8880"/>
                  </a:cubicBezTo>
                  <a:lnTo>
                    <a:pt x="1114" y="8981"/>
                  </a:lnTo>
                  <a:cubicBezTo>
                    <a:pt x="1189" y="9006"/>
                    <a:pt x="1231" y="9081"/>
                    <a:pt x="1214" y="9156"/>
                  </a:cubicBezTo>
                  <a:lnTo>
                    <a:pt x="1030" y="9843"/>
                  </a:lnTo>
                  <a:lnTo>
                    <a:pt x="1256" y="10060"/>
                  </a:lnTo>
                  <a:cubicBezTo>
                    <a:pt x="1474" y="9960"/>
                    <a:pt x="1608" y="9592"/>
                    <a:pt x="1675" y="9341"/>
                  </a:cubicBezTo>
                  <a:cubicBezTo>
                    <a:pt x="1758" y="9014"/>
                    <a:pt x="1641" y="8696"/>
                    <a:pt x="1398" y="8495"/>
                  </a:cubicBezTo>
                  <a:lnTo>
                    <a:pt x="3223" y="2126"/>
                  </a:lnTo>
                  <a:cubicBezTo>
                    <a:pt x="3625" y="2043"/>
                    <a:pt x="4026" y="1005"/>
                    <a:pt x="4144" y="561"/>
                  </a:cubicBezTo>
                  <a:lnTo>
                    <a:pt x="3926" y="344"/>
                  </a:lnTo>
                  <a:lnTo>
                    <a:pt x="3675" y="285"/>
                  </a:lnTo>
                  <a:lnTo>
                    <a:pt x="3415" y="1222"/>
                  </a:lnTo>
                  <a:cubicBezTo>
                    <a:pt x="3395" y="1313"/>
                    <a:pt x="3316" y="1363"/>
                    <a:pt x="3237" y="1363"/>
                  </a:cubicBezTo>
                  <a:cubicBezTo>
                    <a:pt x="3221" y="1363"/>
                    <a:pt x="3205" y="1361"/>
                    <a:pt x="3189" y="1356"/>
                  </a:cubicBezTo>
                  <a:lnTo>
                    <a:pt x="2654" y="1222"/>
                  </a:lnTo>
                  <a:cubicBezTo>
                    <a:pt x="2553" y="1206"/>
                    <a:pt x="2972" y="377"/>
                    <a:pt x="2989" y="285"/>
                  </a:cubicBezTo>
                  <a:lnTo>
                    <a:pt x="2771" y="59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4"/>
            <p:cNvSpPr/>
            <p:nvPr/>
          </p:nvSpPr>
          <p:spPr>
            <a:xfrm>
              <a:off x="1487200" y="2662075"/>
              <a:ext cx="105050" cy="247525"/>
            </a:xfrm>
            <a:custGeom>
              <a:rect b="b" l="l" r="r" t="t"/>
              <a:pathLst>
                <a:path extrusionOk="0" h="9901" w="4202">
                  <a:moveTo>
                    <a:pt x="2537" y="0"/>
                  </a:moveTo>
                  <a:cubicBezTo>
                    <a:pt x="2235" y="134"/>
                    <a:pt x="2009" y="402"/>
                    <a:pt x="1909" y="745"/>
                  </a:cubicBezTo>
                  <a:cubicBezTo>
                    <a:pt x="1800" y="1180"/>
                    <a:pt x="1951" y="1632"/>
                    <a:pt x="2277" y="1908"/>
                  </a:cubicBezTo>
                  <a:lnTo>
                    <a:pt x="729" y="8336"/>
                  </a:lnTo>
                  <a:cubicBezTo>
                    <a:pt x="419" y="8403"/>
                    <a:pt x="151" y="8620"/>
                    <a:pt x="59" y="8913"/>
                  </a:cubicBezTo>
                  <a:cubicBezTo>
                    <a:pt x="1" y="9164"/>
                    <a:pt x="59" y="9416"/>
                    <a:pt x="193" y="9616"/>
                  </a:cubicBezTo>
                  <a:lnTo>
                    <a:pt x="386" y="9667"/>
                  </a:lnTo>
                  <a:lnTo>
                    <a:pt x="561" y="8980"/>
                  </a:lnTo>
                  <a:cubicBezTo>
                    <a:pt x="576" y="8916"/>
                    <a:pt x="632" y="8876"/>
                    <a:pt x="696" y="8876"/>
                  </a:cubicBezTo>
                  <a:cubicBezTo>
                    <a:pt x="707" y="8876"/>
                    <a:pt x="718" y="8877"/>
                    <a:pt x="729" y="8880"/>
                  </a:cubicBezTo>
                  <a:lnTo>
                    <a:pt x="1114" y="8989"/>
                  </a:lnTo>
                  <a:cubicBezTo>
                    <a:pt x="1189" y="9005"/>
                    <a:pt x="1231" y="9081"/>
                    <a:pt x="1214" y="9156"/>
                  </a:cubicBezTo>
                  <a:lnTo>
                    <a:pt x="1030" y="9842"/>
                  </a:lnTo>
                  <a:lnTo>
                    <a:pt x="1223" y="9901"/>
                  </a:lnTo>
                  <a:cubicBezTo>
                    <a:pt x="1440" y="9801"/>
                    <a:pt x="1616" y="9608"/>
                    <a:pt x="1683" y="9357"/>
                  </a:cubicBezTo>
                  <a:cubicBezTo>
                    <a:pt x="1767" y="9031"/>
                    <a:pt x="1649" y="8704"/>
                    <a:pt x="1407" y="8503"/>
                  </a:cubicBezTo>
                  <a:lnTo>
                    <a:pt x="3231" y="2134"/>
                  </a:lnTo>
                  <a:cubicBezTo>
                    <a:pt x="3641" y="2051"/>
                    <a:pt x="3993" y="1749"/>
                    <a:pt x="4110" y="1306"/>
                  </a:cubicBezTo>
                  <a:cubicBezTo>
                    <a:pt x="4202" y="963"/>
                    <a:pt x="4118" y="611"/>
                    <a:pt x="3934" y="343"/>
                  </a:cubicBezTo>
                  <a:lnTo>
                    <a:pt x="3683" y="285"/>
                  </a:lnTo>
                  <a:lnTo>
                    <a:pt x="3432" y="1222"/>
                  </a:lnTo>
                  <a:cubicBezTo>
                    <a:pt x="3410" y="1317"/>
                    <a:pt x="3331" y="1367"/>
                    <a:pt x="3244" y="1367"/>
                  </a:cubicBezTo>
                  <a:cubicBezTo>
                    <a:pt x="3231" y="1367"/>
                    <a:pt x="3219" y="1366"/>
                    <a:pt x="3206" y="1364"/>
                  </a:cubicBezTo>
                  <a:lnTo>
                    <a:pt x="2679" y="1222"/>
                  </a:lnTo>
                  <a:cubicBezTo>
                    <a:pt x="2570" y="1205"/>
                    <a:pt x="2520" y="1096"/>
                    <a:pt x="2537" y="1004"/>
                  </a:cubicBezTo>
                  <a:lnTo>
                    <a:pt x="2788" y="67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4"/>
            <p:cNvSpPr/>
            <p:nvPr/>
          </p:nvSpPr>
          <p:spPr>
            <a:xfrm>
              <a:off x="1461475" y="2771875"/>
              <a:ext cx="107300" cy="74075"/>
            </a:xfrm>
            <a:custGeom>
              <a:rect b="b" l="l" r="r" t="t"/>
              <a:pathLst>
                <a:path extrusionOk="0" h="2963" w="4292">
                  <a:moveTo>
                    <a:pt x="592" y="0"/>
                  </a:moveTo>
                  <a:cubicBezTo>
                    <a:pt x="514" y="0"/>
                    <a:pt x="469" y="2"/>
                    <a:pt x="469" y="2"/>
                  </a:cubicBezTo>
                  <a:lnTo>
                    <a:pt x="0" y="1140"/>
                  </a:lnTo>
                  <a:cubicBezTo>
                    <a:pt x="586" y="2448"/>
                    <a:pt x="1336" y="2962"/>
                    <a:pt x="2041" y="2962"/>
                  </a:cubicBezTo>
                  <a:cubicBezTo>
                    <a:pt x="2856" y="2962"/>
                    <a:pt x="3611" y="2275"/>
                    <a:pt x="3984" y="1333"/>
                  </a:cubicBezTo>
                  <a:cubicBezTo>
                    <a:pt x="4292" y="560"/>
                    <a:pt x="4157" y="357"/>
                    <a:pt x="3857" y="357"/>
                  </a:cubicBezTo>
                  <a:cubicBezTo>
                    <a:pt x="3526" y="357"/>
                    <a:pt x="2993" y="605"/>
                    <a:pt x="2635" y="605"/>
                  </a:cubicBezTo>
                  <a:cubicBezTo>
                    <a:pt x="2507" y="605"/>
                    <a:pt x="2401" y="573"/>
                    <a:pt x="2335" y="487"/>
                  </a:cubicBezTo>
                  <a:cubicBezTo>
                    <a:pt x="1991" y="40"/>
                    <a:pt x="950" y="0"/>
                    <a:pt x="592" y="0"/>
                  </a:cubicBezTo>
                  <a:close/>
                </a:path>
              </a:pathLst>
            </a:custGeom>
            <a:solidFill>
              <a:srgbClr val="F3BB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766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p25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8" name="Google Shape;1768;p25"/>
          <p:cNvGrpSpPr/>
          <p:nvPr/>
        </p:nvGrpSpPr>
        <p:grpSpPr>
          <a:xfrm>
            <a:off x="8287456" y="4539697"/>
            <a:ext cx="801036" cy="539368"/>
            <a:chOff x="-3114075" y="2030777"/>
            <a:chExt cx="794206" cy="534769"/>
          </a:xfrm>
        </p:grpSpPr>
        <p:sp>
          <p:nvSpPr>
            <p:cNvPr id="1769" name="Google Shape;1769;p25"/>
            <p:cNvSpPr/>
            <p:nvPr/>
          </p:nvSpPr>
          <p:spPr>
            <a:xfrm>
              <a:off x="-3114075" y="2104801"/>
              <a:ext cx="794206" cy="460745"/>
            </a:xfrm>
            <a:custGeom>
              <a:rect b="b" l="l" r="r" t="t"/>
              <a:pathLst>
                <a:path extrusionOk="0" h="3218" w="5547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5"/>
            <p:cNvSpPr/>
            <p:nvPr/>
          </p:nvSpPr>
          <p:spPr>
            <a:xfrm>
              <a:off x="-2849480" y="2168372"/>
              <a:ext cx="264878" cy="127142"/>
            </a:xfrm>
            <a:custGeom>
              <a:rect b="b" l="l" r="r" t="t"/>
              <a:pathLst>
                <a:path extrusionOk="0" h="888" w="185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5"/>
            <p:cNvSpPr/>
            <p:nvPr/>
          </p:nvSpPr>
          <p:spPr>
            <a:xfrm>
              <a:off x="-3082289" y="2030777"/>
              <a:ext cx="730635" cy="423519"/>
            </a:xfrm>
            <a:custGeom>
              <a:rect b="b" l="l" r="r" t="t"/>
              <a:pathLst>
                <a:path extrusionOk="0" h="2958" w="5103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5"/>
            <p:cNvSpPr/>
            <p:nvPr/>
          </p:nvSpPr>
          <p:spPr>
            <a:xfrm>
              <a:off x="-3024158" y="2369538"/>
              <a:ext cx="84904" cy="143034"/>
            </a:xfrm>
            <a:custGeom>
              <a:rect b="b" l="l" r="r" t="t"/>
              <a:pathLst>
                <a:path extrusionOk="0" h="999" w="593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5"/>
            <p:cNvSpPr/>
            <p:nvPr/>
          </p:nvSpPr>
          <p:spPr>
            <a:xfrm>
              <a:off x="-2939396" y="2358943"/>
              <a:ext cx="79607" cy="153629"/>
            </a:xfrm>
            <a:custGeom>
              <a:rect b="b" l="l" r="r" t="t"/>
              <a:pathLst>
                <a:path extrusionOk="0" h="1073" w="556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5"/>
            <p:cNvSpPr/>
            <p:nvPr/>
          </p:nvSpPr>
          <p:spPr>
            <a:xfrm>
              <a:off x="-2780611" y="2454157"/>
              <a:ext cx="121844" cy="100797"/>
            </a:xfrm>
            <a:custGeom>
              <a:rect b="b" l="l" r="r" t="t"/>
              <a:pathLst>
                <a:path extrusionOk="0" h="704" w="851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5"/>
            <p:cNvSpPr/>
            <p:nvPr/>
          </p:nvSpPr>
          <p:spPr>
            <a:xfrm>
              <a:off x="-2859932" y="2369538"/>
              <a:ext cx="79464" cy="116546"/>
            </a:xfrm>
            <a:custGeom>
              <a:rect b="b" l="l" r="r" t="t"/>
              <a:pathLst>
                <a:path extrusionOk="0" h="814" w="555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5"/>
            <p:cNvSpPr/>
            <p:nvPr/>
          </p:nvSpPr>
          <p:spPr>
            <a:xfrm>
              <a:off x="-3087587" y="2268884"/>
              <a:ext cx="116546" cy="100797"/>
            </a:xfrm>
            <a:custGeom>
              <a:rect b="b" l="l" r="r" t="t"/>
              <a:pathLst>
                <a:path extrusionOk="0" h="704" w="814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5"/>
            <p:cNvSpPr/>
            <p:nvPr/>
          </p:nvSpPr>
          <p:spPr>
            <a:xfrm>
              <a:off x="-2971182" y="2268884"/>
              <a:ext cx="31929" cy="63714"/>
            </a:xfrm>
            <a:custGeom>
              <a:rect b="b" l="l" r="r" t="t"/>
              <a:pathLst>
                <a:path extrusionOk="0" h="445" w="223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5"/>
            <p:cNvSpPr/>
            <p:nvPr/>
          </p:nvSpPr>
          <p:spPr>
            <a:xfrm>
              <a:off x="-2579444" y="2369538"/>
              <a:ext cx="79607" cy="143034"/>
            </a:xfrm>
            <a:custGeom>
              <a:rect b="b" l="l" r="r" t="t"/>
              <a:pathLst>
                <a:path extrusionOk="0" h="999" w="556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5"/>
            <p:cNvSpPr/>
            <p:nvPr/>
          </p:nvSpPr>
          <p:spPr>
            <a:xfrm>
              <a:off x="-2499979" y="2369538"/>
              <a:ext cx="84761" cy="143034"/>
            </a:xfrm>
            <a:custGeom>
              <a:rect b="b" l="l" r="r" t="t"/>
              <a:pathLst>
                <a:path extrusionOk="0" h="999" w="592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5"/>
            <p:cNvSpPr/>
            <p:nvPr/>
          </p:nvSpPr>
          <p:spPr>
            <a:xfrm>
              <a:off x="-2658908" y="2369538"/>
              <a:ext cx="79607" cy="116546"/>
            </a:xfrm>
            <a:custGeom>
              <a:rect b="b" l="l" r="r" t="t"/>
              <a:pathLst>
                <a:path extrusionOk="0" h="814" w="556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5"/>
            <p:cNvSpPr/>
            <p:nvPr/>
          </p:nvSpPr>
          <p:spPr>
            <a:xfrm>
              <a:off x="-2468337" y="2274181"/>
              <a:ext cx="116690" cy="100797"/>
            </a:xfrm>
            <a:custGeom>
              <a:rect b="b" l="l" r="r" t="t"/>
              <a:pathLst>
                <a:path extrusionOk="0" h="704" w="815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5"/>
            <p:cNvSpPr/>
            <p:nvPr/>
          </p:nvSpPr>
          <p:spPr>
            <a:xfrm>
              <a:off x="-2499979" y="2274181"/>
              <a:ext cx="31785" cy="69012"/>
            </a:xfrm>
            <a:custGeom>
              <a:rect b="b" l="l" r="r" t="t"/>
              <a:pathLst>
                <a:path extrusionOk="0" h="482" w="222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25"/>
            <p:cNvSpPr/>
            <p:nvPr/>
          </p:nvSpPr>
          <p:spPr>
            <a:xfrm>
              <a:off x="-2499979" y="2115396"/>
              <a:ext cx="84761" cy="95499"/>
            </a:xfrm>
            <a:custGeom>
              <a:rect b="b" l="l" r="r" t="t"/>
              <a:pathLst>
                <a:path extrusionOk="0" h="667" w="592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5"/>
            <p:cNvSpPr/>
            <p:nvPr/>
          </p:nvSpPr>
          <p:spPr>
            <a:xfrm>
              <a:off x="-3024158" y="2110098"/>
              <a:ext cx="84904" cy="90202"/>
            </a:xfrm>
            <a:custGeom>
              <a:rect b="b" l="l" r="r" t="t"/>
              <a:pathLst>
                <a:path extrusionOk="0" h="630" w="593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5" name="Google Shape;1785;p25"/>
          <p:cNvGrpSpPr/>
          <p:nvPr/>
        </p:nvGrpSpPr>
        <p:grpSpPr>
          <a:xfrm>
            <a:off x="109776" y="133188"/>
            <a:ext cx="603437" cy="406317"/>
            <a:chOff x="-3114075" y="2030777"/>
            <a:chExt cx="794206" cy="534769"/>
          </a:xfrm>
        </p:grpSpPr>
        <p:sp>
          <p:nvSpPr>
            <p:cNvPr id="1786" name="Google Shape;1786;p25"/>
            <p:cNvSpPr/>
            <p:nvPr/>
          </p:nvSpPr>
          <p:spPr>
            <a:xfrm>
              <a:off x="-3114075" y="2104801"/>
              <a:ext cx="794206" cy="460745"/>
            </a:xfrm>
            <a:custGeom>
              <a:rect b="b" l="l" r="r" t="t"/>
              <a:pathLst>
                <a:path extrusionOk="0" h="3218" w="5547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25"/>
            <p:cNvSpPr/>
            <p:nvPr/>
          </p:nvSpPr>
          <p:spPr>
            <a:xfrm>
              <a:off x="-2849480" y="2168372"/>
              <a:ext cx="264878" cy="127142"/>
            </a:xfrm>
            <a:custGeom>
              <a:rect b="b" l="l" r="r" t="t"/>
              <a:pathLst>
                <a:path extrusionOk="0" h="888" w="185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25"/>
            <p:cNvSpPr/>
            <p:nvPr/>
          </p:nvSpPr>
          <p:spPr>
            <a:xfrm>
              <a:off x="-3082289" y="2030777"/>
              <a:ext cx="730635" cy="423519"/>
            </a:xfrm>
            <a:custGeom>
              <a:rect b="b" l="l" r="r" t="t"/>
              <a:pathLst>
                <a:path extrusionOk="0" h="2958" w="5103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5"/>
            <p:cNvSpPr/>
            <p:nvPr/>
          </p:nvSpPr>
          <p:spPr>
            <a:xfrm>
              <a:off x="-3024158" y="2369538"/>
              <a:ext cx="84904" cy="143034"/>
            </a:xfrm>
            <a:custGeom>
              <a:rect b="b" l="l" r="r" t="t"/>
              <a:pathLst>
                <a:path extrusionOk="0" h="999" w="593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5"/>
            <p:cNvSpPr/>
            <p:nvPr/>
          </p:nvSpPr>
          <p:spPr>
            <a:xfrm>
              <a:off x="-2939396" y="2358943"/>
              <a:ext cx="79607" cy="153629"/>
            </a:xfrm>
            <a:custGeom>
              <a:rect b="b" l="l" r="r" t="t"/>
              <a:pathLst>
                <a:path extrusionOk="0" h="1073" w="556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5"/>
            <p:cNvSpPr/>
            <p:nvPr/>
          </p:nvSpPr>
          <p:spPr>
            <a:xfrm>
              <a:off x="-2780611" y="2454157"/>
              <a:ext cx="121844" cy="100797"/>
            </a:xfrm>
            <a:custGeom>
              <a:rect b="b" l="l" r="r" t="t"/>
              <a:pathLst>
                <a:path extrusionOk="0" h="704" w="851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5"/>
            <p:cNvSpPr/>
            <p:nvPr/>
          </p:nvSpPr>
          <p:spPr>
            <a:xfrm>
              <a:off x="-2859932" y="2369538"/>
              <a:ext cx="79464" cy="116546"/>
            </a:xfrm>
            <a:custGeom>
              <a:rect b="b" l="l" r="r" t="t"/>
              <a:pathLst>
                <a:path extrusionOk="0" h="814" w="555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5"/>
            <p:cNvSpPr/>
            <p:nvPr/>
          </p:nvSpPr>
          <p:spPr>
            <a:xfrm>
              <a:off x="-3087587" y="2268884"/>
              <a:ext cx="116546" cy="100797"/>
            </a:xfrm>
            <a:custGeom>
              <a:rect b="b" l="l" r="r" t="t"/>
              <a:pathLst>
                <a:path extrusionOk="0" h="704" w="814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5"/>
            <p:cNvSpPr/>
            <p:nvPr/>
          </p:nvSpPr>
          <p:spPr>
            <a:xfrm>
              <a:off x="-2971182" y="2268884"/>
              <a:ext cx="31929" cy="63714"/>
            </a:xfrm>
            <a:custGeom>
              <a:rect b="b" l="l" r="r" t="t"/>
              <a:pathLst>
                <a:path extrusionOk="0" h="445" w="223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5"/>
            <p:cNvSpPr/>
            <p:nvPr/>
          </p:nvSpPr>
          <p:spPr>
            <a:xfrm>
              <a:off x="-2579444" y="2369538"/>
              <a:ext cx="79607" cy="143034"/>
            </a:xfrm>
            <a:custGeom>
              <a:rect b="b" l="l" r="r" t="t"/>
              <a:pathLst>
                <a:path extrusionOk="0" h="999" w="556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5"/>
            <p:cNvSpPr/>
            <p:nvPr/>
          </p:nvSpPr>
          <p:spPr>
            <a:xfrm>
              <a:off x="-2499979" y="2369538"/>
              <a:ext cx="84761" cy="143034"/>
            </a:xfrm>
            <a:custGeom>
              <a:rect b="b" l="l" r="r" t="t"/>
              <a:pathLst>
                <a:path extrusionOk="0" h="999" w="592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5"/>
            <p:cNvSpPr/>
            <p:nvPr/>
          </p:nvSpPr>
          <p:spPr>
            <a:xfrm>
              <a:off x="-2658908" y="2369538"/>
              <a:ext cx="79607" cy="116546"/>
            </a:xfrm>
            <a:custGeom>
              <a:rect b="b" l="l" r="r" t="t"/>
              <a:pathLst>
                <a:path extrusionOk="0" h="814" w="556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5"/>
            <p:cNvSpPr/>
            <p:nvPr/>
          </p:nvSpPr>
          <p:spPr>
            <a:xfrm>
              <a:off x="-2468337" y="2274181"/>
              <a:ext cx="116690" cy="100797"/>
            </a:xfrm>
            <a:custGeom>
              <a:rect b="b" l="l" r="r" t="t"/>
              <a:pathLst>
                <a:path extrusionOk="0" h="704" w="815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5"/>
            <p:cNvSpPr/>
            <p:nvPr/>
          </p:nvSpPr>
          <p:spPr>
            <a:xfrm>
              <a:off x="-2499979" y="2274181"/>
              <a:ext cx="31785" cy="69012"/>
            </a:xfrm>
            <a:custGeom>
              <a:rect b="b" l="l" r="r" t="t"/>
              <a:pathLst>
                <a:path extrusionOk="0" h="482" w="222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5"/>
            <p:cNvSpPr/>
            <p:nvPr/>
          </p:nvSpPr>
          <p:spPr>
            <a:xfrm>
              <a:off x="-2499979" y="2115396"/>
              <a:ext cx="84761" cy="95499"/>
            </a:xfrm>
            <a:custGeom>
              <a:rect b="b" l="l" r="r" t="t"/>
              <a:pathLst>
                <a:path extrusionOk="0" h="667" w="592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5"/>
            <p:cNvSpPr/>
            <p:nvPr/>
          </p:nvSpPr>
          <p:spPr>
            <a:xfrm>
              <a:off x="-3024158" y="2110098"/>
              <a:ext cx="84904" cy="90202"/>
            </a:xfrm>
            <a:custGeom>
              <a:rect b="b" l="l" r="r" t="t"/>
              <a:pathLst>
                <a:path extrusionOk="0" h="630" w="593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26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4" name="Google Shape;1804;p26"/>
          <p:cNvGrpSpPr/>
          <p:nvPr/>
        </p:nvGrpSpPr>
        <p:grpSpPr>
          <a:xfrm flipH="1">
            <a:off x="70914" y="3144690"/>
            <a:ext cx="866108" cy="1886740"/>
            <a:chOff x="3965465" y="2932425"/>
            <a:chExt cx="782463" cy="1704527"/>
          </a:xfrm>
        </p:grpSpPr>
        <p:sp>
          <p:nvSpPr>
            <p:cNvPr id="1805" name="Google Shape;1805;p26"/>
            <p:cNvSpPr/>
            <p:nvPr/>
          </p:nvSpPr>
          <p:spPr>
            <a:xfrm>
              <a:off x="4078049" y="4364585"/>
              <a:ext cx="526311" cy="272366"/>
            </a:xfrm>
            <a:custGeom>
              <a:rect b="b" l="l" r="r" t="t"/>
              <a:pathLst>
                <a:path extrusionOk="0" h="3578" w="6914">
                  <a:moveTo>
                    <a:pt x="3475" y="1"/>
                  </a:moveTo>
                  <a:cubicBezTo>
                    <a:pt x="2671" y="1"/>
                    <a:pt x="1867" y="167"/>
                    <a:pt x="1257" y="500"/>
                  </a:cubicBezTo>
                  <a:cubicBezTo>
                    <a:pt x="0" y="1203"/>
                    <a:pt x="0" y="2349"/>
                    <a:pt x="1257" y="3051"/>
                  </a:cubicBezTo>
                  <a:cubicBezTo>
                    <a:pt x="1849" y="3402"/>
                    <a:pt x="2644" y="3578"/>
                    <a:pt x="3448" y="3578"/>
                  </a:cubicBezTo>
                  <a:cubicBezTo>
                    <a:pt x="4252" y="3578"/>
                    <a:pt x="5065" y="3402"/>
                    <a:pt x="5694" y="3051"/>
                  </a:cubicBezTo>
                  <a:cubicBezTo>
                    <a:pt x="6914" y="2349"/>
                    <a:pt x="6877" y="1203"/>
                    <a:pt x="5694" y="500"/>
                  </a:cubicBezTo>
                  <a:cubicBezTo>
                    <a:pt x="5084" y="167"/>
                    <a:pt x="4280" y="1"/>
                    <a:pt x="34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26"/>
            <p:cNvSpPr/>
            <p:nvPr/>
          </p:nvSpPr>
          <p:spPr>
            <a:xfrm>
              <a:off x="3976731" y="3459646"/>
              <a:ext cx="213980" cy="141283"/>
            </a:xfrm>
            <a:custGeom>
              <a:rect b="b" l="l" r="r" t="t"/>
              <a:pathLst>
                <a:path extrusionOk="0" h="1856" w="2811">
                  <a:moveTo>
                    <a:pt x="537" y="0"/>
                  </a:moveTo>
                  <a:cubicBezTo>
                    <a:pt x="403" y="0"/>
                    <a:pt x="0" y="336"/>
                    <a:pt x="0" y="336"/>
                  </a:cubicBezTo>
                  <a:cubicBezTo>
                    <a:pt x="0" y="336"/>
                    <a:pt x="998" y="1814"/>
                    <a:pt x="1701" y="1851"/>
                  </a:cubicBezTo>
                  <a:cubicBezTo>
                    <a:pt x="1716" y="1854"/>
                    <a:pt x="1732" y="1856"/>
                    <a:pt x="1749" y="1856"/>
                  </a:cubicBezTo>
                  <a:cubicBezTo>
                    <a:pt x="2131" y="1856"/>
                    <a:pt x="2810" y="1075"/>
                    <a:pt x="2810" y="1075"/>
                  </a:cubicBezTo>
                  <a:lnTo>
                    <a:pt x="1886" y="336"/>
                  </a:lnTo>
                  <a:cubicBezTo>
                    <a:pt x="1886" y="336"/>
                    <a:pt x="1701" y="631"/>
                    <a:pt x="1664" y="705"/>
                  </a:cubicBezTo>
                  <a:cubicBezTo>
                    <a:pt x="1516" y="520"/>
                    <a:pt x="998" y="336"/>
                    <a:pt x="555" y="3"/>
                  </a:cubicBezTo>
                  <a:cubicBezTo>
                    <a:pt x="550" y="1"/>
                    <a:pt x="544" y="0"/>
                    <a:pt x="537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26"/>
            <p:cNvSpPr/>
            <p:nvPr/>
          </p:nvSpPr>
          <p:spPr>
            <a:xfrm>
              <a:off x="4317226" y="3259978"/>
              <a:ext cx="126744" cy="154909"/>
            </a:xfrm>
            <a:custGeom>
              <a:rect b="b" l="l" r="r" t="t"/>
              <a:pathLst>
                <a:path extrusionOk="0" h="2035" w="1665">
                  <a:moveTo>
                    <a:pt x="925" y="1"/>
                  </a:moveTo>
                  <a:lnTo>
                    <a:pt x="333" y="482"/>
                  </a:lnTo>
                  <a:lnTo>
                    <a:pt x="1" y="1480"/>
                  </a:lnTo>
                  <a:lnTo>
                    <a:pt x="333" y="2034"/>
                  </a:lnTo>
                  <a:lnTo>
                    <a:pt x="814" y="1813"/>
                  </a:lnTo>
                  <a:lnTo>
                    <a:pt x="1443" y="1591"/>
                  </a:lnTo>
                  <a:lnTo>
                    <a:pt x="1664" y="1073"/>
                  </a:lnTo>
                  <a:cubicBezTo>
                    <a:pt x="1664" y="1073"/>
                    <a:pt x="1480" y="703"/>
                    <a:pt x="1517" y="223"/>
                  </a:cubicBezTo>
                  <a:cubicBezTo>
                    <a:pt x="1517" y="112"/>
                    <a:pt x="888" y="112"/>
                    <a:pt x="925" y="1"/>
                  </a:cubicBez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6"/>
            <p:cNvSpPr/>
            <p:nvPr/>
          </p:nvSpPr>
          <p:spPr>
            <a:xfrm>
              <a:off x="4099668" y="3312274"/>
              <a:ext cx="231717" cy="241613"/>
            </a:xfrm>
            <a:custGeom>
              <a:rect b="b" l="l" r="r" t="t"/>
              <a:pathLst>
                <a:path extrusionOk="0" h="3174" w="3044">
                  <a:moveTo>
                    <a:pt x="2350" y="0"/>
                  </a:moveTo>
                  <a:cubicBezTo>
                    <a:pt x="1939" y="0"/>
                    <a:pt x="1664" y="392"/>
                    <a:pt x="1343" y="830"/>
                  </a:cubicBezTo>
                  <a:cubicBezTo>
                    <a:pt x="788" y="1532"/>
                    <a:pt x="160" y="2235"/>
                    <a:pt x="160" y="2235"/>
                  </a:cubicBezTo>
                  <a:cubicBezTo>
                    <a:pt x="1" y="2553"/>
                    <a:pt x="775" y="3174"/>
                    <a:pt x="1181" y="3174"/>
                  </a:cubicBezTo>
                  <a:cubicBezTo>
                    <a:pt x="1246" y="3174"/>
                    <a:pt x="1302" y="3158"/>
                    <a:pt x="1343" y="3122"/>
                  </a:cubicBezTo>
                  <a:cubicBezTo>
                    <a:pt x="1380" y="2937"/>
                    <a:pt x="3044" y="941"/>
                    <a:pt x="2711" y="90"/>
                  </a:cubicBezTo>
                  <a:cubicBezTo>
                    <a:pt x="2579" y="28"/>
                    <a:pt x="2459" y="0"/>
                    <a:pt x="235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6"/>
            <p:cNvSpPr/>
            <p:nvPr/>
          </p:nvSpPr>
          <p:spPr>
            <a:xfrm>
              <a:off x="4207457" y="3327575"/>
              <a:ext cx="320932" cy="473710"/>
            </a:xfrm>
            <a:custGeom>
              <a:rect b="b" l="l" r="r" t="t"/>
              <a:pathLst>
                <a:path extrusionOk="0" h="6223" w="4216">
                  <a:moveTo>
                    <a:pt x="1443" y="0"/>
                  </a:moveTo>
                  <a:cubicBezTo>
                    <a:pt x="1443" y="0"/>
                    <a:pt x="1" y="740"/>
                    <a:pt x="1" y="1886"/>
                  </a:cubicBezTo>
                  <a:cubicBezTo>
                    <a:pt x="1" y="2440"/>
                    <a:pt x="223" y="5176"/>
                    <a:pt x="223" y="5176"/>
                  </a:cubicBezTo>
                  <a:cubicBezTo>
                    <a:pt x="223" y="5176"/>
                    <a:pt x="777" y="5250"/>
                    <a:pt x="1406" y="5583"/>
                  </a:cubicBezTo>
                  <a:cubicBezTo>
                    <a:pt x="1628" y="5731"/>
                    <a:pt x="1997" y="5842"/>
                    <a:pt x="1886" y="6211"/>
                  </a:cubicBezTo>
                  <a:cubicBezTo>
                    <a:pt x="1948" y="6219"/>
                    <a:pt x="2008" y="6223"/>
                    <a:pt x="2066" y="6223"/>
                  </a:cubicBezTo>
                  <a:cubicBezTo>
                    <a:pt x="2847" y="6223"/>
                    <a:pt x="3323" y="5570"/>
                    <a:pt x="3254" y="5398"/>
                  </a:cubicBezTo>
                  <a:cubicBezTo>
                    <a:pt x="3106" y="4474"/>
                    <a:pt x="4105" y="3439"/>
                    <a:pt x="4105" y="3217"/>
                  </a:cubicBezTo>
                  <a:cubicBezTo>
                    <a:pt x="4068" y="2995"/>
                    <a:pt x="4216" y="1183"/>
                    <a:pt x="4216" y="1183"/>
                  </a:cubicBezTo>
                  <a:lnTo>
                    <a:pt x="3920" y="998"/>
                  </a:lnTo>
                  <a:lnTo>
                    <a:pt x="3550" y="925"/>
                  </a:lnTo>
                  <a:lnTo>
                    <a:pt x="3513" y="592"/>
                  </a:lnTo>
                  <a:cubicBezTo>
                    <a:pt x="3513" y="592"/>
                    <a:pt x="3143" y="333"/>
                    <a:pt x="3106" y="185"/>
                  </a:cubicBezTo>
                  <a:cubicBezTo>
                    <a:pt x="3106" y="185"/>
                    <a:pt x="2417" y="932"/>
                    <a:pt x="1975" y="932"/>
                  </a:cubicBezTo>
                  <a:cubicBezTo>
                    <a:pt x="1916" y="932"/>
                    <a:pt x="1861" y="918"/>
                    <a:pt x="1812" y="888"/>
                  </a:cubicBezTo>
                  <a:cubicBezTo>
                    <a:pt x="1480" y="703"/>
                    <a:pt x="1665" y="259"/>
                    <a:pt x="1665" y="259"/>
                  </a:cubicBezTo>
                  <a:lnTo>
                    <a:pt x="1443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6"/>
            <p:cNvSpPr/>
            <p:nvPr/>
          </p:nvSpPr>
          <p:spPr>
            <a:xfrm>
              <a:off x="4224356" y="3305043"/>
              <a:ext cx="166099" cy="168916"/>
            </a:xfrm>
            <a:custGeom>
              <a:rect b="b" l="l" r="r" t="t"/>
              <a:pathLst>
                <a:path extrusionOk="0" h="2219" w="2182">
                  <a:moveTo>
                    <a:pt x="1812" y="0"/>
                  </a:moveTo>
                  <a:cubicBezTo>
                    <a:pt x="259" y="629"/>
                    <a:pt x="1" y="1960"/>
                    <a:pt x="1" y="1960"/>
                  </a:cubicBezTo>
                  <a:lnTo>
                    <a:pt x="333" y="2219"/>
                  </a:lnTo>
                  <a:cubicBezTo>
                    <a:pt x="333" y="2219"/>
                    <a:pt x="740" y="629"/>
                    <a:pt x="2182" y="259"/>
                  </a:cubicBezTo>
                  <a:cubicBezTo>
                    <a:pt x="2145" y="185"/>
                    <a:pt x="1923" y="74"/>
                    <a:pt x="1812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6"/>
            <p:cNvSpPr/>
            <p:nvPr/>
          </p:nvSpPr>
          <p:spPr>
            <a:xfrm>
              <a:off x="4657796" y="3065791"/>
              <a:ext cx="28165" cy="47957"/>
            </a:xfrm>
            <a:custGeom>
              <a:rect b="b" l="l" r="r" t="t"/>
              <a:pathLst>
                <a:path extrusionOk="0" h="630" w="370">
                  <a:moveTo>
                    <a:pt x="370" y="1"/>
                  </a:moveTo>
                  <a:lnTo>
                    <a:pt x="111" y="149"/>
                  </a:lnTo>
                  <a:lnTo>
                    <a:pt x="0" y="445"/>
                  </a:lnTo>
                  <a:lnTo>
                    <a:pt x="148" y="629"/>
                  </a:lnTo>
                  <a:cubicBezTo>
                    <a:pt x="222" y="519"/>
                    <a:pt x="333" y="371"/>
                    <a:pt x="370" y="260"/>
                  </a:cubicBezTo>
                  <a:lnTo>
                    <a:pt x="370" y="1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26"/>
            <p:cNvSpPr/>
            <p:nvPr/>
          </p:nvSpPr>
          <p:spPr>
            <a:xfrm>
              <a:off x="4080866" y="3366930"/>
              <a:ext cx="107028" cy="92946"/>
            </a:xfrm>
            <a:custGeom>
              <a:rect b="b" l="l" r="r" t="t"/>
              <a:pathLst>
                <a:path extrusionOk="0" h="1221" w="1406">
                  <a:moveTo>
                    <a:pt x="592" y="1"/>
                  </a:moveTo>
                  <a:lnTo>
                    <a:pt x="0" y="777"/>
                  </a:lnTo>
                  <a:lnTo>
                    <a:pt x="740" y="1221"/>
                  </a:lnTo>
                  <a:lnTo>
                    <a:pt x="1405" y="444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26"/>
            <p:cNvSpPr/>
            <p:nvPr/>
          </p:nvSpPr>
          <p:spPr>
            <a:xfrm>
              <a:off x="3996446" y="2932425"/>
              <a:ext cx="740215" cy="569701"/>
            </a:xfrm>
            <a:custGeom>
              <a:rect b="b" l="l" r="r" t="t"/>
              <a:pathLst>
                <a:path extrusionOk="0" h="7484" w="9724">
                  <a:moveTo>
                    <a:pt x="8680" y="1"/>
                  </a:moveTo>
                  <a:cubicBezTo>
                    <a:pt x="8367" y="1"/>
                    <a:pt x="8060" y="237"/>
                    <a:pt x="8060" y="237"/>
                  </a:cubicBezTo>
                  <a:cubicBezTo>
                    <a:pt x="8060" y="237"/>
                    <a:pt x="7431" y="644"/>
                    <a:pt x="7209" y="1309"/>
                  </a:cubicBezTo>
                  <a:cubicBezTo>
                    <a:pt x="7209" y="1309"/>
                    <a:pt x="7061" y="1716"/>
                    <a:pt x="6433" y="2086"/>
                  </a:cubicBezTo>
                  <a:cubicBezTo>
                    <a:pt x="6433" y="2086"/>
                    <a:pt x="3290" y="3897"/>
                    <a:pt x="2366" y="4452"/>
                  </a:cubicBezTo>
                  <a:lnTo>
                    <a:pt x="1960" y="4230"/>
                  </a:lnTo>
                  <a:cubicBezTo>
                    <a:pt x="1867" y="4168"/>
                    <a:pt x="1761" y="4139"/>
                    <a:pt x="1648" y="4139"/>
                  </a:cubicBezTo>
                  <a:cubicBezTo>
                    <a:pt x="1491" y="4139"/>
                    <a:pt x="1318" y="4196"/>
                    <a:pt x="1146" y="4304"/>
                  </a:cubicBezTo>
                  <a:cubicBezTo>
                    <a:pt x="518" y="4674"/>
                    <a:pt x="0" y="5561"/>
                    <a:pt x="0" y="6300"/>
                  </a:cubicBezTo>
                  <a:cubicBezTo>
                    <a:pt x="0" y="6670"/>
                    <a:pt x="148" y="6892"/>
                    <a:pt x="333" y="7040"/>
                  </a:cubicBezTo>
                  <a:lnTo>
                    <a:pt x="1109" y="7483"/>
                  </a:lnTo>
                  <a:lnTo>
                    <a:pt x="776" y="6818"/>
                  </a:lnTo>
                  <a:lnTo>
                    <a:pt x="776" y="6744"/>
                  </a:lnTo>
                  <a:cubicBezTo>
                    <a:pt x="776" y="6079"/>
                    <a:pt x="1257" y="5228"/>
                    <a:pt x="1812" y="4859"/>
                  </a:cubicBezTo>
                  <a:lnTo>
                    <a:pt x="2736" y="4711"/>
                  </a:lnTo>
                  <a:cubicBezTo>
                    <a:pt x="2884" y="4785"/>
                    <a:pt x="2921" y="4895"/>
                    <a:pt x="2995" y="5043"/>
                  </a:cubicBezTo>
                  <a:cubicBezTo>
                    <a:pt x="3660" y="4674"/>
                    <a:pt x="7209" y="2603"/>
                    <a:pt x="7209" y="2603"/>
                  </a:cubicBezTo>
                  <a:cubicBezTo>
                    <a:pt x="7838" y="2234"/>
                    <a:pt x="7986" y="1790"/>
                    <a:pt x="7986" y="1790"/>
                  </a:cubicBezTo>
                  <a:cubicBezTo>
                    <a:pt x="8282" y="1161"/>
                    <a:pt x="8836" y="755"/>
                    <a:pt x="8836" y="755"/>
                  </a:cubicBezTo>
                  <a:cubicBezTo>
                    <a:pt x="8836" y="755"/>
                    <a:pt x="8910" y="681"/>
                    <a:pt x="9058" y="607"/>
                  </a:cubicBezTo>
                  <a:lnTo>
                    <a:pt x="9723" y="533"/>
                  </a:lnTo>
                  <a:lnTo>
                    <a:pt x="8910" y="52"/>
                  </a:lnTo>
                  <a:cubicBezTo>
                    <a:pt x="8836" y="15"/>
                    <a:pt x="8758" y="1"/>
                    <a:pt x="8680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26"/>
            <p:cNvSpPr/>
            <p:nvPr/>
          </p:nvSpPr>
          <p:spPr>
            <a:xfrm>
              <a:off x="4629631" y="3063051"/>
              <a:ext cx="112661" cy="67597"/>
            </a:xfrm>
            <a:custGeom>
              <a:rect b="b" l="l" r="r" t="t"/>
              <a:pathLst>
                <a:path extrusionOk="0" h="888" w="1480">
                  <a:moveTo>
                    <a:pt x="740" y="0"/>
                  </a:moveTo>
                  <a:lnTo>
                    <a:pt x="0" y="407"/>
                  </a:lnTo>
                  <a:lnTo>
                    <a:pt x="777" y="887"/>
                  </a:lnTo>
                  <a:lnTo>
                    <a:pt x="1479" y="48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6"/>
            <p:cNvSpPr/>
            <p:nvPr/>
          </p:nvSpPr>
          <p:spPr>
            <a:xfrm>
              <a:off x="4125854" y="3330391"/>
              <a:ext cx="62040" cy="70413"/>
            </a:xfrm>
            <a:custGeom>
              <a:rect b="b" l="l" r="r" t="t"/>
              <a:pathLst>
                <a:path extrusionOk="0" h="925" w="815">
                  <a:moveTo>
                    <a:pt x="149" y="0"/>
                  </a:moveTo>
                  <a:lnTo>
                    <a:pt x="1" y="185"/>
                  </a:lnTo>
                  <a:lnTo>
                    <a:pt x="1" y="481"/>
                  </a:lnTo>
                  <a:lnTo>
                    <a:pt x="814" y="924"/>
                  </a:lnTo>
                  <a:lnTo>
                    <a:pt x="814" y="37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6"/>
            <p:cNvSpPr/>
            <p:nvPr/>
          </p:nvSpPr>
          <p:spPr>
            <a:xfrm>
              <a:off x="4089316" y="3431710"/>
              <a:ext cx="47881" cy="28165"/>
            </a:xfrm>
            <a:custGeom>
              <a:rect b="b" l="l" r="r" t="t"/>
              <a:pathLst>
                <a:path extrusionOk="0" h="370" w="629">
                  <a:moveTo>
                    <a:pt x="0" y="0"/>
                  </a:moveTo>
                  <a:lnTo>
                    <a:pt x="0" y="333"/>
                  </a:lnTo>
                  <a:lnTo>
                    <a:pt x="629" y="3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6"/>
            <p:cNvSpPr/>
            <p:nvPr/>
          </p:nvSpPr>
          <p:spPr>
            <a:xfrm>
              <a:off x="4052701" y="2964549"/>
              <a:ext cx="695227" cy="544048"/>
            </a:xfrm>
            <a:custGeom>
              <a:rect b="b" l="l" r="r" t="t"/>
              <a:pathLst>
                <a:path extrusionOk="0" h="7147" w="9133">
                  <a:moveTo>
                    <a:pt x="1110" y="4843"/>
                  </a:moveTo>
                  <a:lnTo>
                    <a:pt x="1775" y="4917"/>
                  </a:lnTo>
                  <a:lnTo>
                    <a:pt x="1775" y="5730"/>
                  </a:lnTo>
                  <a:lnTo>
                    <a:pt x="1110" y="6507"/>
                  </a:lnTo>
                  <a:lnTo>
                    <a:pt x="481" y="6470"/>
                  </a:lnTo>
                  <a:lnTo>
                    <a:pt x="481" y="5657"/>
                  </a:lnTo>
                  <a:lnTo>
                    <a:pt x="1110" y="4843"/>
                  </a:lnTo>
                  <a:close/>
                  <a:moveTo>
                    <a:pt x="8761" y="1"/>
                  </a:moveTo>
                  <a:cubicBezTo>
                    <a:pt x="8447" y="1"/>
                    <a:pt x="8134" y="222"/>
                    <a:pt x="8134" y="222"/>
                  </a:cubicBezTo>
                  <a:cubicBezTo>
                    <a:pt x="8134" y="222"/>
                    <a:pt x="7543" y="665"/>
                    <a:pt x="7284" y="1294"/>
                  </a:cubicBezTo>
                  <a:cubicBezTo>
                    <a:pt x="7210" y="1294"/>
                    <a:pt x="7062" y="1775"/>
                    <a:pt x="6433" y="2144"/>
                  </a:cubicBezTo>
                  <a:cubicBezTo>
                    <a:pt x="6433" y="2144"/>
                    <a:pt x="2884" y="4215"/>
                    <a:pt x="2219" y="4584"/>
                  </a:cubicBezTo>
                  <a:cubicBezTo>
                    <a:pt x="2127" y="4332"/>
                    <a:pt x="1921" y="4179"/>
                    <a:pt x="1663" y="4179"/>
                  </a:cubicBezTo>
                  <a:cubicBezTo>
                    <a:pt x="1506" y="4179"/>
                    <a:pt x="1329" y="4236"/>
                    <a:pt x="1147" y="4363"/>
                  </a:cubicBezTo>
                  <a:cubicBezTo>
                    <a:pt x="518" y="4732"/>
                    <a:pt x="0" y="5583"/>
                    <a:pt x="0" y="6322"/>
                  </a:cubicBezTo>
                  <a:cubicBezTo>
                    <a:pt x="0" y="6846"/>
                    <a:pt x="260" y="7147"/>
                    <a:pt x="635" y="7147"/>
                  </a:cubicBezTo>
                  <a:cubicBezTo>
                    <a:pt x="789" y="7147"/>
                    <a:pt x="963" y="7095"/>
                    <a:pt x="1147" y="6987"/>
                  </a:cubicBezTo>
                  <a:cubicBezTo>
                    <a:pt x="1627" y="6692"/>
                    <a:pt x="2034" y="6100"/>
                    <a:pt x="2219" y="5546"/>
                  </a:cubicBezTo>
                  <a:cubicBezTo>
                    <a:pt x="2810" y="5213"/>
                    <a:pt x="6470" y="3106"/>
                    <a:pt x="6470" y="3106"/>
                  </a:cubicBezTo>
                  <a:cubicBezTo>
                    <a:pt x="6748" y="2952"/>
                    <a:pt x="6929" y="2907"/>
                    <a:pt x="7045" y="2907"/>
                  </a:cubicBezTo>
                  <a:cubicBezTo>
                    <a:pt x="7209" y="2907"/>
                    <a:pt x="7247" y="2995"/>
                    <a:pt x="7247" y="2995"/>
                  </a:cubicBezTo>
                  <a:cubicBezTo>
                    <a:pt x="7370" y="3149"/>
                    <a:pt x="7538" y="3194"/>
                    <a:pt x="7692" y="3194"/>
                  </a:cubicBezTo>
                  <a:cubicBezTo>
                    <a:pt x="7908" y="3194"/>
                    <a:pt x="8097" y="3106"/>
                    <a:pt x="8097" y="3106"/>
                  </a:cubicBezTo>
                  <a:cubicBezTo>
                    <a:pt x="8097" y="3106"/>
                    <a:pt x="8726" y="2884"/>
                    <a:pt x="9095" y="1996"/>
                  </a:cubicBezTo>
                  <a:lnTo>
                    <a:pt x="9095" y="1775"/>
                  </a:lnTo>
                  <a:lnTo>
                    <a:pt x="8356" y="2181"/>
                  </a:lnTo>
                  <a:lnTo>
                    <a:pt x="7986" y="1701"/>
                  </a:lnTo>
                  <a:lnTo>
                    <a:pt x="8393" y="776"/>
                  </a:lnTo>
                  <a:lnTo>
                    <a:pt x="9132" y="370"/>
                  </a:lnTo>
                  <a:lnTo>
                    <a:pt x="9132" y="148"/>
                  </a:lnTo>
                  <a:cubicBezTo>
                    <a:pt x="9024" y="39"/>
                    <a:pt x="8892" y="1"/>
                    <a:pt x="8761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6"/>
            <p:cNvSpPr/>
            <p:nvPr/>
          </p:nvSpPr>
          <p:spPr>
            <a:xfrm>
              <a:off x="4252522" y="3146480"/>
              <a:ext cx="295584" cy="199136"/>
            </a:xfrm>
            <a:custGeom>
              <a:rect b="b" l="l" r="r" t="t"/>
              <a:pathLst>
                <a:path extrusionOk="0" h="2616" w="3883">
                  <a:moveTo>
                    <a:pt x="3766" y="0"/>
                  </a:moveTo>
                  <a:cubicBezTo>
                    <a:pt x="3745" y="0"/>
                    <a:pt x="3722" y="5"/>
                    <a:pt x="3697" y="13"/>
                  </a:cubicBezTo>
                  <a:lnTo>
                    <a:pt x="3697" y="50"/>
                  </a:lnTo>
                  <a:cubicBezTo>
                    <a:pt x="3697" y="198"/>
                    <a:pt x="3624" y="383"/>
                    <a:pt x="3476" y="494"/>
                  </a:cubicBezTo>
                  <a:lnTo>
                    <a:pt x="74" y="2453"/>
                  </a:lnTo>
                  <a:cubicBezTo>
                    <a:pt x="74" y="2453"/>
                    <a:pt x="0" y="2453"/>
                    <a:pt x="0" y="2527"/>
                  </a:cubicBezTo>
                  <a:cubicBezTo>
                    <a:pt x="55" y="2581"/>
                    <a:pt x="89" y="2616"/>
                    <a:pt x="161" y="2616"/>
                  </a:cubicBezTo>
                  <a:cubicBezTo>
                    <a:pt x="188" y="2616"/>
                    <a:pt x="220" y="2611"/>
                    <a:pt x="259" y="2601"/>
                  </a:cubicBezTo>
                  <a:lnTo>
                    <a:pt x="3660" y="605"/>
                  </a:lnTo>
                  <a:cubicBezTo>
                    <a:pt x="3808" y="531"/>
                    <a:pt x="3882" y="383"/>
                    <a:pt x="3882" y="198"/>
                  </a:cubicBezTo>
                  <a:cubicBezTo>
                    <a:pt x="3882" y="55"/>
                    <a:pt x="3838" y="0"/>
                    <a:pt x="3766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26"/>
            <p:cNvSpPr/>
            <p:nvPr/>
          </p:nvSpPr>
          <p:spPr>
            <a:xfrm>
              <a:off x="4252522" y="3147470"/>
              <a:ext cx="281501" cy="191448"/>
            </a:xfrm>
            <a:custGeom>
              <a:rect b="b" l="l" r="r" t="t"/>
              <a:pathLst>
                <a:path extrusionOk="0" h="2515" w="3698">
                  <a:moveTo>
                    <a:pt x="3697" y="0"/>
                  </a:moveTo>
                  <a:cubicBezTo>
                    <a:pt x="3697" y="0"/>
                    <a:pt x="3660" y="0"/>
                    <a:pt x="3660" y="37"/>
                  </a:cubicBezTo>
                  <a:lnTo>
                    <a:pt x="259" y="2034"/>
                  </a:lnTo>
                  <a:cubicBezTo>
                    <a:pt x="111" y="2144"/>
                    <a:pt x="0" y="2255"/>
                    <a:pt x="0" y="2440"/>
                  </a:cubicBezTo>
                  <a:lnTo>
                    <a:pt x="0" y="2514"/>
                  </a:lnTo>
                  <a:cubicBezTo>
                    <a:pt x="0" y="2514"/>
                    <a:pt x="74" y="2514"/>
                    <a:pt x="74" y="2440"/>
                  </a:cubicBezTo>
                  <a:lnTo>
                    <a:pt x="3476" y="481"/>
                  </a:lnTo>
                  <a:cubicBezTo>
                    <a:pt x="3624" y="370"/>
                    <a:pt x="3697" y="222"/>
                    <a:pt x="3697" y="37"/>
                  </a:cubicBezTo>
                  <a:lnTo>
                    <a:pt x="3697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26"/>
            <p:cNvSpPr/>
            <p:nvPr/>
          </p:nvSpPr>
          <p:spPr>
            <a:xfrm>
              <a:off x="4193451" y="3442976"/>
              <a:ext cx="194188" cy="376350"/>
            </a:xfrm>
            <a:custGeom>
              <a:rect b="b" l="l" r="r" t="t"/>
              <a:pathLst>
                <a:path extrusionOk="0" h="4944" w="2551">
                  <a:moveTo>
                    <a:pt x="296" y="0"/>
                  </a:moveTo>
                  <a:cubicBezTo>
                    <a:pt x="0" y="1996"/>
                    <a:pt x="222" y="3512"/>
                    <a:pt x="222" y="3512"/>
                  </a:cubicBezTo>
                  <a:lnTo>
                    <a:pt x="518" y="4030"/>
                  </a:lnTo>
                  <a:lnTo>
                    <a:pt x="1405" y="4806"/>
                  </a:lnTo>
                  <a:cubicBezTo>
                    <a:pt x="1411" y="4800"/>
                    <a:pt x="1424" y="4798"/>
                    <a:pt x="1442" y="4798"/>
                  </a:cubicBezTo>
                  <a:cubicBezTo>
                    <a:pt x="1579" y="4798"/>
                    <a:pt x="2033" y="4943"/>
                    <a:pt x="2306" y="4943"/>
                  </a:cubicBezTo>
                  <a:cubicBezTo>
                    <a:pt x="2454" y="4943"/>
                    <a:pt x="2550" y="4901"/>
                    <a:pt x="2514" y="4769"/>
                  </a:cubicBezTo>
                  <a:cubicBezTo>
                    <a:pt x="1996" y="3475"/>
                    <a:pt x="2551" y="1405"/>
                    <a:pt x="2551" y="1405"/>
                  </a:cubicBezTo>
                  <a:cubicBezTo>
                    <a:pt x="2551" y="1405"/>
                    <a:pt x="998" y="739"/>
                    <a:pt x="29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6"/>
            <p:cNvSpPr/>
            <p:nvPr/>
          </p:nvSpPr>
          <p:spPr>
            <a:xfrm>
              <a:off x="4334125" y="3372563"/>
              <a:ext cx="171732" cy="171732"/>
            </a:xfrm>
            <a:custGeom>
              <a:rect b="b" l="l" r="r" t="t"/>
              <a:pathLst>
                <a:path extrusionOk="0" h="2256" w="2256">
                  <a:moveTo>
                    <a:pt x="1812" y="1"/>
                  </a:moveTo>
                  <a:cubicBezTo>
                    <a:pt x="148" y="740"/>
                    <a:pt x="1" y="2071"/>
                    <a:pt x="1" y="2071"/>
                  </a:cubicBezTo>
                  <a:lnTo>
                    <a:pt x="518" y="2256"/>
                  </a:lnTo>
                  <a:cubicBezTo>
                    <a:pt x="518" y="2256"/>
                    <a:pt x="592" y="740"/>
                    <a:pt x="2256" y="370"/>
                  </a:cubicBezTo>
                  <a:cubicBezTo>
                    <a:pt x="2256" y="334"/>
                    <a:pt x="1960" y="38"/>
                    <a:pt x="1812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6"/>
            <p:cNvSpPr/>
            <p:nvPr/>
          </p:nvSpPr>
          <p:spPr>
            <a:xfrm>
              <a:off x="4125854" y="4351264"/>
              <a:ext cx="211164" cy="112814"/>
            </a:xfrm>
            <a:custGeom>
              <a:rect b="b" l="l" r="r" t="t"/>
              <a:pathLst>
                <a:path extrusionOk="0" h="1482" w="2774">
                  <a:moveTo>
                    <a:pt x="1765" y="1"/>
                  </a:moveTo>
                  <a:cubicBezTo>
                    <a:pt x="1673" y="1"/>
                    <a:pt x="1607" y="14"/>
                    <a:pt x="1590" y="47"/>
                  </a:cubicBezTo>
                  <a:cubicBezTo>
                    <a:pt x="1258" y="453"/>
                    <a:pt x="444" y="490"/>
                    <a:pt x="112" y="934"/>
                  </a:cubicBezTo>
                  <a:cubicBezTo>
                    <a:pt x="1" y="1045"/>
                    <a:pt x="1" y="1378"/>
                    <a:pt x="149" y="1451"/>
                  </a:cubicBezTo>
                  <a:cubicBezTo>
                    <a:pt x="223" y="1473"/>
                    <a:pt x="304" y="1482"/>
                    <a:pt x="389" y="1482"/>
                  </a:cubicBezTo>
                  <a:cubicBezTo>
                    <a:pt x="902" y="1482"/>
                    <a:pt x="1553" y="1156"/>
                    <a:pt x="1553" y="1156"/>
                  </a:cubicBezTo>
                  <a:cubicBezTo>
                    <a:pt x="1553" y="1156"/>
                    <a:pt x="2552" y="1082"/>
                    <a:pt x="2663" y="934"/>
                  </a:cubicBezTo>
                  <a:cubicBezTo>
                    <a:pt x="2774" y="675"/>
                    <a:pt x="2737" y="157"/>
                    <a:pt x="2737" y="157"/>
                  </a:cubicBezTo>
                  <a:cubicBezTo>
                    <a:pt x="2737" y="157"/>
                    <a:pt x="2088" y="1"/>
                    <a:pt x="1765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6"/>
            <p:cNvSpPr/>
            <p:nvPr/>
          </p:nvSpPr>
          <p:spPr>
            <a:xfrm>
              <a:off x="4196191" y="3775096"/>
              <a:ext cx="188708" cy="603575"/>
            </a:xfrm>
            <a:custGeom>
              <a:rect b="b" l="l" r="r" t="t"/>
              <a:pathLst>
                <a:path extrusionOk="0" h="7929" w="2479">
                  <a:moveTo>
                    <a:pt x="271" y="0"/>
                  </a:moveTo>
                  <a:cubicBezTo>
                    <a:pt x="194" y="0"/>
                    <a:pt x="149" y="22"/>
                    <a:pt x="149" y="74"/>
                  </a:cubicBezTo>
                  <a:cubicBezTo>
                    <a:pt x="1" y="1959"/>
                    <a:pt x="556" y="3623"/>
                    <a:pt x="666" y="4066"/>
                  </a:cubicBezTo>
                  <a:cubicBezTo>
                    <a:pt x="851" y="5545"/>
                    <a:pt x="629" y="7135"/>
                    <a:pt x="556" y="7505"/>
                  </a:cubicBezTo>
                  <a:cubicBezTo>
                    <a:pt x="556" y="7709"/>
                    <a:pt x="1088" y="7928"/>
                    <a:pt x="1532" y="7928"/>
                  </a:cubicBezTo>
                  <a:cubicBezTo>
                    <a:pt x="1809" y="7928"/>
                    <a:pt x="2051" y="7843"/>
                    <a:pt x="2108" y="7616"/>
                  </a:cubicBezTo>
                  <a:cubicBezTo>
                    <a:pt x="2182" y="6950"/>
                    <a:pt x="2182" y="5212"/>
                    <a:pt x="1960" y="4288"/>
                  </a:cubicBezTo>
                  <a:cubicBezTo>
                    <a:pt x="1850" y="3918"/>
                    <a:pt x="2478" y="850"/>
                    <a:pt x="2478" y="850"/>
                  </a:cubicBezTo>
                  <a:cubicBezTo>
                    <a:pt x="2478" y="850"/>
                    <a:pt x="751" y="0"/>
                    <a:pt x="271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6"/>
            <p:cNvSpPr/>
            <p:nvPr/>
          </p:nvSpPr>
          <p:spPr>
            <a:xfrm>
              <a:off x="4418544" y="4472983"/>
              <a:ext cx="109845" cy="145166"/>
            </a:xfrm>
            <a:custGeom>
              <a:rect b="b" l="l" r="r" t="t"/>
              <a:pathLst>
                <a:path extrusionOk="0" h="1907" w="1443">
                  <a:moveTo>
                    <a:pt x="1406" y="0"/>
                  </a:moveTo>
                  <a:lnTo>
                    <a:pt x="370" y="111"/>
                  </a:lnTo>
                  <a:cubicBezTo>
                    <a:pt x="407" y="111"/>
                    <a:pt x="407" y="185"/>
                    <a:pt x="407" y="444"/>
                  </a:cubicBezTo>
                  <a:cubicBezTo>
                    <a:pt x="407" y="703"/>
                    <a:pt x="1" y="1553"/>
                    <a:pt x="149" y="1775"/>
                  </a:cubicBezTo>
                  <a:cubicBezTo>
                    <a:pt x="209" y="1865"/>
                    <a:pt x="323" y="1906"/>
                    <a:pt x="458" y="1906"/>
                  </a:cubicBezTo>
                  <a:cubicBezTo>
                    <a:pt x="656" y="1906"/>
                    <a:pt x="897" y="1818"/>
                    <a:pt x="1073" y="1664"/>
                  </a:cubicBezTo>
                  <a:cubicBezTo>
                    <a:pt x="1332" y="1442"/>
                    <a:pt x="1443" y="888"/>
                    <a:pt x="1443" y="518"/>
                  </a:cubicBezTo>
                  <a:cubicBezTo>
                    <a:pt x="1443" y="259"/>
                    <a:pt x="1406" y="0"/>
                    <a:pt x="140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6"/>
            <p:cNvSpPr/>
            <p:nvPr/>
          </p:nvSpPr>
          <p:spPr>
            <a:xfrm>
              <a:off x="4201824" y="3707500"/>
              <a:ext cx="346281" cy="806061"/>
            </a:xfrm>
            <a:custGeom>
              <a:rect b="b" l="l" r="r" t="t"/>
              <a:pathLst>
                <a:path extrusionOk="0" h="10589" w="4549">
                  <a:moveTo>
                    <a:pt x="186" y="0"/>
                  </a:moveTo>
                  <a:cubicBezTo>
                    <a:pt x="75" y="518"/>
                    <a:pt x="38" y="1183"/>
                    <a:pt x="1" y="1368"/>
                  </a:cubicBezTo>
                  <a:cubicBezTo>
                    <a:pt x="1" y="1516"/>
                    <a:pt x="851" y="2440"/>
                    <a:pt x="1702" y="2847"/>
                  </a:cubicBezTo>
                  <a:cubicBezTo>
                    <a:pt x="1739" y="2958"/>
                    <a:pt x="2330" y="5768"/>
                    <a:pt x="2774" y="6507"/>
                  </a:cubicBezTo>
                  <a:cubicBezTo>
                    <a:pt x="3033" y="7062"/>
                    <a:pt x="3069" y="8651"/>
                    <a:pt x="3033" y="10241"/>
                  </a:cubicBezTo>
                  <a:cubicBezTo>
                    <a:pt x="3103" y="10469"/>
                    <a:pt x="3422" y="10589"/>
                    <a:pt x="3742" y="10589"/>
                  </a:cubicBezTo>
                  <a:cubicBezTo>
                    <a:pt x="4098" y="10589"/>
                    <a:pt x="4455" y="10441"/>
                    <a:pt x="4474" y="10130"/>
                  </a:cubicBezTo>
                  <a:cubicBezTo>
                    <a:pt x="4548" y="9502"/>
                    <a:pt x="4511" y="7247"/>
                    <a:pt x="4437" y="6877"/>
                  </a:cubicBezTo>
                  <a:cubicBezTo>
                    <a:pt x="4326" y="6507"/>
                    <a:pt x="4253" y="6433"/>
                    <a:pt x="4068" y="5916"/>
                  </a:cubicBezTo>
                  <a:cubicBezTo>
                    <a:pt x="3883" y="5398"/>
                    <a:pt x="3809" y="1849"/>
                    <a:pt x="3735" y="1479"/>
                  </a:cubicBezTo>
                  <a:cubicBezTo>
                    <a:pt x="3624" y="1109"/>
                    <a:pt x="3254" y="407"/>
                    <a:pt x="3254" y="407"/>
                  </a:cubicBezTo>
                  <a:cubicBezTo>
                    <a:pt x="3254" y="407"/>
                    <a:pt x="2959" y="999"/>
                    <a:pt x="2219" y="1072"/>
                  </a:cubicBezTo>
                  <a:cubicBezTo>
                    <a:pt x="2210" y="1073"/>
                    <a:pt x="2201" y="1073"/>
                    <a:pt x="2191" y="1073"/>
                  </a:cubicBezTo>
                  <a:cubicBezTo>
                    <a:pt x="1617" y="1073"/>
                    <a:pt x="186" y="0"/>
                    <a:pt x="18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6"/>
            <p:cNvSpPr/>
            <p:nvPr/>
          </p:nvSpPr>
          <p:spPr>
            <a:xfrm>
              <a:off x="4252522" y="3153103"/>
              <a:ext cx="194265" cy="230803"/>
            </a:xfrm>
            <a:custGeom>
              <a:rect b="b" l="l" r="r" t="t"/>
              <a:pathLst>
                <a:path extrusionOk="0" h="3032" w="2552">
                  <a:moveTo>
                    <a:pt x="1183" y="0"/>
                  </a:moveTo>
                  <a:cubicBezTo>
                    <a:pt x="1073" y="74"/>
                    <a:pt x="703" y="148"/>
                    <a:pt x="666" y="222"/>
                  </a:cubicBezTo>
                  <a:cubicBezTo>
                    <a:pt x="0" y="776"/>
                    <a:pt x="296" y="1516"/>
                    <a:pt x="296" y="1516"/>
                  </a:cubicBezTo>
                  <a:cubicBezTo>
                    <a:pt x="296" y="1516"/>
                    <a:pt x="444" y="2699"/>
                    <a:pt x="555" y="2847"/>
                  </a:cubicBezTo>
                  <a:cubicBezTo>
                    <a:pt x="666" y="2995"/>
                    <a:pt x="888" y="3032"/>
                    <a:pt x="925" y="3032"/>
                  </a:cubicBezTo>
                  <a:cubicBezTo>
                    <a:pt x="1183" y="3032"/>
                    <a:pt x="1849" y="2551"/>
                    <a:pt x="1997" y="2403"/>
                  </a:cubicBezTo>
                  <a:cubicBezTo>
                    <a:pt x="2108" y="2292"/>
                    <a:pt x="2108" y="2033"/>
                    <a:pt x="2108" y="2033"/>
                  </a:cubicBezTo>
                  <a:cubicBezTo>
                    <a:pt x="2108" y="2033"/>
                    <a:pt x="2403" y="1996"/>
                    <a:pt x="2514" y="1553"/>
                  </a:cubicBezTo>
                  <a:cubicBezTo>
                    <a:pt x="2551" y="1220"/>
                    <a:pt x="2514" y="998"/>
                    <a:pt x="2514" y="998"/>
                  </a:cubicBezTo>
                  <a:lnTo>
                    <a:pt x="2219" y="370"/>
                  </a:lnTo>
                  <a:lnTo>
                    <a:pt x="1627" y="0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6"/>
            <p:cNvSpPr/>
            <p:nvPr/>
          </p:nvSpPr>
          <p:spPr>
            <a:xfrm>
              <a:off x="4283808" y="3131865"/>
              <a:ext cx="202334" cy="157345"/>
            </a:xfrm>
            <a:custGeom>
              <a:rect b="b" l="l" r="r" t="t"/>
              <a:pathLst>
                <a:path extrusionOk="0" h="2067" w="2658">
                  <a:moveTo>
                    <a:pt x="989" y="1"/>
                  </a:moveTo>
                  <a:cubicBezTo>
                    <a:pt x="259" y="1"/>
                    <a:pt x="0" y="838"/>
                    <a:pt x="144" y="982"/>
                  </a:cubicBezTo>
                  <a:cubicBezTo>
                    <a:pt x="193" y="1025"/>
                    <a:pt x="257" y="1042"/>
                    <a:pt x="328" y="1042"/>
                  </a:cubicBezTo>
                  <a:cubicBezTo>
                    <a:pt x="620" y="1042"/>
                    <a:pt x="1054" y="751"/>
                    <a:pt x="1284" y="751"/>
                  </a:cubicBezTo>
                  <a:cubicBezTo>
                    <a:pt x="1334" y="751"/>
                    <a:pt x="1374" y="764"/>
                    <a:pt x="1401" y="797"/>
                  </a:cubicBezTo>
                  <a:cubicBezTo>
                    <a:pt x="1586" y="982"/>
                    <a:pt x="1327" y="1129"/>
                    <a:pt x="1253" y="1314"/>
                  </a:cubicBezTo>
                  <a:cubicBezTo>
                    <a:pt x="1216" y="1499"/>
                    <a:pt x="1253" y="2017"/>
                    <a:pt x="1327" y="2054"/>
                  </a:cubicBezTo>
                  <a:cubicBezTo>
                    <a:pt x="1336" y="2062"/>
                    <a:pt x="1351" y="2067"/>
                    <a:pt x="1369" y="2067"/>
                  </a:cubicBezTo>
                  <a:cubicBezTo>
                    <a:pt x="1430" y="2067"/>
                    <a:pt x="1529" y="2019"/>
                    <a:pt x="1586" y="1906"/>
                  </a:cubicBezTo>
                  <a:cubicBezTo>
                    <a:pt x="1697" y="1795"/>
                    <a:pt x="1623" y="1721"/>
                    <a:pt x="1734" y="1647"/>
                  </a:cubicBezTo>
                  <a:cubicBezTo>
                    <a:pt x="1789" y="1610"/>
                    <a:pt x="1833" y="1595"/>
                    <a:pt x="1868" y="1595"/>
                  </a:cubicBezTo>
                  <a:cubicBezTo>
                    <a:pt x="2044" y="1595"/>
                    <a:pt x="1992" y="1980"/>
                    <a:pt x="1992" y="1980"/>
                  </a:cubicBezTo>
                  <a:cubicBezTo>
                    <a:pt x="1992" y="1980"/>
                    <a:pt x="2658" y="797"/>
                    <a:pt x="1734" y="242"/>
                  </a:cubicBezTo>
                  <a:cubicBezTo>
                    <a:pt x="1446" y="69"/>
                    <a:pt x="1198" y="1"/>
                    <a:pt x="989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26"/>
            <p:cNvSpPr/>
            <p:nvPr/>
          </p:nvSpPr>
          <p:spPr>
            <a:xfrm>
              <a:off x="4351024" y="3780653"/>
              <a:ext cx="174549" cy="112128"/>
            </a:xfrm>
            <a:custGeom>
              <a:rect b="b" l="l" r="r" t="t"/>
              <a:pathLst>
                <a:path extrusionOk="0" h="1473" w="2293">
                  <a:moveTo>
                    <a:pt x="1553" y="1"/>
                  </a:moveTo>
                  <a:cubicBezTo>
                    <a:pt x="1257" y="38"/>
                    <a:pt x="814" y="1"/>
                    <a:pt x="740" y="481"/>
                  </a:cubicBezTo>
                  <a:cubicBezTo>
                    <a:pt x="666" y="555"/>
                    <a:pt x="185" y="851"/>
                    <a:pt x="111" y="1036"/>
                  </a:cubicBezTo>
                  <a:cubicBezTo>
                    <a:pt x="0" y="1147"/>
                    <a:pt x="259" y="1295"/>
                    <a:pt x="444" y="1442"/>
                  </a:cubicBezTo>
                  <a:cubicBezTo>
                    <a:pt x="475" y="1463"/>
                    <a:pt x="520" y="1472"/>
                    <a:pt x="575" y="1472"/>
                  </a:cubicBezTo>
                  <a:cubicBezTo>
                    <a:pt x="717" y="1472"/>
                    <a:pt x="923" y="1411"/>
                    <a:pt x="1109" y="1331"/>
                  </a:cubicBezTo>
                  <a:cubicBezTo>
                    <a:pt x="1627" y="1147"/>
                    <a:pt x="1627" y="962"/>
                    <a:pt x="2034" y="592"/>
                  </a:cubicBezTo>
                  <a:cubicBezTo>
                    <a:pt x="2293" y="518"/>
                    <a:pt x="1849" y="111"/>
                    <a:pt x="1553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6"/>
            <p:cNvSpPr/>
            <p:nvPr/>
          </p:nvSpPr>
          <p:spPr>
            <a:xfrm>
              <a:off x="4469242" y="3586466"/>
              <a:ext cx="199898" cy="239329"/>
            </a:xfrm>
            <a:custGeom>
              <a:rect b="b" l="l" r="r" t="t"/>
              <a:pathLst>
                <a:path extrusionOk="0" h="3144" w="2626">
                  <a:moveTo>
                    <a:pt x="2071" y="1"/>
                  </a:moveTo>
                  <a:cubicBezTo>
                    <a:pt x="1738" y="74"/>
                    <a:pt x="1183" y="407"/>
                    <a:pt x="1183" y="703"/>
                  </a:cubicBezTo>
                  <a:cubicBezTo>
                    <a:pt x="1183" y="740"/>
                    <a:pt x="1368" y="1405"/>
                    <a:pt x="1368" y="1405"/>
                  </a:cubicBezTo>
                  <a:cubicBezTo>
                    <a:pt x="813" y="1627"/>
                    <a:pt x="666" y="2034"/>
                    <a:pt x="0" y="2552"/>
                  </a:cubicBezTo>
                  <a:cubicBezTo>
                    <a:pt x="481" y="2699"/>
                    <a:pt x="481" y="3143"/>
                    <a:pt x="481" y="3143"/>
                  </a:cubicBezTo>
                  <a:cubicBezTo>
                    <a:pt x="961" y="2884"/>
                    <a:pt x="2625" y="2182"/>
                    <a:pt x="2514" y="1553"/>
                  </a:cubicBezTo>
                  <a:cubicBezTo>
                    <a:pt x="2440" y="1184"/>
                    <a:pt x="2403" y="740"/>
                    <a:pt x="2071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6"/>
            <p:cNvSpPr/>
            <p:nvPr/>
          </p:nvSpPr>
          <p:spPr>
            <a:xfrm>
              <a:off x="4446709" y="3417018"/>
              <a:ext cx="215351" cy="264069"/>
            </a:xfrm>
            <a:custGeom>
              <a:rect b="b" l="l" r="r" t="t"/>
              <a:pathLst>
                <a:path extrusionOk="0" h="3469" w="2829">
                  <a:moveTo>
                    <a:pt x="876" y="1"/>
                  </a:moveTo>
                  <a:cubicBezTo>
                    <a:pt x="782" y="1"/>
                    <a:pt x="687" y="26"/>
                    <a:pt x="592" y="82"/>
                  </a:cubicBezTo>
                  <a:cubicBezTo>
                    <a:pt x="370" y="156"/>
                    <a:pt x="0" y="933"/>
                    <a:pt x="555" y="1598"/>
                  </a:cubicBezTo>
                  <a:cubicBezTo>
                    <a:pt x="962" y="2190"/>
                    <a:pt x="1109" y="2670"/>
                    <a:pt x="1516" y="3336"/>
                  </a:cubicBezTo>
                  <a:cubicBezTo>
                    <a:pt x="1582" y="3430"/>
                    <a:pt x="1700" y="3469"/>
                    <a:pt x="1838" y="3469"/>
                  </a:cubicBezTo>
                  <a:cubicBezTo>
                    <a:pt x="2245" y="3469"/>
                    <a:pt x="2828" y="3131"/>
                    <a:pt x="2773" y="2855"/>
                  </a:cubicBezTo>
                  <a:cubicBezTo>
                    <a:pt x="2706" y="2687"/>
                    <a:pt x="1840" y="1"/>
                    <a:pt x="876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26"/>
            <p:cNvSpPr/>
            <p:nvPr/>
          </p:nvSpPr>
          <p:spPr>
            <a:xfrm>
              <a:off x="3965465" y="3344474"/>
              <a:ext cx="84496" cy="149505"/>
            </a:xfrm>
            <a:custGeom>
              <a:rect b="b" l="l" r="r" t="t"/>
              <a:pathLst>
                <a:path extrusionOk="0" h="1964" w="1110">
                  <a:moveTo>
                    <a:pt x="629" y="0"/>
                  </a:moveTo>
                  <a:cubicBezTo>
                    <a:pt x="555" y="0"/>
                    <a:pt x="74" y="370"/>
                    <a:pt x="37" y="739"/>
                  </a:cubicBezTo>
                  <a:cubicBezTo>
                    <a:pt x="0" y="1072"/>
                    <a:pt x="0" y="1664"/>
                    <a:pt x="74" y="1849"/>
                  </a:cubicBezTo>
                  <a:cubicBezTo>
                    <a:pt x="122" y="1913"/>
                    <a:pt x="247" y="1963"/>
                    <a:pt x="373" y="1963"/>
                  </a:cubicBezTo>
                  <a:cubicBezTo>
                    <a:pt x="537" y="1963"/>
                    <a:pt x="703" y="1878"/>
                    <a:pt x="703" y="1627"/>
                  </a:cubicBezTo>
                  <a:cubicBezTo>
                    <a:pt x="777" y="1331"/>
                    <a:pt x="962" y="1294"/>
                    <a:pt x="1073" y="924"/>
                  </a:cubicBezTo>
                  <a:cubicBezTo>
                    <a:pt x="1110" y="518"/>
                    <a:pt x="999" y="148"/>
                    <a:pt x="629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2" name="Google Shape;1832;p26"/>
          <p:cNvGrpSpPr/>
          <p:nvPr/>
        </p:nvGrpSpPr>
        <p:grpSpPr>
          <a:xfrm>
            <a:off x="8430777" y="157757"/>
            <a:ext cx="628675" cy="381743"/>
            <a:chOff x="-1150550" y="2245975"/>
            <a:chExt cx="284700" cy="172875"/>
          </a:xfrm>
        </p:grpSpPr>
        <p:sp>
          <p:nvSpPr>
            <p:cNvPr id="1833" name="Google Shape;1833;p26"/>
            <p:cNvSpPr/>
            <p:nvPr/>
          </p:nvSpPr>
          <p:spPr>
            <a:xfrm>
              <a:off x="-1150550" y="2269775"/>
              <a:ext cx="284700" cy="149075"/>
            </a:xfrm>
            <a:custGeom>
              <a:rect b="b" l="l" r="r" t="t"/>
              <a:pathLst>
                <a:path extrusionOk="0" h="5963" w="11388">
                  <a:moveTo>
                    <a:pt x="5694" y="1"/>
                  </a:moveTo>
                  <a:cubicBezTo>
                    <a:pt x="4372" y="1"/>
                    <a:pt x="3050" y="287"/>
                    <a:pt x="2034" y="860"/>
                  </a:cubicBezTo>
                  <a:cubicBezTo>
                    <a:pt x="0" y="2043"/>
                    <a:pt x="0" y="3929"/>
                    <a:pt x="2034" y="5075"/>
                  </a:cubicBezTo>
                  <a:cubicBezTo>
                    <a:pt x="3050" y="5667"/>
                    <a:pt x="4372" y="5962"/>
                    <a:pt x="5694" y="5962"/>
                  </a:cubicBezTo>
                  <a:cubicBezTo>
                    <a:pt x="7015" y="5962"/>
                    <a:pt x="8337" y="5667"/>
                    <a:pt x="9354" y="5075"/>
                  </a:cubicBezTo>
                  <a:cubicBezTo>
                    <a:pt x="11387" y="3929"/>
                    <a:pt x="11387" y="2043"/>
                    <a:pt x="9354" y="860"/>
                  </a:cubicBezTo>
                  <a:cubicBezTo>
                    <a:pt x="8337" y="287"/>
                    <a:pt x="7015" y="1"/>
                    <a:pt x="56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6"/>
            <p:cNvSpPr/>
            <p:nvPr/>
          </p:nvSpPr>
          <p:spPr>
            <a:xfrm>
              <a:off x="-1050725" y="2289650"/>
              <a:ext cx="86900" cy="40475"/>
            </a:xfrm>
            <a:custGeom>
              <a:rect b="b" l="l" r="r" t="t"/>
              <a:pathLst>
                <a:path extrusionOk="0" h="1619" w="3476">
                  <a:moveTo>
                    <a:pt x="1738" y="1"/>
                  </a:moveTo>
                  <a:cubicBezTo>
                    <a:pt x="1202" y="1"/>
                    <a:pt x="665" y="158"/>
                    <a:pt x="333" y="472"/>
                  </a:cubicBezTo>
                  <a:cubicBezTo>
                    <a:pt x="0" y="731"/>
                    <a:pt x="0" y="1137"/>
                    <a:pt x="333" y="1470"/>
                  </a:cubicBezTo>
                  <a:cubicBezTo>
                    <a:pt x="370" y="1507"/>
                    <a:pt x="444" y="1581"/>
                    <a:pt x="518" y="1618"/>
                  </a:cubicBezTo>
                  <a:cubicBezTo>
                    <a:pt x="824" y="1420"/>
                    <a:pt x="1246" y="1327"/>
                    <a:pt x="1674" y="1327"/>
                  </a:cubicBezTo>
                  <a:cubicBezTo>
                    <a:pt x="2123" y="1327"/>
                    <a:pt x="2580" y="1429"/>
                    <a:pt x="2921" y="1618"/>
                  </a:cubicBezTo>
                  <a:cubicBezTo>
                    <a:pt x="2995" y="1581"/>
                    <a:pt x="3032" y="1507"/>
                    <a:pt x="3106" y="1470"/>
                  </a:cubicBezTo>
                  <a:cubicBezTo>
                    <a:pt x="3475" y="1137"/>
                    <a:pt x="3475" y="768"/>
                    <a:pt x="3143" y="472"/>
                  </a:cubicBezTo>
                  <a:cubicBezTo>
                    <a:pt x="2810" y="158"/>
                    <a:pt x="2274" y="1"/>
                    <a:pt x="1738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6"/>
            <p:cNvSpPr/>
            <p:nvPr/>
          </p:nvSpPr>
          <p:spPr>
            <a:xfrm>
              <a:off x="-1127450" y="2245975"/>
              <a:ext cx="242175" cy="136825"/>
            </a:xfrm>
            <a:custGeom>
              <a:rect b="b" l="l" r="r" t="t"/>
              <a:pathLst>
                <a:path extrusionOk="0" h="5473" w="9687">
                  <a:moveTo>
                    <a:pt x="4816" y="1748"/>
                  </a:moveTo>
                  <a:cubicBezTo>
                    <a:pt x="5352" y="1748"/>
                    <a:pt x="5897" y="1905"/>
                    <a:pt x="6248" y="2219"/>
                  </a:cubicBezTo>
                  <a:cubicBezTo>
                    <a:pt x="6544" y="2515"/>
                    <a:pt x="6544" y="2884"/>
                    <a:pt x="6212" y="3217"/>
                  </a:cubicBezTo>
                  <a:cubicBezTo>
                    <a:pt x="6175" y="3254"/>
                    <a:pt x="6064" y="3328"/>
                    <a:pt x="6027" y="3365"/>
                  </a:cubicBezTo>
                  <a:cubicBezTo>
                    <a:pt x="5694" y="3568"/>
                    <a:pt x="5250" y="3670"/>
                    <a:pt x="4811" y="3670"/>
                  </a:cubicBezTo>
                  <a:cubicBezTo>
                    <a:pt x="4372" y="3670"/>
                    <a:pt x="3938" y="3568"/>
                    <a:pt x="3624" y="3365"/>
                  </a:cubicBezTo>
                  <a:cubicBezTo>
                    <a:pt x="3513" y="3328"/>
                    <a:pt x="3476" y="3254"/>
                    <a:pt x="3439" y="3217"/>
                  </a:cubicBezTo>
                  <a:cubicBezTo>
                    <a:pt x="3106" y="2884"/>
                    <a:pt x="3106" y="2515"/>
                    <a:pt x="3439" y="2219"/>
                  </a:cubicBezTo>
                  <a:cubicBezTo>
                    <a:pt x="3753" y="1905"/>
                    <a:pt x="4280" y="1748"/>
                    <a:pt x="4816" y="1748"/>
                  </a:cubicBezTo>
                  <a:close/>
                  <a:moveTo>
                    <a:pt x="4141" y="1"/>
                  </a:moveTo>
                  <a:lnTo>
                    <a:pt x="4141" y="851"/>
                  </a:lnTo>
                  <a:cubicBezTo>
                    <a:pt x="3698" y="851"/>
                    <a:pt x="3402" y="962"/>
                    <a:pt x="3069" y="1036"/>
                  </a:cubicBezTo>
                  <a:lnTo>
                    <a:pt x="1960" y="407"/>
                  </a:lnTo>
                  <a:lnTo>
                    <a:pt x="888" y="999"/>
                  </a:lnTo>
                  <a:lnTo>
                    <a:pt x="1997" y="1664"/>
                  </a:lnTo>
                  <a:lnTo>
                    <a:pt x="1960" y="1701"/>
                  </a:lnTo>
                  <a:cubicBezTo>
                    <a:pt x="1775" y="1886"/>
                    <a:pt x="1664" y="2034"/>
                    <a:pt x="1590" y="2219"/>
                  </a:cubicBezTo>
                  <a:lnTo>
                    <a:pt x="0" y="2219"/>
                  </a:lnTo>
                  <a:lnTo>
                    <a:pt x="0" y="3069"/>
                  </a:lnTo>
                  <a:lnTo>
                    <a:pt x="1590" y="3069"/>
                  </a:lnTo>
                  <a:cubicBezTo>
                    <a:pt x="1627" y="3180"/>
                    <a:pt x="1627" y="3217"/>
                    <a:pt x="1664" y="3328"/>
                  </a:cubicBezTo>
                  <a:cubicBezTo>
                    <a:pt x="1775" y="3439"/>
                    <a:pt x="1849" y="3587"/>
                    <a:pt x="1997" y="3698"/>
                  </a:cubicBezTo>
                  <a:lnTo>
                    <a:pt x="888" y="4326"/>
                  </a:lnTo>
                  <a:lnTo>
                    <a:pt x="1036" y="4437"/>
                  </a:lnTo>
                  <a:lnTo>
                    <a:pt x="1960" y="4992"/>
                  </a:lnTo>
                  <a:lnTo>
                    <a:pt x="3069" y="4326"/>
                  </a:lnTo>
                  <a:cubicBezTo>
                    <a:pt x="3143" y="4363"/>
                    <a:pt x="3254" y="4363"/>
                    <a:pt x="3402" y="4437"/>
                  </a:cubicBezTo>
                  <a:cubicBezTo>
                    <a:pt x="3624" y="4474"/>
                    <a:pt x="3845" y="4548"/>
                    <a:pt x="4067" y="4548"/>
                  </a:cubicBezTo>
                  <a:lnTo>
                    <a:pt x="4067" y="4844"/>
                  </a:lnTo>
                  <a:lnTo>
                    <a:pt x="4067" y="5472"/>
                  </a:lnTo>
                  <a:lnTo>
                    <a:pt x="5546" y="5472"/>
                  </a:lnTo>
                  <a:lnTo>
                    <a:pt x="5546" y="4844"/>
                  </a:lnTo>
                  <a:lnTo>
                    <a:pt x="5546" y="4548"/>
                  </a:lnTo>
                  <a:cubicBezTo>
                    <a:pt x="5805" y="4511"/>
                    <a:pt x="6064" y="4474"/>
                    <a:pt x="6285" y="4437"/>
                  </a:cubicBezTo>
                  <a:cubicBezTo>
                    <a:pt x="6396" y="4363"/>
                    <a:pt x="6470" y="4363"/>
                    <a:pt x="6618" y="4326"/>
                  </a:cubicBezTo>
                  <a:lnTo>
                    <a:pt x="7727" y="4992"/>
                  </a:lnTo>
                  <a:lnTo>
                    <a:pt x="8652" y="4474"/>
                  </a:lnTo>
                  <a:lnTo>
                    <a:pt x="8799" y="4437"/>
                  </a:lnTo>
                  <a:lnTo>
                    <a:pt x="7690" y="3772"/>
                  </a:lnTo>
                  <a:cubicBezTo>
                    <a:pt x="7838" y="3624"/>
                    <a:pt x="7912" y="3550"/>
                    <a:pt x="8023" y="3402"/>
                  </a:cubicBezTo>
                  <a:cubicBezTo>
                    <a:pt x="8060" y="3328"/>
                    <a:pt x="8097" y="3254"/>
                    <a:pt x="8097" y="3180"/>
                  </a:cubicBezTo>
                  <a:lnTo>
                    <a:pt x="9687" y="3180"/>
                  </a:lnTo>
                  <a:lnTo>
                    <a:pt x="9687" y="2293"/>
                  </a:lnTo>
                  <a:lnTo>
                    <a:pt x="8097" y="2293"/>
                  </a:lnTo>
                  <a:cubicBezTo>
                    <a:pt x="8023" y="2108"/>
                    <a:pt x="7912" y="1923"/>
                    <a:pt x="7727" y="1738"/>
                  </a:cubicBezTo>
                  <a:lnTo>
                    <a:pt x="7690" y="1701"/>
                  </a:lnTo>
                  <a:lnTo>
                    <a:pt x="8799" y="1036"/>
                  </a:lnTo>
                  <a:lnTo>
                    <a:pt x="7727" y="444"/>
                  </a:lnTo>
                  <a:lnTo>
                    <a:pt x="6618" y="1110"/>
                  </a:lnTo>
                  <a:cubicBezTo>
                    <a:pt x="6285" y="962"/>
                    <a:pt x="5990" y="925"/>
                    <a:pt x="5620" y="851"/>
                  </a:cubicBezTo>
                  <a:lnTo>
                    <a:pt x="562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6"/>
            <p:cNvSpPr/>
            <p:nvPr/>
          </p:nvSpPr>
          <p:spPr>
            <a:xfrm>
              <a:off x="-1105275" y="2354125"/>
              <a:ext cx="26825" cy="47150"/>
            </a:xfrm>
            <a:custGeom>
              <a:rect b="b" l="l" r="r" t="t"/>
              <a:pathLst>
                <a:path extrusionOk="0" h="1886" w="1073">
                  <a:moveTo>
                    <a:pt x="1" y="0"/>
                  </a:moveTo>
                  <a:lnTo>
                    <a:pt x="1" y="1294"/>
                  </a:lnTo>
                  <a:lnTo>
                    <a:pt x="1036" y="1886"/>
                  </a:lnTo>
                  <a:lnTo>
                    <a:pt x="1073" y="5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6"/>
            <p:cNvSpPr/>
            <p:nvPr/>
          </p:nvSpPr>
          <p:spPr>
            <a:xfrm>
              <a:off x="-1079400" y="2354125"/>
              <a:ext cx="27775" cy="47150"/>
            </a:xfrm>
            <a:custGeom>
              <a:rect b="b" l="l" r="r" t="t"/>
              <a:pathLst>
                <a:path extrusionOk="0" h="1886" w="1111">
                  <a:moveTo>
                    <a:pt x="1110" y="0"/>
                  </a:moveTo>
                  <a:lnTo>
                    <a:pt x="38" y="592"/>
                  </a:lnTo>
                  <a:lnTo>
                    <a:pt x="1" y="1886"/>
                  </a:lnTo>
                  <a:lnTo>
                    <a:pt x="1110" y="1294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6"/>
            <p:cNvSpPr/>
            <p:nvPr/>
          </p:nvSpPr>
          <p:spPr>
            <a:xfrm>
              <a:off x="-1026700" y="2382775"/>
              <a:ext cx="37000" cy="32375"/>
            </a:xfrm>
            <a:custGeom>
              <a:rect b="b" l="l" r="r" t="t"/>
              <a:pathLst>
                <a:path extrusionOk="0" h="1295" w="1480">
                  <a:moveTo>
                    <a:pt x="0" y="0"/>
                  </a:moveTo>
                  <a:lnTo>
                    <a:pt x="0" y="1294"/>
                  </a:lnTo>
                  <a:lnTo>
                    <a:pt x="1479" y="129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6"/>
            <p:cNvSpPr/>
            <p:nvPr/>
          </p:nvSpPr>
          <p:spPr>
            <a:xfrm>
              <a:off x="-1052575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0" y="0"/>
                  </a:moveTo>
                  <a:lnTo>
                    <a:pt x="0" y="1294"/>
                  </a:lnTo>
                  <a:cubicBezTo>
                    <a:pt x="518" y="1479"/>
                    <a:pt x="1035" y="1516"/>
                    <a:pt x="1035" y="1516"/>
                  </a:cubicBezTo>
                  <a:lnTo>
                    <a:pt x="1035" y="222"/>
                  </a:lnTo>
                  <a:cubicBezTo>
                    <a:pt x="1035" y="222"/>
                    <a:pt x="333" y="148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6"/>
            <p:cNvSpPr/>
            <p:nvPr/>
          </p:nvSpPr>
          <p:spPr>
            <a:xfrm>
              <a:off x="-1127450" y="2322700"/>
              <a:ext cx="39775" cy="32375"/>
            </a:xfrm>
            <a:custGeom>
              <a:rect b="b" l="l" r="r" t="t"/>
              <a:pathLst>
                <a:path extrusionOk="0" h="1295" w="1591">
                  <a:moveTo>
                    <a:pt x="0" y="0"/>
                  </a:moveTo>
                  <a:lnTo>
                    <a:pt x="0" y="1294"/>
                  </a:lnTo>
                  <a:lnTo>
                    <a:pt x="888" y="1294"/>
                  </a:lnTo>
                  <a:lnTo>
                    <a:pt x="888" y="1257"/>
                  </a:lnTo>
                  <a:lnTo>
                    <a:pt x="1553" y="888"/>
                  </a:lnTo>
                  <a:lnTo>
                    <a:pt x="1590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6"/>
            <p:cNvSpPr/>
            <p:nvPr/>
          </p:nvSpPr>
          <p:spPr>
            <a:xfrm>
              <a:off x="-1087700" y="2324550"/>
              <a:ext cx="10175" cy="20350"/>
            </a:xfrm>
            <a:custGeom>
              <a:rect b="b" l="l" r="r" t="t"/>
              <a:pathLst>
                <a:path extrusionOk="0" h="814" w="407">
                  <a:moveTo>
                    <a:pt x="0" y="0"/>
                  </a:moveTo>
                  <a:lnTo>
                    <a:pt x="0" y="814"/>
                  </a:lnTo>
                  <a:lnTo>
                    <a:pt x="407" y="592"/>
                  </a:lnTo>
                  <a:cubicBezTo>
                    <a:pt x="111" y="29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6"/>
            <p:cNvSpPr/>
            <p:nvPr/>
          </p:nvSpPr>
          <p:spPr>
            <a:xfrm>
              <a:off x="-962925" y="2354125"/>
              <a:ext cx="26825" cy="49000"/>
            </a:xfrm>
            <a:custGeom>
              <a:rect b="b" l="l" r="r" t="t"/>
              <a:pathLst>
                <a:path extrusionOk="0" h="1960" w="1073">
                  <a:moveTo>
                    <a:pt x="0" y="0"/>
                  </a:moveTo>
                  <a:lnTo>
                    <a:pt x="0" y="1294"/>
                  </a:lnTo>
                  <a:lnTo>
                    <a:pt x="1072" y="1960"/>
                  </a:lnTo>
                  <a:lnTo>
                    <a:pt x="1072" y="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6"/>
            <p:cNvSpPr/>
            <p:nvPr/>
          </p:nvSpPr>
          <p:spPr>
            <a:xfrm>
              <a:off x="-936125" y="2355050"/>
              <a:ext cx="25900" cy="48075"/>
            </a:xfrm>
            <a:custGeom>
              <a:rect b="b" l="l" r="r" t="t"/>
              <a:pathLst>
                <a:path extrusionOk="0" h="1923" w="1036">
                  <a:moveTo>
                    <a:pt x="1036" y="0"/>
                  </a:moveTo>
                  <a:lnTo>
                    <a:pt x="0" y="629"/>
                  </a:lnTo>
                  <a:lnTo>
                    <a:pt x="0" y="1923"/>
                  </a:lnTo>
                  <a:lnTo>
                    <a:pt x="1036" y="1294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6"/>
            <p:cNvSpPr/>
            <p:nvPr/>
          </p:nvSpPr>
          <p:spPr>
            <a:xfrm>
              <a:off x="-988800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1035" y="0"/>
                  </a:moveTo>
                  <a:cubicBezTo>
                    <a:pt x="555" y="185"/>
                    <a:pt x="0" y="222"/>
                    <a:pt x="0" y="222"/>
                  </a:cubicBezTo>
                  <a:lnTo>
                    <a:pt x="0" y="1516"/>
                  </a:lnTo>
                  <a:cubicBezTo>
                    <a:pt x="518" y="1479"/>
                    <a:pt x="1035" y="1294"/>
                    <a:pt x="1035" y="1294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6"/>
            <p:cNvSpPr/>
            <p:nvPr/>
          </p:nvSpPr>
          <p:spPr>
            <a:xfrm>
              <a:off x="-925950" y="2324550"/>
              <a:ext cx="38825" cy="32375"/>
            </a:xfrm>
            <a:custGeom>
              <a:rect b="b" l="l" r="r" t="t"/>
              <a:pathLst>
                <a:path extrusionOk="0" h="1295" w="1553">
                  <a:moveTo>
                    <a:pt x="0" y="0"/>
                  </a:moveTo>
                  <a:lnTo>
                    <a:pt x="0" y="814"/>
                  </a:lnTo>
                  <a:lnTo>
                    <a:pt x="629" y="1220"/>
                  </a:lnTo>
                  <a:lnTo>
                    <a:pt x="629" y="1294"/>
                  </a:lnTo>
                  <a:lnTo>
                    <a:pt x="1516" y="1294"/>
                  </a:lnTo>
                  <a:lnTo>
                    <a:pt x="1553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6"/>
            <p:cNvSpPr/>
            <p:nvPr/>
          </p:nvSpPr>
          <p:spPr>
            <a:xfrm>
              <a:off x="-937050" y="2324550"/>
              <a:ext cx="11125" cy="20350"/>
            </a:xfrm>
            <a:custGeom>
              <a:rect b="b" l="l" r="r" t="t"/>
              <a:pathLst>
                <a:path extrusionOk="0" h="814" w="445">
                  <a:moveTo>
                    <a:pt x="444" y="0"/>
                  </a:moveTo>
                  <a:cubicBezTo>
                    <a:pt x="259" y="370"/>
                    <a:pt x="37" y="592"/>
                    <a:pt x="0" y="592"/>
                  </a:cubicBezTo>
                  <a:lnTo>
                    <a:pt x="444" y="814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6"/>
            <p:cNvSpPr/>
            <p:nvPr/>
          </p:nvSpPr>
          <p:spPr>
            <a:xfrm>
              <a:off x="-937050" y="2271850"/>
              <a:ext cx="28675" cy="31450"/>
            </a:xfrm>
            <a:custGeom>
              <a:rect b="b" l="l" r="r" t="t"/>
              <a:pathLst>
                <a:path extrusionOk="0" h="1258" w="1147">
                  <a:moveTo>
                    <a:pt x="1147" y="1"/>
                  </a:moveTo>
                  <a:lnTo>
                    <a:pt x="0" y="666"/>
                  </a:lnTo>
                  <a:cubicBezTo>
                    <a:pt x="333" y="999"/>
                    <a:pt x="444" y="1258"/>
                    <a:pt x="444" y="1258"/>
                  </a:cubicBezTo>
                  <a:lnTo>
                    <a:pt x="1147" y="1258"/>
                  </a:lnTo>
                  <a:lnTo>
                    <a:pt x="114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6"/>
            <p:cNvSpPr/>
            <p:nvPr/>
          </p:nvSpPr>
          <p:spPr>
            <a:xfrm>
              <a:off x="-1105275" y="2271850"/>
              <a:ext cx="27750" cy="30525"/>
            </a:xfrm>
            <a:custGeom>
              <a:rect b="b" l="l" r="r" t="t"/>
              <a:pathLst>
                <a:path extrusionOk="0" h="1221" w="1110">
                  <a:moveTo>
                    <a:pt x="1" y="1"/>
                  </a:moveTo>
                  <a:lnTo>
                    <a:pt x="1" y="1221"/>
                  </a:lnTo>
                  <a:lnTo>
                    <a:pt x="703" y="1221"/>
                  </a:lnTo>
                  <a:cubicBezTo>
                    <a:pt x="703" y="1221"/>
                    <a:pt x="777" y="925"/>
                    <a:pt x="1110" y="6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7" name="Google Shape;167;p4"/>
          <p:cNvSpPr txBox="1"/>
          <p:nvPr>
            <p:ph idx="1" type="body"/>
          </p:nvPr>
        </p:nvSpPr>
        <p:spPr>
          <a:xfrm>
            <a:off x="720000" y="1215751"/>
            <a:ext cx="7704000" cy="4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68" name="Google Shape;168;p4"/>
          <p:cNvGrpSpPr/>
          <p:nvPr/>
        </p:nvGrpSpPr>
        <p:grpSpPr>
          <a:xfrm>
            <a:off x="8108716" y="183564"/>
            <a:ext cx="850515" cy="572684"/>
            <a:chOff x="-3114075" y="2030777"/>
            <a:chExt cx="794206" cy="534769"/>
          </a:xfrm>
        </p:grpSpPr>
        <p:sp>
          <p:nvSpPr>
            <p:cNvPr id="169" name="Google Shape;169;p4"/>
            <p:cNvSpPr/>
            <p:nvPr/>
          </p:nvSpPr>
          <p:spPr>
            <a:xfrm>
              <a:off x="-3114075" y="2104801"/>
              <a:ext cx="794206" cy="460745"/>
            </a:xfrm>
            <a:custGeom>
              <a:rect b="b" l="l" r="r" t="t"/>
              <a:pathLst>
                <a:path extrusionOk="0" h="3218" w="5547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-2849480" y="2168372"/>
              <a:ext cx="264878" cy="127142"/>
            </a:xfrm>
            <a:custGeom>
              <a:rect b="b" l="l" r="r" t="t"/>
              <a:pathLst>
                <a:path extrusionOk="0" h="888" w="185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-3082289" y="2030777"/>
              <a:ext cx="730635" cy="423519"/>
            </a:xfrm>
            <a:custGeom>
              <a:rect b="b" l="l" r="r" t="t"/>
              <a:pathLst>
                <a:path extrusionOk="0" h="2958" w="5103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-3024158" y="2369538"/>
              <a:ext cx="84904" cy="143034"/>
            </a:xfrm>
            <a:custGeom>
              <a:rect b="b" l="l" r="r" t="t"/>
              <a:pathLst>
                <a:path extrusionOk="0" h="999" w="593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-2939396" y="2358943"/>
              <a:ext cx="79607" cy="153629"/>
            </a:xfrm>
            <a:custGeom>
              <a:rect b="b" l="l" r="r" t="t"/>
              <a:pathLst>
                <a:path extrusionOk="0" h="1073" w="556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-2780611" y="2454157"/>
              <a:ext cx="121844" cy="100797"/>
            </a:xfrm>
            <a:custGeom>
              <a:rect b="b" l="l" r="r" t="t"/>
              <a:pathLst>
                <a:path extrusionOk="0" h="704" w="851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-2859932" y="2369538"/>
              <a:ext cx="79464" cy="116546"/>
            </a:xfrm>
            <a:custGeom>
              <a:rect b="b" l="l" r="r" t="t"/>
              <a:pathLst>
                <a:path extrusionOk="0" h="814" w="555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-3087587" y="2268884"/>
              <a:ext cx="116546" cy="100797"/>
            </a:xfrm>
            <a:custGeom>
              <a:rect b="b" l="l" r="r" t="t"/>
              <a:pathLst>
                <a:path extrusionOk="0" h="704" w="814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-2971182" y="2268884"/>
              <a:ext cx="31929" cy="63714"/>
            </a:xfrm>
            <a:custGeom>
              <a:rect b="b" l="l" r="r" t="t"/>
              <a:pathLst>
                <a:path extrusionOk="0" h="445" w="223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-2579444" y="2369538"/>
              <a:ext cx="79607" cy="143034"/>
            </a:xfrm>
            <a:custGeom>
              <a:rect b="b" l="l" r="r" t="t"/>
              <a:pathLst>
                <a:path extrusionOk="0" h="999" w="556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-2499979" y="2369538"/>
              <a:ext cx="84761" cy="143034"/>
            </a:xfrm>
            <a:custGeom>
              <a:rect b="b" l="l" r="r" t="t"/>
              <a:pathLst>
                <a:path extrusionOk="0" h="999" w="592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-2658908" y="2369538"/>
              <a:ext cx="79607" cy="116546"/>
            </a:xfrm>
            <a:custGeom>
              <a:rect b="b" l="l" r="r" t="t"/>
              <a:pathLst>
                <a:path extrusionOk="0" h="814" w="556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-2468337" y="2274181"/>
              <a:ext cx="116690" cy="100797"/>
            </a:xfrm>
            <a:custGeom>
              <a:rect b="b" l="l" r="r" t="t"/>
              <a:pathLst>
                <a:path extrusionOk="0" h="704" w="815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-2499979" y="2274181"/>
              <a:ext cx="31785" cy="69012"/>
            </a:xfrm>
            <a:custGeom>
              <a:rect b="b" l="l" r="r" t="t"/>
              <a:pathLst>
                <a:path extrusionOk="0" h="482" w="222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-2499979" y="2115396"/>
              <a:ext cx="84761" cy="95499"/>
            </a:xfrm>
            <a:custGeom>
              <a:rect b="b" l="l" r="r" t="t"/>
              <a:pathLst>
                <a:path extrusionOk="0" h="667" w="592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-3024158" y="2110098"/>
              <a:ext cx="84904" cy="90202"/>
            </a:xfrm>
            <a:custGeom>
              <a:rect b="b" l="l" r="r" t="t"/>
              <a:pathLst>
                <a:path extrusionOk="0" h="630" w="593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8424002" y="834007"/>
            <a:ext cx="628675" cy="381743"/>
            <a:chOff x="-1150550" y="2245975"/>
            <a:chExt cx="284700" cy="172875"/>
          </a:xfrm>
        </p:grpSpPr>
        <p:sp>
          <p:nvSpPr>
            <p:cNvPr id="186" name="Google Shape;186;p4"/>
            <p:cNvSpPr/>
            <p:nvPr/>
          </p:nvSpPr>
          <p:spPr>
            <a:xfrm>
              <a:off x="-1150550" y="2269775"/>
              <a:ext cx="284700" cy="149075"/>
            </a:xfrm>
            <a:custGeom>
              <a:rect b="b" l="l" r="r" t="t"/>
              <a:pathLst>
                <a:path extrusionOk="0" h="5963" w="11388">
                  <a:moveTo>
                    <a:pt x="5694" y="1"/>
                  </a:moveTo>
                  <a:cubicBezTo>
                    <a:pt x="4372" y="1"/>
                    <a:pt x="3050" y="287"/>
                    <a:pt x="2034" y="860"/>
                  </a:cubicBezTo>
                  <a:cubicBezTo>
                    <a:pt x="0" y="2043"/>
                    <a:pt x="0" y="3929"/>
                    <a:pt x="2034" y="5075"/>
                  </a:cubicBezTo>
                  <a:cubicBezTo>
                    <a:pt x="3050" y="5667"/>
                    <a:pt x="4372" y="5962"/>
                    <a:pt x="5694" y="5962"/>
                  </a:cubicBezTo>
                  <a:cubicBezTo>
                    <a:pt x="7015" y="5962"/>
                    <a:pt x="8337" y="5667"/>
                    <a:pt x="9354" y="5075"/>
                  </a:cubicBezTo>
                  <a:cubicBezTo>
                    <a:pt x="11387" y="3929"/>
                    <a:pt x="11387" y="2043"/>
                    <a:pt x="9354" y="860"/>
                  </a:cubicBezTo>
                  <a:cubicBezTo>
                    <a:pt x="8337" y="287"/>
                    <a:pt x="7015" y="1"/>
                    <a:pt x="56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-1050725" y="2289650"/>
              <a:ext cx="86900" cy="40475"/>
            </a:xfrm>
            <a:custGeom>
              <a:rect b="b" l="l" r="r" t="t"/>
              <a:pathLst>
                <a:path extrusionOk="0" h="1619" w="3476">
                  <a:moveTo>
                    <a:pt x="1738" y="1"/>
                  </a:moveTo>
                  <a:cubicBezTo>
                    <a:pt x="1202" y="1"/>
                    <a:pt x="665" y="158"/>
                    <a:pt x="333" y="472"/>
                  </a:cubicBezTo>
                  <a:cubicBezTo>
                    <a:pt x="0" y="731"/>
                    <a:pt x="0" y="1137"/>
                    <a:pt x="333" y="1470"/>
                  </a:cubicBezTo>
                  <a:cubicBezTo>
                    <a:pt x="370" y="1507"/>
                    <a:pt x="444" y="1581"/>
                    <a:pt x="518" y="1618"/>
                  </a:cubicBezTo>
                  <a:cubicBezTo>
                    <a:pt x="824" y="1420"/>
                    <a:pt x="1246" y="1327"/>
                    <a:pt x="1674" y="1327"/>
                  </a:cubicBezTo>
                  <a:cubicBezTo>
                    <a:pt x="2123" y="1327"/>
                    <a:pt x="2580" y="1429"/>
                    <a:pt x="2921" y="1618"/>
                  </a:cubicBezTo>
                  <a:cubicBezTo>
                    <a:pt x="2995" y="1581"/>
                    <a:pt x="3032" y="1507"/>
                    <a:pt x="3106" y="1470"/>
                  </a:cubicBezTo>
                  <a:cubicBezTo>
                    <a:pt x="3475" y="1137"/>
                    <a:pt x="3475" y="768"/>
                    <a:pt x="3143" y="472"/>
                  </a:cubicBezTo>
                  <a:cubicBezTo>
                    <a:pt x="2810" y="158"/>
                    <a:pt x="2274" y="1"/>
                    <a:pt x="1738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-1127450" y="2245975"/>
              <a:ext cx="242175" cy="136825"/>
            </a:xfrm>
            <a:custGeom>
              <a:rect b="b" l="l" r="r" t="t"/>
              <a:pathLst>
                <a:path extrusionOk="0" h="5473" w="9687">
                  <a:moveTo>
                    <a:pt x="4816" y="1748"/>
                  </a:moveTo>
                  <a:cubicBezTo>
                    <a:pt x="5352" y="1748"/>
                    <a:pt x="5897" y="1905"/>
                    <a:pt x="6248" y="2219"/>
                  </a:cubicBezTo>
                  <a:cubicBezTo>
                    <a:pt x="6544" y="2515"/>
                    <a:pt x="6544" y="2884"/>
                    <a:pt x="6212" y="3217"/>
                  </a:cubicBezTo>
                  <a:cubicBezTo>
                    <a:pt x="6175" y="3254"/>
                    <a:pt x="6064" y="3328"/>
                    <a:pt x="6027" y="3365"/>
                  </a:cubicBezTo>
                  <a:cubicBezTo>
                    <a:pt x="5694" y="3568"/>
                    <a:pt x="5250" y="3670"/>
                    <a:pt x="4811" y="3670"/>
                  </a:cubicBezTo>
                  <a:cubicBezTo>
                    <a:pt x="4372" y="3670"/>
                    <a:pt x="3938" y="3568"/>
                    <a:pt x="3624" y="3365"/>
                  </a:cubicBezTo>
                  <a:cubicBezTo>
                    <a:pt x="3513" y="3328"/>
                    <a:pt x="3476" y="3254"/>
                    <a:pt x="3439" y="3217"/>
                  </a:cubicBezTo>
                  <a:cubicBezTo>
                    <a:pt x="3106" y="2884"/>
                    <a:pt x="3106" y="2515"/>
                    <a:pt x="3439" y="2219"/>
                  </a:cubicBezTo>
                  <a:cubicBezTo>
                    <a:pt x="3753" y="1905"/>
                    <a:pt x="4280" y="1748"/>
                    <a:pt x="4816" y="1748"/>
                  </a:cubicBezTo>
                  <a:close/>
                  <a:moveTo>
                    <a:pt x="4141" y="1"/>
                  </a:moveTo>
                  <a:lnTo>
                    <a:pt x="4141" y="851"/>
                  </a:lnTo>
                  <a:cubicBezTo>
                    <a:pt x="3698" y="851"/>
                    <a:pt x="3402" y="962"/>
                    <a:pt x="3069" y="1036"/>
                  </a:cubicBezTo>
                  <a:lnTo>
                    <a:pt x="1960" y="407"/>
                  </a:lnTo>
                  <a:lnTo>
                    <a:pt x="888" y="999"/>
                  </a:lnTo>
                  <a:lnTo>
                    <a:pt x="1997" y="1664"/>
                  </a:lnTo>
                  <a:lnTo>
                    <a:pt x="1960" y="1701"/>
                  </a:lnTo>
                  <a:cubicBezTo>
                    <a:pt x="1775" y="1886"/>
                    <a:pt x="1664" y="2034"/>
                    <a:pt x="1590" y="2219"/>
                  </a:cubicBezTo>
                  <a:lnTo>
                    <a:pt x="0" y="2219"/>
                  </a:lnTo>
                  <a:lnTo>
                    <a:pt x="0" y="3069"/>
                  </a:lnTo>
                  <a:lnTo>
                    <a:pt x="1590" y="3069"/>
                  </a:lnTo>
                  <a:cubicBezTo>
                    <a:pt x="1627" y="3180"/>
                    <a:pt x="1627" y="3217"/>
                    <a:pt x="1664" y="3328"/>
                  </a:cubicBezTo>
                  <a:cubicBezTo>
                    <a:pt x="1775" y="3439"/>
                    <a:pt x="1849" y="3587"/>
                    <a:pt x="1997" y="3698"/>
                  </a:cubicBezTo>
                  <a:lnTo>
                    <a:pt x="888" y="4326"/>
                  </a:lnTo>
                  <a:lnTo>
                    <a:pt x="1036" y="4437"/>
                  </a:lnTo>
                  <a:lnTo>
                    <a:pt x="1960" y="4992"/>
                  </a:lnTo>
                  <a:lnTo>
                    <a:pt x="3069" y="4326"/>
                  </a:lnTo>
                  <a:cubicBezTo>
                    <a:pt x="3143" y="4363"/>
                    <a:pt x="3254" y="4363"/>
                    <a:pt x="3402" y="4437"/>
                  </a:cubicBezTo>
                  <a:cubicBezTo>
                    <a:pt x="3624" y="4474"/>
                    <a:pt x="3845" y="4548"/>
                    <a:pt x="4067" y="4548"/>
                  </a:cubicBezTo>
                  <a:lnTo>
                    <a:pt x="4067" y="4844"/>
                  </a:lnTo>
                  <a:lnTo>
                    <a:pt x="4067" y="5472"/>
                  </a:lnTo>
                  <a:lnTo>
                    <a:pt x="5546" y="5472"/>
                  </a:lnTo>
                  <a:lnTo>
                    <a:pt x="5546" y="4844"/>
                  </a:lnTo>
                  <a:lnTo>
                    <a:pt x="5546" y="4548"/>
                  </a:lnTo>
                  <a:cubicBezTo>
                    <a:pt x="5805" y="4511"/>
                    <a:pt x="6064" y="4474"/>
                    <a:pt x="6285" y="4437"/>
                  </a:cubicBezTo>
                  <a:cubicBezTo>
                    <a:pt x="6396" y="4363"/>
                    <a:pt x="6470" y="4363"/>
                    <a:pt x="6618" y="4326"/>
                  </a:cubicBezTo>
                  <a:lnTo>
                    <a:pt x="7727" y="4992"/>
                  </a:lnTo>
                  <a:lnTo>
                    <a:pt x="8652" y="4474"/>
                  </a:lnTo>
                  <a:lnTo>
                    <a:pt x="8799" y="4437"/>
                  </a:lnTo>
                  <a:lnTo>
                    <a:pt x="7690" y="3772"/>
                  </a:lnTo>
                  <a:cubicBezTo>
                    <a:pt x="7838" y="3624"/>
                    <a:pt x="7912" y="3550"/>
                    <a:pt x="8023" y="3402"/>
                  </a:cubicBezTo>
                  <a:cubicBezTo>
                    <a:pt x="8060" y="3328"/>
                    <a:pt x="8097" y="3254"/>
                    <a:pt x="8097" y="3180"/>
                  </a:cubicBezTo>
                  <a:lnTo>
                    <a:pt x="9687" y="3180"/>
                  </a:lnTo>
                  <a:lnTo>
                    <a:pt x="9687" y="2293"/>
                  </a:lnTo>
                  <a:lnTo>
                    <a:pt x="8097" y="2293"/>
                  </a:lnTo>
                  <a:cubicBezTo>
                    <a:pt x="8023" y="2108"/>
                    <a:pt x="7912" y="1923"/>
                    <a:pt x="7727" y="1738"/>
                  </a:cubicBezTo>
                  <a:lnTo>
                    <a:pt x="7690" y="1701"/>
                  </a:lnTo>
                  <a:lnTo>
                    <a:pt x="8799" y="1036"/>
                  </a:lnTo>
                  <a:lnTo>
                    <a:pt x="7727" y="444"/>
                  </a:lnTo>
                  <a:lnTo>
                    <a:pt x="6618" y="1110"/>
                  </a:lnTo>
                  <a:cubicBezTo>
                    <a:pt x="6285" y="962"/>
                    <a:pt x="5990" y="925"/>
                    <a:pt x="5620" y="851"/>
                  </a:cubicBezTo>
                  <a:lnTo>
                    <a:pt x="562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-1105275" y="2354125"/>
              <a:ext cx="26825" cy="47150"/>
            </a:xfrm>
            <a:custGeom>
              <a:rect b="b" l="l" r="r" t="t"/>
              <a:pathLst>
                <a:path extrusionOk="0" h="1886" w="1073">
                  <a:moveTo>
                    <a:pt x="1" y="0"/>
                  </a:moveTo>
                  <a:lnTo>
                    <a:pt x="1" y="1294"/>
                  </a:lnTo>
                  <a:lnTo>
                    <a:pt x="1036" y="1886"/>
                  </a:lnTo>
                  <a:lnTo>
                    <a:pt x="1073" y="5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-1079400" y="2354125"/>
              <a:ext cx="27775" cy="47150"/>
            </a:xfrm>
            <a:custGeom>
              <a:rect b="b" l="l" r="r" t="t"/>
              <a:pathLst>
                <a:path extrusionOk="0" h="1886" w="1111">
                  <a:moveTo>
                    <a:pt x="1110" y="0"/>
                  </a:moveTo>
                  <a:lnTo>
                    <a:pt x="38" y="592"/>
                  </a:lnTo>
                  <a:lnTo>
                    <a:pt x="1" y="1886"/>
                  </a:lnTo>
                  <a:lnTo>
                    <a:pt x="1110" y="1294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-1026700" y="2382775"/>
              <a:ext cx="37000" cy="32375"/>
            </a:xfrm>
            <a:custGeom>
              <a:rect b="b" l="l" r="r" t="t"/>
              <a:pathLst>
                <a:path extrusionOk="0" h="1295" w="1480">
                  <a:moveTo>
                    <a:pt x="0" y="0"/>
                  </a:moveTo>
                  <a:lnTo>
                    <a:pt x="0" y="1294"/>
                  </a:lnTo>
                  <a:lnTo>
                    <a:pt x="1479" y="129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-1052575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0" y="0"/>
                  </a:moveTo>
                  <a:lnTo>
                    <a:pt x="0" y="1294"/>
                  </a:lnTo>
                  <a:cubicBezTo>
                    <a:pt x="518" y="1479"/>
                    <a:pt x="1035" y="1516"/>
                    <a:pt x="1035" y="1516"/>
                  </a:cubicBezTo>
                  <a:lnTo>
                    <a:pt x="1035" y="222"/>
                  </a:lnTo>
                  <a:cubicBezTo>
                    <a:pt x="1035" y="222"/>
                    <a:pt x="333" y="148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-1127450" y="2322700"/>
              <a:ext cx="39775" cy="32375"/>
            </a:xfrm>
            <a:custGeom>
              <a:rect b="b" l="l" r="r" t="t"/>
              <a:pathLst>
                <a:path extrusionOk="0" h="1295" w="1591">
                  <a:moveTo>
                    <a:pt x="0" y="0"/>
                  </a:moveTo>
                  <a:lnTo>
                    <a:pt x="0" y="1294"/>
                  </a:lnTo>
                  <a:lnTo>
                    <a:pt x="888" y="1294"/>
                  </a:lnTo>
                  <a:lnTo>
                    <a:pt x="888" y="1257"/>
                  </a:lnTo>
                  <a:lnTo>
                    <a:pt x="1553" y="888"/>
                  </a:lnTo>
                  <a:lnTo>
                    <a:pt x="1590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-1087700" y="2324550"/>
              <a:ext cx="10175" cy="20350"/>
            </a:xfrm>
            <a:custGeom>
              <a:rect b="b" l="l" r="r" t="t"/>
              <a:pathLst>
                <a:path extrusionOk="0" h="814" w="407">
                  <a:moveTo>
                    <a:pt x="0" y="0"/>
                  </a:moveTo>
                  <a:lnTo>
                    <a:pt x="0" y="814"/>
                  </a:lnTo>
                  <a:lnTo>
                    <a:pt x="407" y="592"/>
                  </a:lnTo>
                  <a:cubicBezTo>
                    <a:pt x="111" y="29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-962925" y="2354125"/>
              <a:ext cx="26825" cy="49000"/>
            </a:xfrm>
            <a:custGeom>
              <a:rect b="b" l="l" r="r" t="t"/>
              <a:pathLst>
                <a:path extrusionOk="0" h="1960" w="1073">
                  <a:moveTo>
                    <a:pt x="0" y="0"/>
                  </a:moveTo>
                  <a:lnTo>
                    <a:pt x="0" y="1294"/>
                  </a:lnTo>
                  <a:lnTo>
                    <a:pt x="1072" y="1960"/>
                  </a:lnTo>
                  <a:lnTo>
                    <a:pt x="1072" y="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-936125" y="2355050"/>
              <a:ext cx="25900" cy="48075"/>
            </a:xfrm>
            <a:custGeom>
              <a:rect b="b" l="l" r="r" t="t"/>
              <a:pathLst>
                <a:path extrusionOk="0" h="1923" w="1036">
                  <a:moveTo>
                    <a:pt x="1036" y="0"/>
                  </a:moveTo>
                  <a:lnTo>
                    <a:pt x="0" y="629"/>
                  </a:lnTo>
                  <a:lnTo>
                    <a:pt x="0" y="1923"/>
                  </a:lnTo>
                  <a:lnTo>
                    <a:pt x="1036" y="1294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-988800" y="2354125"/>
              <a:ext cx="25900" cy="37925"/>
            </a:xfrm>
            <a:custGeom>
              <a:rect b="b" l="l" r="r" t="t"/>
              <a:pathLst>
                <a:path extrusionOk="0" h="1517" w="1036">
                  <a:moveTo>
                    <a:pt x="1035" y="0"/>
                  </a:moveTo>
                  <a:cubicBezTo>
                    <a:pt x="555" y="185"/>
                    <a:pt x="0" y="222"/>
                    <a:pt x="0" y="222"/>
                  </a:cubicBezTo>
                  <a:lnTo>
                    <a:pt x="0" y="1516"/>
                  </a:lnTo>
                  <a:cubicBezTo>
                    <a:pt x="518" y="1479"/>
                    <a:pt x="1035" y="1294"/>
                    <a:pt x="1035" y="1294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-925950" y="2324550"/>
              <a:ext cx="38825" cy="32375"/>
            </a:xfrm>
            <a:custGeom>
              <a:rect b="b" l="l" r="r" t="t"/>
              <a:pathLst>
                <a:path extrusionOk="0" h="1295" w="1553">
                  <a:moveTo>
                    <a:pt x="0" y="0"/>
                  </a:moveTo>
                  <a:lnTo>
                    <a:pt x="0" y="814"/>
                  </a:lnTo>
                  <a:lnTo>
                    <a:pt x="629" y="1220"/>
                  </a:lnTo>
                  <a:lnTo>
                    <a:pt x="629" y="1294"/>
                  </a:lnTo>
                  <a:lnTo>
                    <a:pt x="1516" y="1294"/>
                  </a:lnTo>
                  <a:lnTo>
                    <a:pt x="1553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-937050" y="2324550"/>
              <a:ext cx="11125" cy="20350"/>
            </a:xfrm>
            <a:custGeom>
              <a:rect b="b" l="l" r="r" t="t"/>
              <a:pathLst>
                <a:path extrusionOk="0" h="814" w="445">
                  <a:moveTo>
                    <a:pt x="444" y="0"/>
                  </a:moveTo>
                  <a:cubicBezTo>
                    <a:pt x="259" y="370"/>
                    <a:pt x="37" y="592"/>
                    <a:pt x="0" y="592"/>
                  </a:cubicBezTo>
                  <a:lnTo>
                    <a:pt x="444" y="814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-937050" y="2271850"/>
              <a:ext cx="28675" cy="31450"/>
            </a:xfrm>
            <a:custGeom>
              <a:rect b="b" l="l" r="r" t="t"/>
              <a:pathLst>
                <a:path extrusionOk="0" h="1258" w="1147">
                  <a:moveTo>
                    <a:pt x="1147" y="1"/>
                  </a:moveTo>
                  <a:lnTo>
                    <a:pt x="0" y="666"/>
                  </a:lnTo>
                  <a:cubicBezTo>
                    <a:pt x="333" y="999"/>
                    <a:pt x="444" y="1258"/>
                    <a:pt x="444" y="1258"/>
                  </a:cubicBezTo>
                  <a:lnTo>
                    <a:pt x="1147" y="1258"/>
                  </a:lnTo>
                  <a:lnTo>
                    <a:pt x="114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-1105275" y="2271850"/>
              <a:ext cx="27750" cy="30525"/>
            </a:xfrm>
            <a:custGeom>
              <a:rect b="b" l="l" r="r" t="t"/>
              <a:pathLst>
                <a:path extrusionOk="0" h="1221" w="1110">
                  <a:moveTo>
                    <a:pt x="1" y="1"/>
                  </a:moveTo>
                  <a:lnTo>
                    <a:pt x="1" y="1221"/>
                  </a:lnTo>
                  <a:lnTo>
                    <a:pt x="703" y="1221"/>
                  </a:lnTo>
                  <a:cubicBezTo>
                    <a:pt x="703" y="1221"/>
                    <a:pt x="777" y="925"/>
                    <a:pt x="1110" y="6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4"/>
          <p:cNvGrpSpPr/>
          <p:nvPr/>
        </p:nvGrpSpPr>
        <p:grpSpPr>
          <a:xfrm flipH="1">
            <a:off x="83639" y="3903635"/>
            <a:ext cx="800922" cy="1156441"/>
            <a:chOff x="-4166739" y="-2877246"/>
            <a:chExt cx="930871" cy="1344074"/>
          </a:xfrm>
        </p:grpSpPr>
        <p:sp>
          <p:nvSpPr>
            <p:cNvPr id="203" name="Google Shape;203;p4"/>
            <p:cNvSpPr/>
            <p:nvPr/>
          </p:nvSpPr>
          <p:spPr>
            <a:xfrm>
              <a:off x="-4166739" y="-2158959"/>
              <a:ext cx="486735" cy="434928"/>
            </a:xfrm>
            <a:custGeom>
              <a:rect b="b" l="l" r="r" t="t"/>
              <a:pathLst>
                <a:path extrusionOk="0" h="8689" w="9724">
                  <a:moveTo>
                    <a:pt x="8984" y="0"/>
                  </a:moveTo>
                  <a:cubicBezTo>
                    <a:pt x="7727" y="185"/>
                    <a:pt x="7986" y="1849"/>
                    <a:pt x="5657" y="3550"/>
                  </a:cubicBezTo>
                  <a:cubicBezTo>
                    <a:pt x="4955" y="4067"/>
                    <a:pt x="2551" y="4917"/>
                    <a:pt x="111" y="6766"/>
                  </a:cubicBezTo>
                  <a:cubicBezTo>
                    <a:pt x="74" y="6766"/>
                    <a:pt x="74" y="6803"/>
                    <a:pt x="0" y="6803"/>
                  </a:cubicBezTo>
                  <a:cubicBezTo>
                    <a:pt x="0" y="6803"/>
                    <a:pt x="555" y="8356"/>
                    <a:pt x="888" y="8615"/>
                  </a:cubicBezTo>
                  <a:lnTo>
                    <a:pt x="1036" y="8688"/>
                  </a:lnTo>
                  <a:lnTo>
                    <a:pt x="1110" y="8541"/>
                  </a:lnTo>
                  <a:cubicBezTo>
                    <a:pt x="2145" y="7949"/>
                    <a:pt x="8578" y="4252"/>
                    <a:pt x="8578" y="4252"/>
                  </a:cubicBezTo>
                  <a:lnTo>
                    <a:pt x="9428" y="1331"/>
                  </a:lnTo>
                  <a:cubicBezTo>
                    <a:pt x="9539" y="1331"/>
                    <a:pt x="9724" y="518"/>
                    <a:pt x="9428" y="148"/>
                  </a:cubicBezTo>
                  <a:cubicBezTo>
                    <a:pt x="9428" y="111"/>
                    <a:pt x="9317" y="37"/>
                    <a:pt x="9317" y="37"/>
                  </a:cubicBezTo>
                  <a:cubicBezTo>
                    <a:pt x="9206" y="0"/>
                    <a:pt x="9132" y="0"/>
                    <a:pt x="8984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-4157478" y="-2153954"/>
              <a:ext cx="494293" cy="432175"/>
            </a:xfrm>
            <a:custGeom>
              <a:rect b="b" l="l" r="r" t="t"/>
              <a:pathLst>
                <a:path extrusionOk="0" h="8634" w="9875">
                  <a:moveTo>
                    <a:pt x="9108" y="1"/>
                  </a:moveTo>
                  <a:cubicBezTo>
                    <a:pt x="9069" y="1"/>
                    <a:pt x="9028" y="4"/>
                    <a:pt x="8984" y="11"/>
                  </a:cubicBezTo>
                  <a:cubicBezTo>
                    <a:pt x="7727" y="196"/>
                    <a:pt x="7949" y="1860"/>
                    <a:pt x="5657" y="3560"/>
                  </a:cubicBezTo>
                  <a:cubicBezTo>
                    <a:pt x="4917" y="4115"/>
                    <a:pt x="2551" y="4891"/>
                    <a:pt x="111" y="6740"/>
                  </a:cubicBezTo>
                  <a:cubicBezTo>
                    <a:pt x="74" y="6740"/>
                    <a:pt x="74" y="6777"/>
                    <a:pt x="0" y="6777"/>
                  </a:cubicBezTo>
                  <a:cubicBezTo>
                    <a:pt x="0" y="6777"/>
                    <a:pt x="653" y="8633"/>
                    <a:pt x="1032" y="8633"/>
                  </a:cubicBezTo>
                  <a:cubicBezTo>
                    <a:pt x="1046" y="8633"/>
                    <a:pt x="1059" y="8631"/>
                    <a:pt x="1072" y="8625"/>
                  </a:cubicBezTo>
                  <a:cubicBezTo>
                    <a:pt x="1331" y="8441"/>
                    <a:pt x="8651" y="4263"/>
                    <a:pt x="8651" y="4263"/>
                  </a:cubicBezTo>
                  <a:lnTo>
                    <a:pt x="9539" y="1342"/>
                  </a:lnTo>
                  <a:cubicBezTo>
                    <a:pt x="9539" y="1342"/>
                    <a:pt x="9874" y="1"/>
                    <a:pt x="9108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-3754086" y="-2101596"/>
              <a:ext cx="38943" cy="57663"/>
            </a:xfrm>
            <a:custGeom>
              <a:rect b="b" l="l" r="r" t="t"/>
              <a:pathLst>
                <a:path extrusionOk="0" h="1152" w="778">
                  <a:moveTo>
                    <a:pt x="592" y="0"/>
                  </a:moveTo>
                  <a:lnTo>
                    <a:pt x="592" y="0"/>
                  </a:lnTo>
                  <a:cubicBezTo>
                    <a:pt x="629" y="111"/>
                    <a:pt x="629" y="148"/>
                    <a:pt x="629" y="259"/>
                  </a:cubicBezTo>
                  <a:cubicBezTo>
                    <a:pt x="629" y="518"/>
                    <a:pt x="445" y="851"/>
                    <a:pt x="223" y="999"/>
                  </a:cubicBezTo>
                  <a:cubicBezTo>
                    <a:pt x="149" y="1036"/>
                    <a:pt x="38" y="1036"/>
                    <a:pt x="1" y="1036"/>
                  </a:cubicBezTo>
                  <a:cubicBezTo>
                    <a:pt x="41" y="1115"/>
                    <a:pt x="101" y="1152"/>
                    <a:pt x="172" y="1152"/>
                  </a:cubicBezTo>
                  <a:cubicBezTo>
                    <a:pt x="233" y="1152"/>
                    <a:pt x="302" y="1124"/>
                    <a:pt x="371" y="1073"/>
                  </a:cubicBezTo>
                  <a:cubicBezTo>
                    <a:pt x="592" y="925"/>
                    <a:pt x="777" y="629"/>
                    <a:pt x="777" y="333"/>
                  </a:cubicBezTo>
                  <a:cubicBezTo>
                    <a:pt x="777" y="185"/>
                    <a:pt x="740" y="37"/>
                    <a:pt x="592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-3755938" y="-2099744"/>
              <a:ext cx="33387" cy="51857"/>
            </a:xfrm>
            <a:custGeom>
              <a:rect b="b" l="l" r="r" t="t"/>
              <a:pathLst>
                <a:path extrusionOk="0" h="1036" w="667">
                  <a:moveTo>
                    <a:pt x="629" y="0"/>
                  </a:moveTo>
                  <a:cubicBezTo>
                    <a:pt x="556" y="0"/>
                    <a:pt x="482" y="0"/>
                    <a:pt x="408" y="74"/>
                  </a:cubicBezTo>
                  <a:cubicBezTo>
                    <a:pt x="186" y="185"/>
                    <a:pt x="1" y="518"/>
                    <a:pt x="1" y="814"/>
                  </a:cubicBezTo>
                  <a:cubicBezTo>
                    <a:pt x="1" y="888"/>
                    <a:pt x="1" y="999"/>
                    <a:pt x="38" y="1036"/>
                  </a:cubicBezTo>
                  <a:cubicBezTo>
                    <a:pt x="112" y="1036"/>
                    <a:pt x="186" y="1036"/>
                    <a:pt x="260" y="999"/>
                  </a:cubicBezTo>
                  <a:cubicBezTo>
                    <a:pt x="482" y="851"/>
                    <a:pt x="666" y="518"/>
                    <a:pt x="666" y="259"/>
                  </a:cubicBezTo>
                  <a:cubicBezTo>
                    <a:pt x="666" y="148"/>
                    <a:pt x="666" y="74"/>
                    <a:pt x="629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-4157478" y="-1818486"/>
              <a:ext cx="366453" cy="279507"/>
            </a:xfrm>
            <a:custGeom>
              <a:rect b="b" l="l" r="r" t="t"/>
              <a:pathLst>
                <a:path extrusionOk="0" h="5584" w="7321">
                  <a:moveTo>
                    <a:pt x="0" y="1"/>
                  </a:moveTo>
                  <a:lnTo>
                    <a:pt x="0" y="75"/>
                  </a:lnTo>
                  <a:lnTo>
                    <a:pt x="111" y="519"/>
                  </a:lnTo>
                  <a:lnTo>
                    <a:pt x="740" y="1813"/>
                  </a:lnTo>
                  <a:lnTo>
                    <a:pt x="7321" y="5584"/>
                  </a:lnTo>
                  <a:lnTo>
                    <a:pt x="7173" y="5399"/>
                  </a:lnTo>
                  <a:lnTo>
                    <a:pt x="6618" y="4290"/>
                  </a:lnTo>
                  <a:lnTo>
                    <a:pt x="6396" y="3735"/>
                  </a:lnTo>
                  <a:lnTo>
                    <a:pt x="6470" y="3735"/>
                  </a:lnTo>
                  <a:lnTo>
                    <a:pt x="6470" y="3698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-3802189" y="-2073816"/>
              <a:ext cx="344278" cy="218390"/>
            </a:xfrm>
            <a:custGeom>
              <a:rect b="b" l="l" r="r" t="t"/>
              <a:pathLst>
                <a:path extrusionOk="0" h="4363" w="6878">
                  <a:moveTo>
                    <a:pt x="592" y="0"/>
                  </a:moveTo>
                  <a:lnTo>
                    <a:pt x="259" y="148"/>
                  </a:lnTo>
                  <a:lnTo>
                    <a:pt x="1" y="518"/>
                  </a:lnTo>
                  <a:lnTo>
                    <a:pt x="223" y="1072"/>
                  </a:lnTo>
                  <a:lnTo>
                    <a:pt x="6027" y="4363"/>
                  </a:lnTo>
                  <a:lnTo>
                    <a:pt x="6655" y="4252"/>
                  </a:lnTo>
                  <a:lnTo>
                    <a:pt x="6840" y="3993"/>
                  </a:lnTo>
                  <a:lnTo>
                    <a:pt x="6877" y="358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-3817005" y="-2700302"/>
              <a:ext cx="551556" cy="818950"/>
            </a:xfrm>
            <a:custGeom>
              <a:rect b="b" l="l" r="r" t="t"/>
              <a:pathLst>
                <a:path extrusionOk="0" h="16361" w="11019">
                  <a:moveTo>
                    <a:pt x="4370" y="0"/>
                  </a:moveTo>
                  <a:cubicBezTo>
                    <a:pt x="4242" y="0"/>
                    <a:pt x="4111" y="47"/>
                    <a:pt x="3994" y="94"/>
                  </a:cubicBezTo>
                  <a:lnTo>
                    <a:pt x="3735" y="242"/>
                  </a:lnTo>
                  <a:cubicBezTo>
                    <a:pt x="3624" y="316"/>
                    <a:pt x="3476" y="464"/>
                    <a:pt x="3365" y="574"/>
                  </a:cubicBezTo>
                  <a:cubicBezTo>
                    <a:pt x="2922" y="1129"/>
                    <a:pt x="2034" y="3384"/>
                    <a:pt x="1295" y="5676"/>
                  </a:cubicBezTo>
                  <a:cubicBezTo>
                    <a:pt x="851" y="7118"/>
                    <a:pt x="334" y="8560"/>
                    <a:pt x="223" y="9484"/>
                  </a:cubicBezTo>
                  <a:cubicBezTo>
                    <a:pt x="1" y="11592"/>
                    <a:pt x="408" y="12146"/>
                    <a:pt x="555" y="12701"/>
                  </a:cubicBezTo>
                  <a:lnTo>
                    <a:pt x="6951" y="16361"/>
                  </a:lnTo>
                  <a:lnTo>
                    <a:pt x="11018" y="3754"/>
                  </a:lnTo>
                  <a:cubicBezTo>
                    <a:pt x="10944" y="3717"/>
                    <a:pt x="4585" y="57"/>
                    <a:pt x="4585" y="57"/>
                  </a:cubicBezTo>
                  <a:cubicBezTo>
                    <a:pt x="4517" y="16"/>
                    <a:pt x="4444" y="0"/>
                    <a:pt x="4370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-3502410" y="-2517051"/>
              <a:ext cx="266543" cy="635699"/>
            </a:xfrm>
            <a:custGeom>
              <a:rect b="b" l="l" r="r" t="t"/>
              <a:pathLst>
                <a:path extrusionOk="0" h="12700" w="5325">
                  <a:moveTo>
                    <a:pt x="4428" y="1"/>
                  </a:moveTo>
                  <a:cubicBezTo>
                    <a:pt x="4299" y="1"/>
                    <a:pt x="4160" y="38"/>
                    <a:pt x="4031" y="93"/>
                  </a:cubicBezTo>
                  <a:lnTo>
                    <a:pt x="3809" y="204"/>
                  </a:lnTo>
                  <a:cubicBezTo>
                    <a:pt x="3661" y="315"/>
                    <a:pt x="3513" y="463"/>
                    <a:pt x="3439" y="537"/>
                  </a:cubicBezTo>
                  <a:cubicBezTo>
                    <a:pt x="2959" y="1091"/>
                    <a:pt x="2071" y="3383"/>
                    <a:pt x="1332" y="5676"/>
                  </a:cubicBezTo>
                  <a:cubicBezTo>
                    <a:pt x="888" y="7117"/>
                    <a:pt x="371" y="8559"/>
                    <a:pt x="260" y="9484"/>
                  </a:cubicBezTo>
                  <a:cubicBezTo>
                    <a:pt x="1" y="11591"/>
                    <a:pt x="445" y="12145"/>
                    <a:pt x="592" y="12700"/>
                  </a:cubicBezTo>
                  <a:cubicBezTo>
                    <a:pt x="1184" y="11776"/>
                    <a:pt x="1369" y="11036"/>
                    <a:pt x="2182" y="10888"/>
                  </a:cubicBezTo>
                  <a:cubicBezTo>
                    <a:pt x="2293" y="10888"/>
                    <a:pt x="2441" y="10888"/>
                    <a:pt x="2478" y="10925"/>
                  </a:cubicBezTo>
                  <a:lnTo>
                    <a:pt x="2626" y="11036"/>
                  </a:lnTo>
                  <a:lnTo>
                    <a:pt x="2626" y="11073"/>
                  </a:lnTo>
                  <a:cubicBezTo>
                    <a:pt x="2922" y="11443"/>
                    <a:pt x="2737" y="12293"/>
                    <a:pt x="2737" y="12293"/>
                  </a:cubicBezTo>
                  <a:lnTo>
                    <a:pt x="2589" y="12700"/>
                  </a:lnTo>
                  <a:cubicBezTo>
                    <a:pt x="2663" y="12663"/>
                    <a:pt x="2774" y="12552"/>
                    <a:pt x="2811" y="12478"/>
                  </a:cubicBezTo>
                  <a:cubicBezTo>
                    <a:pt x="3143" y="11961"/>
                    <a:pt x="3180" y="10704"/>
                    <a:pt x="3513" y="8966"/>
                  </a:cubicBezTo>
                  <a:cubicBezTo>
                    <a:pt x="4216" y="5343"/>
                    <a:pt x="5325" y="721"/>
                    <a:pt x="4770" y="130"/>
                  </a:cubicBezTo>
                  <a:cubicBezTo>
                    <a:pt x="4678" y="38"/>
                    <a:pt x="4558" y="1"/>
                    <a:pt x="4428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-4157478" y="-2047937"/>
              <a:ext cx="673640" cy="412754"/>
            </a:xfrm>
            <a:custGeom>
              <a:rect b="b" l="l" r="r" t="t"/>
              <a:pathLst>
                <a:path extrusionOk="0" h="8246" w="13458">
                  <a:moveTo>
                    <a:pt x="7099" y="1"/>
                  </a:moveTo>
                  <a:cubicBezTo>
                    <a:pt x="5842" y="370"/>
                    <a:pt x="1368" y="1442"/>
                    <a:pt x="370" y="3032"/>
                  </a:cubicBezTo>
                  <a:cubicBezTo>
                    <a:pt x="296" y="3180"/>
                    <a:pt x="0" y="3883"/>
                    <a:pt x="0" y="4178"/>
                  </a:cubicBezTo>
                  <a:cubicBezTo>
                    <a:pt x="0" y="4363"/>
                    <a:pt x="74" y="4474"/>
                    <a:pt x="74" y="4585"/>
                  </a:cubicBezTo>
                  <a:lnTo>
                    <a:pt x="6433" y="8245"/>
                  </a:lnTo>
                  <a:lnTo>
                    <a:pt x="13458" y="3661"/>
                  </a:lnTo>
                  <a:lnTo>
                    <a:pt x="7099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-3837327" y="-1864737"/>
              <a:ext cx="353488" cy="229552"/>
            </a:xfrm>
            <a:custGeom>
              <a:rect b="b" l="l" r="r" t="t"/>
              <a:pathLst>
                <a:path extrusionOk="0" h="4586" w="7062">
                  <a:moveTo>
                    <a:pt x="7062" y="1"/>
                  </a:moveTo>
                  <a:lnTo>
                    <a:pt x="7062" y="1"/>
                  </a:lnTo>
                  <a:cubicBezTo>
                    <a:pt x="5805" y="370"/>
                    <a:pt x="1331" y="1443"/>
                    <a:pt x="370" y="3032"/>
                  </a:cubicBezTo>
                  <a:cubicBezTo>
                    <a:pt x="259" y="3180"/>
                    <a:pt x="0" y="3883"/>
                    <a:pt x="0" y="4141"/>
                  </a:cubicBezTo>
                  <a:cubicBezTo>
                    <a:pt x="0" y="4289"/>
                    <a:pt x="37" y="4474"/>
                    <a:pt x="37" y="4585"/>
                  </a:cubicBezTo>
                  <a:cubicBezTo>
                    <a:pt x="2477" y="2774"/>
                    <a:pt x="4880" y="1923"/>
                    <a:pt x="5583" y="1443"/>
                  </a:cubicBezTo>
                  <a:cubicBezTo>
                    <a:pt x="6248" y="925"/>
                    <a:pt x="6692" y="444"/>
                    <a:pt x="7062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-3837327" y="-1972054"/>
              <a:ext cx="483031" cy="434928"/>
            </a:xfrm>
            <a:custGeom>
              <a:rect b="b" l="l" r="r" t="t"/>
              <a:pathLst>
                <a:path extrusionOk="0" h="8689" w="9650">
                  <a:moveTo>
                    <a:pt x="8910" y="0"/>
                  </a:moveTo>
                  <a:cubicBezTo>
                    <a:pt x="7653" y="185"/>
                    <a:pt x="7949" y="1849"/>
                    <a:pt x="5620" y="3587"/>
                  </a:cubicBezTo>
                  <a:cubicBezTo>
                    <a:pt x="4954" y="4067"/>
                    <a:pt x="2551" y="4918"/>
                    <a:pt x="74" y="6766"/>
                  </a:cubicBezTo>
                  <a:cubicBezTo>
                    <a:pt x="37" y="6766"/>
                    <a:pt x="37" y="6803"/>
                    <a:pt x="0" y="6803"/>
                  </a:cubicBezTo>
                  <a:cubicBezTo>
                    <a:pt x="0" y="6803"/>
                    <a:pt x="555" y="8393"/>
                    <a:pt x="888" y="8615"/>
                  </a:cubicBezTo>
                  <a:lnTo>
                    <a:pt x="998" y="8689"/>
                  </a:lnTo>
                  <a:lnTo>
                    <a:pt x="1109" y="8578"/>
                  </a:lnTo>
                  <a:cubicBezTo>
                    <a:pt x="2108" y="7949"/>
                    <a:pt x="8540" y="4252"/>
                    <a:pt x="8540" y="4252"/>
                  </a:cubicBezTo>
                  <a:lnTo>
                    <a:pt x="9428" y="1368"/>
                  </a:lnTo>
                  <a:cubicBezTo>
                    <a:pt x="9465" y="1368"/>
                    <a:pt x="9650" y="518"/>
                    <a:pt x="9391" y="148"/>
                  </a:cubicBezTo>
                  <a:cubicBezTo>
                    <a:pt x="9391" y="111"/>
                    <a:pt x="9243" y="74"/>
                    <a:pt x="9243" y="74"/>
                  </a:cubicBezTo>
                  <a:cubicBezTo>
                    <a:pt x="9132" y="0"/>
                    <a:pt x="9058" y="0"/>
                    <a:pt x="8910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-3829919" y="-1967049"/>
              <a:ext cx="490539" cy="433877"/>
            </a:xfrm>
            <a:custGeom>
              <a:rect b="b" l="l" r="r" t="t"/>
              <a:pathLst>
                <a:path extrusionOk="0" h="8668" w="9800">
                  <a:moveTo>
                    <a:pt x="9033" y="1"/>
                  </a:moveTo>
                  <a:cubicBezTo>
                    <a:pt x="8995" y="1"/>
                    <a:pt x="8954" y="4"/>
                    <a:pt x="8910" y="11"/>
                  </a:cubicBezTo>
                  <a:cubicBezTo>
                    <a:pt x="7690" y="196"/>
                    <a:pt x="7949" y="1860"/>
                    <a:pt x="5620" y="3561"/>
                  </a:cubicBezTo>
                  <a:cubicBezTo>
                    <a:pt x="4880" y="4078"/>
                    <a:pt x="2440" y="4891"/>
                    <a:pt x="0" y="6814"/>
                  </a:cubicBezTo>
                  <a:cubicBezTo>
                    <a:pt x="0" y="6814"/>
                    <a:pt x="629" y="8667"/>
                    <a:pt x="970" y="8667"/>
                  </a:cubicBezTo>
                  <a:cubicBezTo>
                    <a:pt x="980" y="8667"/>
                    <a:pt x="989" y="8666"/>
                    <a:pt x="998" y="8662"/>
                  </a:cubicBezTo>
                  <a:cubicBezTo>
                    <a:pt x="1294" y="8478"/>
                    <a:pt x="8577" y="4263"/>
                    <a:pt x="8577" y="4263"/>
                  </a:cubicBezTo>
                  <a:lnTo>
                    <a:pt x="9465" y="1342"/>
                  </a:lnTo>
                  <a:cubicBezTo>
                    <a:pt x="9465" y="1342"/>
                    <a:pt x="9800" y="1"/>
                    <a:pt x="9033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-3428379" y="-1910987"/>
              <a:ext cx="38943" cy="56162"/>
            </a:xfrm>
            <a:custGeom>
              <a:rect b="b" l="l" r="r" t="t"/>
              <a:pathLst>
                <a:path extrusionOk="0" h="1122" w="778">
                  <a:moveTo>
                    <a:pt x="592" y="0"/>
                  </a:moveTo>
                  <a:cubicBezTo>
                    <a:pt x="666" y="37"/>
                    <a:pt x="666" y="148"/>
                    <a:pt x="666" y="222"/>
                  </a:cubicBezTo>
                  <a:cubicBezTo>
                    <a:pt x="666" y="518"/>
                    <a:pt x="481" y="814"/>
                    <a:pt x="223" y="962"/>
                  </a:cubicBezTo>
                  <a:cubicBezTo>
                    <a:pt x="149" y="999"/>
                    <a:pt x="38" y="999"/>
                    <a:pt x="1" y="999"/>
                  </a:cubicBezTo>
                  <a:cubicBezTo>
                    <a:pt x="66" y="1085"/>
                    <a:pt x="131" y="1121"/>
                    <a:pt x="203" y="1121"/>
                  </a:cubicBezTo>
                  <a:cubicBezTo>
                    <a:pt x="254" y="1121"/>
                    <a:pt x="309" y="1103"/>
                    <a:pt x="370" y="1073"/>
                  </a:cubicBezTo>
                  <a:cubicBezTo>
                    <a:pt x="592" y="925"/>
                    <a:pt x="777" y="592"/>
                    <a:pt x="777" y="333"/>
                  </a:cubicBezTo>
                  <a:cubicBezTo>
                    <a:pt x="777" y="148"/>
                    <a:pt x="703" y="0"/>
                    <a:pt x="592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-3430231" y="-1910987"/>
              <a:ext cx="35239" cy="50005"/>
            </a:xfrm>
            <a:custGeom>
              <a:rect b="b" l="l" r="r" t="t"/>
              <a:pathLst>
                <a:path extrusionOk="0" h="999" w="704">
                  <a:moveTo>
                    <a:pt x="629" y="0"/>
                  </a:moveTo>
                  <a:cubicBezTo>
                    <a:pt x="555" y="0"/>
                    <a:pt x="518" y="0"/>
                    <a:pt x="407" y="37"/>
                  </a:cubicBezTo>
                  <a:cubicBezTo>
                    <a:pt x="186" y="185"/>
                    <a:pt x="1" y="518"/>
                    <a:pt x="1" y="777"/>
                  </a:cubicBezTo>
                  <a:cubicBezTo>
                    <a:pt x="1" y="888"/>
                    <a:pt x="1" y="962"/>
                    <a:pt x="38" y="999"/>
                  </a:cubicBezTo>
                  <a:cubicBezTo>
                    <a:pt x="149" y="999"/>
                    <a:pt x="186" y="999"/>
                    <a:pt x="260" y="962"/>
                  </a:cubicBezTo>
                  <a:cubicBezTo>
                    <a:pt x="518" y="814"/>
                    <a:pt x="703" y="518"/>
                    <a:pt x="703" y="222"/>
                  </a:cubicBezTo>
                  <a:cubicBezTo>
                    <a:pt x="703" y="148"/>
                    <a:pt x="629" y="37"/>
                    <a:pt x="629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-3620840" y="-2699351"/>
              <a:ext cx="275803" cy="183552"/>
            </a:xfrm>
            <a:custGeom>
              <a:rect b="b" l="l" r="r" t="t"/>
              <a:pathLst>
                <a:path extrusionOk="0" h="3667" w="5510">
                  <a:moveTo>
                    <a:pt x="444" y="1"/>
                  </a:moveTo>
                  <a:cubicBezTo>
                    <a:pt x="297" y="1"/>
                    <a:pt x="149" y="38"/>
                    <a:pt x="75" y="75"/>
                  </a:cubicBezTo>
                  <a:lnTo>
                    <a:pt x="1" y="112"/>
                  </a:lnTo>
                  <a:lnTo>
                    <a:pt x="1" y="814"/>
                  </a:lnTo>
                  <a:cubicBezTo>
                    <a:pt x="1" y="1036"/>
                    <a:pt x="112" y="1295"/>
                    <a:pt x="260" y="1369"/>
                  </a:cubicBezTo>
                  <a:lnTo>
                    <a:pt x="4142" y="3587"/>
                  </a:lnTo>
                  <a:cubicBezTo>
                    <a:pt x="4193" y="3639"/>
                    <a:pt x="4276" y="3666"/>
                    <a:pt x="4373" y="3666"/>
                  </a:cubicBezTo>
                  <a:cubicBezTo>
                    <a:pt x="4485" y="3666"/>
                    <a:pt x="4614" y="3629"/>
                    <a:pt x="4733" y="3550"/>
                  </a:cubicBezTo>
                  <a:lnTo>
                    <a:pt x="4955" y="3402"/>
                  </a:lnTo>
                  <a:cubicBezTo>
                    <a:pt x="5177" y="3254"/>
                    <a:pt x="5362" y="3069"/>
                    <a:pt x="5509" y="2811"/>
                  </a:cubicBezTo>
                  <a:cubicBezTo>
                    <a:pt x="3624" y="1702"/>
                    <a:pt x="666" y="38"/>
                    <a:pt x="666" y="38"/>
                  </a:cubicBezTo>
                  <a:cubicBezTo>
                    <a:pt x="629" y="1"/>
                    <a:pt x="518" y="1"/>
                    <a:pt x="4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-3615284" y="-2877246"/>
              <a:ext cx="288767" cy="340824"/>
            </a:xfrm>
            <a:custGeom>
              <a:rect b="b" l="l" r="r" t="t"/>
              <a:pathLst>
                <a:path extrusionOk="0" h="6809" w="5769">
                  <a:moveTo>
                    <a:pt x="1503" y="1"/>
                  </a:moveTo>
                  <a:cubicBezTo>
                    <a:pt x="1387" y="1"/>
                    <a:pt x="1249" y="37"/>
                    <a:pt x="1110" y="117"/>
                  </a:cubicBezTo>
                  <a:lnTo>
                    <a:pt x="888" y="265"/>
                  </a:lnTo>
                  <a:cubicBezTo>
                    <a:pt x="407" y="523"/>
                    <a:pt x="1" y="1226"/>
                    <a:pt x="1" y="1780"/>
                  </a:cubicBezTo>
                  <a:lnTo>
                    <a:pt x="1" y="3999"/>
                  </a:lnTo>
                  <a:cubicBezTo>
                    <a:pt x="1" y="4294"/>
                    <a:pt x="75" y="4442"/>
                    <a:pt x="223" y="4553"/>
                  </a:cubicBezTo>
                  <a:lnTo>
                    <a:pt x="4252" y="6808"/>
                  </a:lnTo>
                  <a:lnTo>
                    <a:pt x="5768" y="2372"/>
                  </a:lnTo>
                  <a:lnTo>
                    <a:pt x="1738" y="80"/>
                  </a:lnTo>
                  <a:cubicBezTo>
                    <a:pt x="1687" y="28"/>
                    <a:pt x="1604" y="1"/>
                    <a:pt x="1503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-3413563" y="-2765774"/>
              <a:ext cx="98108" cy="231004"/>
            </a:xfrm>
            <a:custGeom>
              <a:rect b="b" l="l" r="r" t="t"/>
              <a:pathLst>
                <a:path extrusionOk="0" h="4615" w="1960">
                  <a:moveTo>
                    <a:pt x="1467" y="0"/>
                  </a:moveTo>
                  <a:cubicBezTo>
                    <a:pt x="1356" y="0"/>
                    <a:pt x="1235" y="35"/>
                    <a:pt x="1110" y="108"/>
                  </a:cubicBezTo>
                  <a:lnTo>
                    <a:pt x="851" y="256"/>
                  </a:lnTo>
                  <a:cubicBezTo>
                    <a:pt x="407" y="515"/>
                    <a:pt x="1" y="1217"/>
                    <a:pt x="1" y="1772"/>
                  </a:cubicBezTo>
                  <a:lnTo>
                    <a:pt x="1" y="3990"/>
                  </a:lnTo>
                  <a:cubicBezTo>
                    <a:pt x="1" y="4388"/>
                    <a:pt x="191" y="4615"/>
                    <a:pt x="477" y="4615"/>
                  </a:cubicBezTo>
                  <a:cubicBezTo>
                    <a:pt x="589" y="4615"/>
                    <a:pt x="716" y="4580"/>
                    <a:pt x="851" y="4507"/>
                  </a:cubicBezTo>
                  <a:lnTo>
                    <a:pt x="1110" y="4360"/>
                  </a:lnTo>
                  <a:cubicBezTo>
                    <a:pt x="1553" y="4101"/>
                    <a:pt x="1960" y="3398"/>
                    <a:pt x="1960" y="2844"/>
                  </a:cubicBezTo>
                  <a:lnTo>
                    <a:pt x="1960" y="625"/>
                  </a:lnTo>
                  <a:cubicBezTo>
                    <a:pt x="1960" y="227"/>
                    <a:pt x="1750" y="0"/>
                    <a:pt x="1467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3" name="Google Shape;223;p5"/>
          <p:cNvSpPr txBox="1"/>
          <p:nvPr>
            <p:ph idx="1" type="subTitle"/>
          </p:nvPr>
        </p:nvSpPr>
        <p:spPr>
          <a:xfrm>
            <a:off x="4798000" y="2672300"/>
            <a:ext cx="2756100" cy="13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4" name="Google Shape;224;p5"/>
          <p:cNvSpPr txBox="1"/>
          <p:nvPr>
            <p:ph idx="2" type="subTitle"/>
          </p:nvPr>
        </p:nvSpPr>
        <p:spPr>
          <a:xfrm>
            <a:off x="1590125" y="2672300"/>
            <a:ext cx="2756100" cy="13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5" name="Google Shape;225;p5"/>
          <p:cNvSpPr txBox="1"/>
          <p:nvPr>
            <p:ph idx="3" type="subTitle"/>
          </p:nvPr>
        </p:nvSpPr>
        <p:spPr>
          <a:xfrm>
            <a:off x="1590125" y="2099600"/>
            <a:ext cx="275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" name="Google Shape;226;p5"/>
          <p:cNvSpPr txBox="1"/>
          <p:nvPr>
            <p:ph idx="4" type="subTitle"/>
          </p:nvPr>
        </p:nvSpPr>
        <p:spPr>
          <a:xfrm>
            <a:off x="4798000" y="2099600"/>
            <a:ext cx="275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27" name="Google Shape;227;p5"/>
          <p:cNvGrpSpPr/>
          <p:nvPr/>
        </p:nvGrpSpPr>
        <p:grpSpPr>
          <a:xfrm>
            <a:off x="135087" y="3998526"/>
            <a:ext cx="931672" cy="1027980"/>
            <a:chOff x="-1845750" y="3192138"/>
            <a:chExt cx="378975" cy="418150"/>
          </a:xfrm>
        </p:grpSpPr>
        <p:sp>
          <p:nvSpPr>
            <p:cNvPr id="228" name="Google Shape;228;p5"/>
            <p:cNvSpPr/>
            <p:nvPr/>
          </p:nvSpPr>
          <p:spPr>
            <a:xfrm>
              <a:off x="-1804150" y="3379213"/>
              <a:ext cx="201525" cy="152525"/>
            </a:xfrm>
            <a:custGeom>
              <a:rect b="b" l="l" r="r" t="t"/>
              <a:pathLst>
                <a:path extrusionOk="0" h="6101" w="8061">
                  <a:moveTo>
                    <a:pt x="8060" y="0"/>
                  </a:moveTo>
                  <a:lnTo>
                    <a:pt x="7912" y="74"/>
                  </a:lnTo>
                  <a:cubicBezTo>
                    <a:pt x="5879" y="851"/>
                    <a:pt x="3882" y="2477"/>
                    <a:pt x="3291" y="2736"/>
                  </a:cubicBezTo>
                  <a:cubicBezTo>
                    <a:pt x="2872" y="2922"/>
                    <a:pt x="2554" y="2987"/>
                    <a:pt x="2304" y="2987"/>
                  </a:cubicBezTo>
                  <a:cubicBezTo>
                    <a:pt x="1689" y="2987"/>
                    <a:pt x="1476" y="2591"/>
                    <a:pt x="1143" y="2591"/>
                  </a:cubicBezTo>
                  <a:cubicBezTo>
                    <a:pt x="989" y="2591"/>
                    <a:pt x="810" y="2675"/>
                    <a:pt x="555" y="2921"/>
                  </a:cubicBezTo>
                  <a:cubicBezTo>
                    <a:pt x="0" y="3439"/>
                    <a:pt x="0" y="4067"/>
                    <a:pt x="74" y="4363"/>
                  </a:cubicBezTo>
                  <a:cubicBezTo>
                    <a:pt x="74" y="4511"/>
                    <a:pt x="111" y="4548"/>
                    <a:pt x="111" y="4548"/>
                  </a:cubicBezTo>
                  <a:lnTo>
                    <a:pt x="851" y="6064"/>
                  </a:lnTo>
                  <a:lnTo>
                    <a:pt x="999" y="6100"/>
                  </a:lnTo>
                  <a:lnTo>
                    <a:pt x="999" y="5990"/>
                  </a:lnTo>
                  <a:cubicBezTo>
                    <a:pt x="999" y="5990"/>
                    <a:pt x="6914" y="2551"/>
                    <a:pt x="7136" y="2403"/>
                  </a:cubicBezTo>
                  <a:cubicBezTo>
                    <a:pt x="7321" y="2292"/>
                    <a:pt x="7727" y="814"/>
                    <a:pt x="7875" y="185"/>
                  </a:cubicBezTo>
                  <a:lnTo>
                    <a:pt x="8060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-1801375" y="3382913"/>
              <a:ext cx="197825" cy="150675"/>
            </a:xfrm>
            <a:custGeom>
              <a:rect b="b" l="l" r="r" t="t"/>
              <a:pathLst>
                <a:path extrusionOk="0" h="6027" w="7913">
                  <a:moveTo>
                    <a:pt x="7912" y="0"/>
                  </a:moveTo>
                  <a:cubicBezTo>
                    <a:pt x="5879" y="777"/>
                    <a:pt x="3882" y="2403"/>
                    <a:pt x="3291" y="2699"/>
                  </a:cubicBezTo>
                  <a:cubicBezTo>
                    <a:pt x="2878" y="2870"/>
                    <a:pt x="2563" y="2932"/>
                    <a:pt x="2312" y="2932"/>
                  </a:cubicBezTo>
                  <a:cubicBezTo>
                    <a:pt x="1673" y="2932"/>
                    <a:pt x="1455" y="2533"/>
                    <a:pt x="1134" y="2533"/>
                  </a:cubicBezTo>
                  <a:cubicBezTo>
                    <a:pt x="982" y="2533"/>
                    <a:pt x="808" y="2622"/>
                    <a:pt x="555" y="2884"/>
                  </a:cubicBezTo>
                  <a:cubicBezTo>
                    <a:pt x="0" y="3365"/>
                    <a:pt x="0" y="4030"/>
                    <a:pt x="37" y="4289"/>
                  </a:cubicBezTo>
                  <a:cubicBezTo>
                    <a:pt x="37" y="4437"/>
                    <a:pt x="74" y="4474"/>
                    <a:pt x="74" y="4474"/>
                  </a:cubicBezTo>
                  <a:lnTo>
                    <a:pt x="814" y="6026"/>
                  </a:lnTo>
                  <a:cubicBezTo>
                    <a:pt x="814" y="6026"/>
                    <a:pt x="6840" y="2551"/>
                    <a:pt x="7099" y="2403"/>
                  </a:cubicBezTo>
                  <a:cubicBezTo>
                    <a:pt x="7357" y="2255"/>
                    <a:pt x="7912" y="0"/>
                    <a:pt x="7912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-1785675" y="3465163"/>
              <a:ext cx="16675" cy="23175"/>
            </a:xfrm>
            <a:custGeom>
              <a:rect b="b" l="l" r="r" t="t"/>
              <a:pathLst>
                <a:path extrusionOk="0" h="927" w="667">
                  <a:moveTo>
                    <a:pt x="518" y="1"/>
                  </a:moveTo>
                  <a:lnTo>
                    <a:pt x="518" y="1"/>
                  </a:lnTo>
                  <a:cubicBezTo>
                    <a:pt x="555" y="38"/>
                    <a:pt x="555" y="75"/>
                    <a:pt x="555" y="185"/>
                  </a:cubicBezTo>
                  <a:cubicBezTo>
                    <a:pt x="555" y="407"/>
                    <a:pt x="371" y="703"/>
                    <a:pt x="186" y="777"/>
                  </a:cubicBezTo>
                  <a:cubicBezTo>
                    <a:pt x="112" y="814"/>
                    <a:pt x="75" y="814"/>
                    <a:pt x="1" y="814"/>
                  </a:cubicBezTo>
                  <a:cubicBezTo>
                    <a:pt x="49" y="886"/>
                    <a:pt x="96" y="926"/>
                    <a:pt x="164" y="926"/>
                  </a:cubicBezTo>
                  <a:cubicBezTo>
                    <a:pt x="201" y="926"/>
                    <a:pt x="244" y="914"/>
                    <a:pt x="297" y="888"/>
                  </a:cubicBezTo>
                  <a:cubicBezTo>
                    <a:pt x="518" y="777"/>
                    <a:pt x="666" y="518"/>
                    <a:pt x="666" y="259"/>
                  </a:cubicBezTo>
                  <a:cubicBezTo>
                    <a:pt x="666" y="148"/>
                    <a:pt x="629" y="38"/>
                    <a:pt x="518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-1787525" y="3466088"/>
              <a:ext cx="14825" cy="21275"/>
            </a:xfrm>
            <a:custGeom>
              <a:rect b="b" l="l" r="r" t="t"/>
              <a:pathLst>
                <a:path extrusionOk="0" h="851" w="593">
                  <a:moveTo>
                    <a:pt x="555" y="1"/>
                  </a:moveTo>
                  <a:cubicBezTo>
                    <a:pt x="518" y="1"/>
                    <a:pt x="408" y="1"/>
                    <a:pt x="371" y="38"/>
                  </a:cubicBezTo>
                  <a:cubicBezTo>
                    <a:pt x="149" y="148"/>
                    <a:pt x="1" y="407"/>
                    <a:pt x="1" y="666"/>
                  </a:cubicBezTo>
                  <a:cubicBezTo>
                    <a:pt x="1" y="740"/>
                    <a:pt x="1" y="777"/>
                    <a:pt x="38" y="851"/>
                  </a:cubicBezTo>
                  <a:cubicBezTo>
                    <a:pt x="75" y="851"/>
                    <a:pt x="186" y="851"/>
                    <a:pt x="223" y="777"/>
                  </a:cubicBezTo>
                  <a:cubicBezTo>
                    <a:pt x="445" y="703"/>
                    <a:pt x="592" y="407"/>
                    <a:pt x="592" y="185"/>
                  </a:cubicBezTo>
                  <a:cubicBezTo>
                    <a:pt x="592" y="111"/>
                    <a:pt x="592" y="38"/>
                    <a:pt x="555" y="1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-1781975" y="3480888"/>
              <a:ext cx="59175" cy="62875"/>
            </a:xfrm>
            <a:custGeom>
              <a:rect b="b" l="l" r="r" t="t"/>
              <a:pathLst>
                <a:path extrusionOk="0" h="2515" w="2367">
                  <a:moveTo>
                    <a:pt x="1664" y="0"/>
                  </a:moveTo>
                  <a:lnTo>
                    <a:pt x="1" y="998"/>
                  </a:lnTo>
                  <a:lnTo>
                    <a:pt x="740" y="2514"/>
                  </a:lnTo>
                  <a:lnTo>
                    <a:pt x="2367" y="1590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-1799525" y="3494738"/>
              <a:ext cx="36075" cy="49025"/>
            </a:xfrm>
            <a:custGeom>
              <a:rect b="b" l="l" r="r" t="t"/>
              <a:pathLst>
                <a:path extrusionOk="0" h="1961" w="1443">
                  <a:moveTo>
                    <a:pt x="0" y="1"/>
                  </a:moveTo>
                  <a:lnTo>
                    <a:pt x="444" y="1036"/>
                  </a:lnTo>
                  <a:lnTo>
                    <a:pt x="740" y="1590"/>
                  </a:lnTo>
                  <a:lnTo>
                    <a:pt x="1442" y="1960"/>
                  </a:lnTo>
                  <a:lnTo>
                    <a:pt x="703" y="4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-1799525" y="3489188"/>
              <a:ext cx="23125" cy="16675"/>
            </a:xfrm>
            <a:custGeom>
              <a:rect b="b" l="l" r="r" t="t"/>
              <a:pathLst>
                <a:path extrusionOk="0" h="667" w="925">
                  <a:moveTo>
                    <a:pt x="444" y="1"/>
                  </a:moveTo>
                  <a:lnTo>
                    <a:pt x="0" y="223"/>
                  </a:lnTo>
                  <a:lnTo>
                    <a:pt x="703" y="666"/>
                  </a:lnTo>
                  <a:lnTo>
                    <a:pt x="851" y="555"/>
                  </a:lnTo>
                  <a:lnTo>
                    <a:pt x="925" y="408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-1748700" y="3354313"/>
              <a:ext cx="275450" cy="184825"/>
            </a:xfrm>
            <a:custGeom>
              <a:rect b="b" l="l" r="r" t="t"/>
              <a:pathLst>
                <a:path extrusionOk="0" h="7393" w="11018">
                  <a:moveTo>
                    <a:pt x="5526" y="0"/>
                  </a:moveTo>
                  <a:cubicBezTo>
                    <a:pt x="4379" y="0"/>
                    <a:pt x="666" y="3540"/>
                    <a:pt x="1" y="4065"/>
                  </a:cubicBezTo>
                  <a:lnTo>
                    <a:pt x="4918" y="6875"/>
                  </a:lnTo>
                  <a:lnTo>
                    <a:pt x="5177" y="7392"/>
                  </a:lnTo>
                  <a:lnTo>
                    <a:pt x="5287" y="7060"/>
                  </a:lnTo>
                  <a:lnTo>
                    <a:pt x="10722" y="3510"/>
                  </a:lnTo>
                  <a:lnTo>
                    <a:pt x="11018" y="3030"/>
                  </a:lnTo>
                  <a:lnTo>
                    <a:pt x="5694" y="35"/>
                  </a:lnTo>
                  <a:cubicBezTo>
                    <a:pt x="5647" y="11"/>
                    <a:pt x="5590" y="0"/>
                    <a:pt x="5526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-1616525" y="3430863"/>
              <a:ext cx="149750" cy="101575"/>
            </a:xfrm>
            <a:custGeom>
              <a:rect b="b" l="l" r="r" t="t"/>
              <a:pathLst>
                <a:path extrusionOk="0" h="4063" w="5990">
                  <a:moveTo>
                    <a:pt x="5914" y="1187"/>
                  </a:moveTo>
                  <a:lnTo>
                    <a:pt x="5914" y="1187"/>
                  </a:lnTo>
                  <a:cubicBezTo>
                    <a:pt x="5914" y="1188"/>
                    <a:pt x="5915" y="1188"/>
                    <a:pt x="5916" y="1188"/>
                  </a:cubicBezTo>
                  <a:lnTo>
                    <a:pt x="5914" y="1187"/>
                  </a:lnTo>
                  <a:close/>
                  <a:moveTo>
                    <a:pt x="5510" y="1"/>
                  </a:moveTo>
                  <a:cubicBezTo>
                    <a:pt x="4346" y="1"/>
                    <a:pt x="662" y="3512"/>
                    <a:pt x="0" y="4034"/>
                  </a:cubicBezTo>
                  <a:cubicBezTo>
                    <a:pt x="65" y="4053"/>
                    <a:pt x="137" y="4062"/>
                    <a:pt x="216" y="4062"/>
                  </a:cubicBezTo>
                  <a:cubicBezTo>
                    <a:pt x="453" y="4062"/>
                    <a:pt x="758" y="3979"/>
                    <a:pt x="1147" y="3813"/>
                  </a:cubicBezTo>
                  <a:cubicBezTo>
                    <a:pt x="1738" y="3591"/>
                    <a:pt x="3735" y="1927"/>
                    <a:pt x="5768" y="1151"/>
                  </a:cubicBezTo>
                  <a:lnTo>
                    <a:pt x="5914" y="1187"/>
                  </a:lnTo>
                  <a:lnTo>
                    <a:pt x="5914" y="1187"/>
                  </a:lnTo>
                  <a:cubicBezTo>
                    <a:pt x="5883" y="1171"/>
                    <a:pt x="5990" y="777"/>
                    <a:pt x="5990" y="596"/>
                  </a:cubicBezTo>
                  <a:cubicBezTo>
                    <a:pt x="5990" y="337"/>
                    <a:pt x="5768" y="42"/>
                    <a:pt x="5694" y="42"/>
                  </a:cubicBezTo>
                  <a:cubicBezTo>
                    <a:pt x="5643" y="14"/>
                    <a:pt x="5581" y="1"/>
                    <a:pt x="5510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-1685850" y="3561288"/>
              <a:ext cx="36075" cy="48100"/>
            </a:xfrm>
            <a:custGeom>
              <a:rect b="b" l="l" r="r" t="t"/>
              <a:pathLst>
                <a:path extrusionOk="0" h="1924" w="1443">
                  <a:moveTo>
                    <a:pt x="1" y="1"/>
                  </a:moveTo>
                  <a:lnTo>
                    <a:pt x="740" y="1553"/>
                  </a:lnTo>
                  <a:lnTo>
                    <a:pt x="1443" y="1923"/>
                  </a:lnTo>
                  <a:lnTo>
                    <a:pt x="1443" y="1923"/>
                  </a:lnTo>
                  <a:lnTo>
                    <a:pt x="1258" y="1405"/>
                  </a:lnTo>
                  <a:lnTo>
                    <a:pt x="703" y="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-1685850" y="3554813"/>
              <a:ext cx="23125" cy="16675"/>
            </a:xfrm>
            <a:custGeom>
              <a:rect b="b" l="l" r="r" t="t"/>
              <a:pathLst>
                <a:path extrusionOk="0" h="667" w="925">
                  <a:moveTo>
                    <a:pt x="444" y="1"/>
                  </a:moveTo>
                  <a:lnTo>
                    <a:pt x="1" y="260"/>
                  </a:lnTo>
                  <a:lnTo>
                    <a:pt x="703" y="666"/>
                  </a:lnTo>
                  <a:lnTo>
                    <a:pt x="888" y="555"/>
                  </a:lnTo>
                  <a:lnTo>
                    <a:pt x="925" y="444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-1845750" y="3266438"/>
              <a:ext cx="191350" cy="300425"/>
            </a:xfrm>
            <a:custGeom>
              <a:rect b="b" l="l" r="r" t="t"/>
              <a:pathLst>
                <a:path extrusionOk="0" h="12017" w="7654">
                  <a:moveTo>
                    <a:pt x="1590" y="1"/>
                  </a:moveTo>
                  <a:cubicBezTo>
                    <a:pt x="1554" y="1"/>
                    <a:pt x="1406" y="38"/>
                    <a:pt x="1258" y="75"/>
                  </a:cubicBezTo>
                  <a:lnTo>
                    <a:pt x="1073" y="186"/>
                  </a:lnTo>
                  <a:cubicBezTo>
                    <a:pt x="851" y="297"/>
                    <a:pt x="629" y="592"/>
                    <a:pt x="481" y="925"/>
                  </a:cubicBezTo>
                  <a:cubicBezTo>
                    <a:pt x="1" y="1923"/>
                    <a:pt x="925" y="4696"/>
                    <a:pt x="1443" y="7025"/>
                  </a:cubicBezTo>
                  <a:cubicBezTo>
                    <a:pt x="1627" y="7839"/>
                    <a:pt x="1738" y="8541"/>
                    <a:pt x="1812" y="8948"/>
                  </a:cubicBezTo>
                  <a:lnTo>
                    <a:pt x="7099" y="12016"/>
                  </a:lnTo>
                  <a:lnTo>
                    <a:pt x="7654" y="11499"/>
                  </a:lnTo>
                  <a:lnTo>
                    <a:pt x="7469" y="4696"/>
                  </a:lnTo>
                  <a:lnTo>
                    <a:pt x="6914" y="3032"/>
                  </a:lnTo>
                  <a:lnTo>
                    <a:pt x="1738" y="38"/>
                  </a:lnTo>
                  <a:cubicBezTo>
                    <a:pt x="1664" y="1"/>
                    <a:pt x="1627" y="1"/>
                    <a:pt x="1590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-1714500" y="3341313"/>
              <a:ext cx="109100" cy="224625"/>
            </a:xfrm>
            <a:custGeom>
              <a:rect b="b" l="l" r="r" t="t"/>
              <a:pathLst>
                <a:path extrusionOk="0" h="8985" w="4364">
                  <a:moveTo>
                    <a:pt x="1553" y="1"/>
                  </a:moveTo>
                  <a:cubicBezTo>
                    <a:pt x="1516" y="1"/>
                    <a:pt x="1368" y="37"/>
                    <a:pt x="1221" y="111"/>
                  </a:cubicBezTo>
                  <a:lnTo>
                    <a:pt x="1036" y="185"/>
                  </a:lnTo>
                  <a:cubicBezTo>
                    <a:pt x="814" y="333"/>
                    <a:pt x="592" y="592"/>
                    <a:pt x="444" y="925"/>
                  </a:cubicBezTo>
                  <a:cubicBezTo>
                    <a:pt x="1" y="1960"/>
                    <a:pt x="925" y="4733"/>
                    <a:pt x="1405" y="7025"/>
                  </a:cubicBezTo>
                  <a:cubicBezTo>
                    <a:pt x="1590" y="7875"/>
                    <a:pt x="1701" y="8541"/>
                    <a:pt x="1775" y="8984"/>
                  </a:cubicBezTo>
                  <a:cubicBezTo>
                    <a:pt x="1775" y="8689"/>
                    <a:pt x="1775" y="8097"/>
                    <a:pt x="2293" y="7543"/>
                  </a:cubicBezTo>
                  <a:cubicBezTo>
                    <a:pt x="2558" y="7277"/>
                    <a:pt x="2743" y="7188"/>
                    <a:pt x="2901" y="7188"/>
                  </a:cubicBezTo>
                  <a:cubicBezTo>
                    <a:pt x="3183" y="7188"/>
                    <a:pt x="3382" y="7471"/>
                    <a:pt x="3809" y="7543"/>
                  </a:cubicBezTo>
                  <a:cubicBezTo>
                    <a:pt x="3883" y="6951"/>
                    <a:pt x="4363" y="6027"/>
                    <a:pt x="4141" y="4363"/>
                  </a:cubicBezTo>
                  <a:cubicBezTo>
                    <a:pt x="4067" y="3698"/>
                    <a:pt x="3624" y="2958"/>
                    <a:pt x="3254" y="2256"/>
                  </a:cubicBezTo>
                  <a:cubicBezTo>
                    <a:pt x="2626" y="1110"/>
                    <a:pt x="1923" y="37"/>
                    <a:pt x="1553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-1814325" y="3382913"/>
              <a:ext cx="104475" cy="73950"/>
            </a:xfrm>
            <a:custGeom>
              <a:rect b="b" l="l" r="r" t="t"/>
              <a:pathLst>
                <a:path extrusionOk="0" h="2958" w="4179">
                  <a:moveTo>
                    <a:pt x="1" y="0"/>
                  </a:moveTo>
                  <a:lnTo>
                    <a:pt x="297" y="851"/>
                  </a:lnTo>
                  <a:lnTo>
                    <a:pt x="3809" y="2958"/>
                  </a:lnTo>
                  <a:lnTo>
                    <a:pt x="4178" y="24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-1815250" y="3382913"/>
              <a:ext cx="125725" cy="158075"/>
            </a:xfrm>
            <a:custGeom>
              <a:rect b="b" l="l" r="r" t="t"/>
              <a:pathLst>
                <a:path extrusionOk="0" h="6323" w="5029">
                  <a:moveTo>
                    <a:pt x="1" y="0"/>
                  </a:moveTo>
                  <a:cubicBezTo>
                    <a:pt x="223" y="887"/>
                    <a:pt x="444" y="1812"/>
                    <a:pt x="629" y="2625"/>
                  </a:cubicBezTo>
                  <a:cubicBezTo>
                    <a:pt x="740" y="3143"/>
                    <a:pt x="814" y="3549"/>
                    <a:pt x="888" y="3919"/>
                  </a:cubicBezTo>
                  <a:lnTo>
                    <a:pt x="5029" y="6322"/>
                  </a:lnTo>
                  <a:cubicBezTo>
                    <a:pt x="4992" y="5952"/>
                    <a:pt x="4881" y="5509"/>
                    <a:pt x="4807" y="5028"/>
                  </a:cubicBezTo>
                  <a:cubicBezTo>
                    <a:pt x="4659" y="4215"/>
                    <a:pt x="4437" y="3291"/>
                    <a:pt x="4215" y="2403"/>
                  </a:cubicBezTo>
                  <a:cubicBezTo>
                    <a:pt x="4215" y="2403"/>
                    <a:pt x="3772" y="2366"/>
                    <a:pt x="1923" y="1331"/>
                  </a:cubicBezTo>
                  <a:cubicBezTo>
                    <a:pt x="223" y="37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-1670125" y="3457763"/>
              <a:ext cx="201500" cy="152525"/>
            </a:xfrm>
            <a:custGeom>
              <a:rect b="b" l="l" r="r" t="t"/>
              <a:pathLst>
                <a:path extrusionOk="0" h="6101" w="8060">
                  <a:moveTo>
                    <a:pt x="7912" y="1"/>
                  </a:moveTo>
                  <a:cubicBezTo>
                    <a:pt x="5879" y="814"/>
                    <a:pt x="3882" y="2404"/>
                    <a:pt x="3291" y="2700"/>
                  </a:cubicBezTo>
                  <a:cubicBezTo>
                    <a:pt x="2886" y="2871"/>
                    <a:pt x="2576" y="2932"/>
                    <a:pt x="2330" y="2932"/>
                  </a:cubicBezTo>
                  <a:cubicBezTo>
                    <a:pt x="1702" y="2932"/>
                    <a:pt x="1485" y="2533"/>
                    <a:pt x="1155" y="2533"/>
                  </a:cubicBezTo>
                  <a:cubicBezTo>
                    <a:pt x="999" y="2533"/>
                    <a:pt x="817" y="2622"/>
                    <a:pt x="555" y="2885"/>
                  </a:cubicBezTo>
                  <a:cubicBezTo>
                    <a:pt x="0" y="3402"/>
                    <a:pt x="0" y="4031"/>
                    <a:pt x="74" y="4326"/>
                  </a:cubicBezTo>
                  <a:cubicBezTo>
                    <a:pt x="74" y="4437"/>
                    <a:pt x="111" y="4511"/>
                    <a:pt x="111" y="4511"/>
                  </a:cubicBezTo>
                  <a:lnTo>
                    <a:pt x="851" y="6027"/>
                  </a:lnTo>
                  <a:lnTo>
                    <a:pt x="998" y="6101"/>
                  </a:lnTo>
                  <a:lnTo>
                    <a:pt x="998" y="5990"/>
                  </a:lnTo>
                  <a:cubicBezTo>
                    <a:pt x="998" y="5990"/>
                    <a:pt x="6914" y="2552"/>
                    <a:pt x="7136" y="2404"/>
                  </a:cubicBezTo>
                  <a:cubicBezTo>
                    <a:pt x="7320" y="2293"/>
                    <a:pt x="7727" y="814"/>
                    <a:pt x="7875" y="186"/>
                  </a:cubicBezTo>
                  <a:lnTo>
                    <a:pt x="8060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-1671975" y="3460538"/>
              <a:ext cx="202425" cy="149750"/>
            </a:xfrm>
            <a:custGeom>
              <a:rect b="b" l="l" r="r" t="t"/>
              <a:pathLst>
                <a:path extrusionOk="0" h="5990" w="8097">
                  <a:moveTo>
                    <a:pt x="8097" y="1"/>
                  </a:moveTo>
                  <a:lnTo>
                    <a:pt x="8097" y="1"/>
                  </a:lnTo>
                  <a:cubicBezTo>
                    <a:pt x="6063" y="777"/>
                    <a:pt x="4067" y="2404"/>
                    <a:pt x="3475" y="2663"/>
                  </a:cubicBezTo>
                  <a:cubicBezTo>
                    <a:pt x="3048" y="2848"/>
                    <a:pt x="2725" y="2914"/>
                    <a:pt x="2470" y="2914"/>
                  </a:cubicBezTo>
                  <a:cubicBezTo>
                    <a:pt x="1843" y="2914"/>
                    <a:pt x="1630" y="2517"/>
                    <a:pt x="1307" y="2517"/>
                  </a:cubicBezTo>
                  <a:cubicBezTo>
                    <a:pt x="1158" y="2517"/>
                    <a:pt x="986" y="2601"/>
                    <a:pt x="740" y="2847"/>
                  </a:cubicBezTo>
                  <a:cubicBezTo>
                    <a:pt x="0" y="3587"/>
                    <a:pt x="259" y="4474"/>
                    <a:pt x="259" y="4474"/>
                  </a:cubicBezTo>
                  <a:lnTo>
                    <a:pt x="998" y="5990"/>
                  </a:lnTo>
                  <a:cubicBezTo>
                    <a:pt x="998" y="5990"/>
                    <a:pt x="7025" y="2552"/>
                    <a:pt x="7283" y="2404"/>
                  </a:cubicBezTo>
                  <a:cubicBezTo>
                    <a:pt x="7542" y="2256"/>
                    <a:pt x="8097" y="1"/>
                    <a:pt x="809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-1651650" y="3541888"/>
              <a:ext cx="16675" cy="23875"/>
            </a:xfrm>
            <a:custGeom>
              <a:rect b="b" l="l" r="r" t="t"/>
              <a:pathLst>
                <a:path extrusionOk="0" h="955" w="667">
                  <a:moveTo>
                    <a:pt x="518" y="0"/>
                  </a:moveTo>
                  <a:lnTo>
                    <a:pt x="518" y="0"/>
                  </a:lnTo>
                  <a:cubicBezTo>
                    <a:pt x="555" y="74"/>
                    <a:pt x="555" y="111"/>
                    <a:pt x="555" y="185"/>
                  </a:cubicBezTo>
                  <a:cubicBezTo>
                    <a:pt x="555" y="444"/>
                    <a:pt x="370" y="703"/>
                    <a:pt x="185" y="814"/>
                  </a:cubicBezTo>
                  <a:cubicBezTo>
                    <a:pt x="112" y="850"/>
                    <a:pt x="75" y="850"/>
                    <a:pt x="1" y="850"/>
                  </a:cubicBezTo>
                  <a:cubicBezTo>
                    <a:pt x="44" y="915"/>
                    <a:pt x="87" y="954"/>
                    <a:pt x="144" y="954"/>
                  </a:cubicBezTo>
                  <a:cubicBezTo>
                    <a:pt x="185" y="954"/>
                    <a:pt x="234" y="934"/>
                    <a:pt x="296" y="887"/>
                  </a:cubicBezTo>
                  <a:cubicBezTo>
                    <a:pt x="518" y="814"/>
                    <a:pt x="666" y="518"/>
                    <a:pt x="666" y="296"/>
                  </a:cubicBezTo>
                  <a:cubicBezTo>
                    <a:pt x="666" y="148"/>
                    <a:pt x="629" y="74"/>
                    <a:pt x="518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-1652575" y="3543738"/>
              <a:ext cx="14825" cy="20350"/>
            </a:xfrm>
            <a:custGeom>
              <a:rect b="b" l="l" r="r" t="t"/>
              <a:pathLst>
                <a:path extrusionOk="0" h="814" w="593">
                  <a:moveTo>
                    <a:pt x="555" y="0"/>
                  </a:moveTo>
                  <a:cubicBezTo>
                    <a:pt x="518" y="0"/>
                    <a:pt x="407" y="0"/>
                    <a:pt x="370" y="37"/>
                  </a:cubicBezTo>
                  <a:cubicBezTo>
                    <a:pt x="149" y="148"/>
                    <a:pt x="1" y="407"/>
                    <a:pt x="1" y="629"/>
                  </a:cubicBezTo>
                  <a:cubicBezTo>
                    <a:pt x="1" y="740"/>
                    <a:pt x="1" y="776"/>
                    <a:pt x="38" y="813"/>
                  </a:cubicBezTo>
                  <a:cubicBezTo>
                    <a:pt x="112" y="813"/>
                    <a:pt x="185" y="813"/>
                    <a:pt x="222" y="776"/>
                  </a:cubicBezTo>
                  <a:cubicBezTo>
                    <a:pt x="481" y="703"/>
                    <a:pt x="592" y="407"/>
                    <a:pt x="592" y="185"/>
                  </a:cubicBezTo>
                  <a:cubicBezTo>
                    <a:pt x="592" y="74"/>
                    <a:pt x="555" y="37"/>
                    <a:pt x="555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-1816175" y="3268288"/>
              <a:ext cx="120175" cy="73125"/>
            </a:xfrm>
            <a:custGeom>
              <a:rect b="b" l="l" r="r" t="t"/>
              <a:pathLst>
                <a:path extrusionOk="0" h="2925" w="4807">
                  <a:moveTo>
                    <a:pt x="78" y="0"/>
                  </a:moveTo>
                  <a:cubicBezTo>
                    <a:pt x="76" y="0"/>
                    <a:pt x="75" y="0"/>
                    <a:pt x="75" y="1"/>
                  </a:cubicBezTo>
                  <a:cubicBezTo>
                    <a:pt x="38" y="75"/>
                    <a:pt x="1" y="75"/>
                    <a:pt x="1" y="75"/>
                  </a:cubicBezTo>
                  <a:lnTo>
                    <a:pt x="1" y="555"/>
                  </a:lnTo>
                  <a:cubicBezTo>
                    <a:pt x="1" y="814"/>
                    <a:pt x="75" y="925"/>
                    <a:pt x="186" y="1036"/>
                  </a:cubicBezTo>
                  <a:lnTo>
                    <a:pt x="3365" y="2885"/>
                  </a:lnTo>
                  <a:cubicBezTo>
                    <a:pt x="3422" y="2913"/>
                    <a:pt x="3484" y="2925"/>
                    <a:pt x="3549" y="2925"/>
                  </a:cubicBezTo>
                  <a:cubicBezTo>
                    <a:pt x="3654" y="2925"/>
                    <a:pt x="3768" y="2893"/>
                    <a:pt x="3883" y="2848"/>
                  </a:cubicBezTo>
                  <a:lnTo>
                    <a:pt x="4068" y="2737"/>
                  </a:lnTo>
                  <a:cubicBezTo>
                    <a:pt x="4437" y="2515"/>
                    <a:pt x="4733" y="1960"/>
                    <a:pt x="4733" y="1554"/>
                  </a:cubicBezTo>
                  <a:cubicBezTo>
                    <a:pt x="4806" y="1481"/>
                    <a:pt x="224" y="0"/>
                    <a:pt x="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-1814325" y="3192138"/>
              <a:ext cx="119250" cy="142725"/>
            </a:xfrm>
            <a:custGeom>
              <a:rect b="b" l="l" r="r" t="t"/>
              <a:pathLst>
                <a:path extrusionOk="0" h="5709" w="4770">
                  <a:moveTo>
                    <a:pt x="1224" y="1"/>
                  </a:moveTo>
                  <a:cubicBezTo>
                    <a:pt x="1129" y="1"/>
                    <a:pt x="1027" y="28"/>
                    <a:pt x="925" y="89"/>
                  </a:cubicBezTo>
                  <a:lnTo>
                    <a:pt x="740" y="200"/>
                  </a:lnTo>
                  <a:cubicBezTo>
                    <a:pt x="333" y="422"/>
                    <a:pt x="1" y="976"/>
                    <a:pt x="1" y="1457"/>
                  </a:cubicBezTo>
                  <a:lnTo>
                    <a:pt x="1" y="3232"/>
                  </a:lnTo>
                  <a:cubicBezTo>
                    <a:pt x="1" y="3490"/>
                    <a:pt x="75" y="3601"/>
                    <a:pt x="186" y="3712"/>
                  </a:cubicBezTo>
                  <a:lnTo>
                    <a:pt x="3513" y="5709"/>
                  </a:lnTo>
                  <a:lnTo>
                    <a:pt x="4770" y="2012"/>
                  </a:lnTo>
                  <a:lnTo>
                    <a:pt x="1443" y="52"/>
                  </a:lnTo>
                  <a:cubicBezTo>
                    <a:pt x="1376" y="19"/>
                    <a:pt x="1302" y="1"/>
                    <a:pt x="1224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-1731125" y="3241913"/>
              <a:ext cx="41600" cy="94025"/>
            </a:xfrm>
            <a:custGeom>
              <a:rect b="b" l="l" r="r" t="t"/>
              <a:pathLst>
                <a:path extrusionOk="0" h="3761" w="1664">
                  <a:moveTo>
                    <a:pt x="1251" y="1"/>
                  </a:moveTo>
                  <a:cubicBezTo>
                    <a:pt x="1152" y="1"/>
                    <a:pt x="1041" y="31"/>
                    <a:pt x="924" y="95"/>
                  </a:cubicBezTo>
                  <a:lnTo>
                    <a:pt x="740" y="206"/>
                  </a:lnTo>
                  <a:cubicBezTo>
                    <a:pt x="333" y="427"/>
                    <a:pt x="0" y="982"/>
                    <a:pt x="0" y="1426"/>
                  </a:cubicBezTo>
                  <a:lnTo>
                    <a:pt x="0" y="3237"/>
                  </a:lnTo>
                  <a:cubicBezTo>
                    <a:pt x="0" y="3570"/>
                    <a:pt x="160" y="3761"/>
                    <a:pt x="393" y="3761"/>
                  </a:cubicBezTo>
                  <a:cubicBezTo>
                    <a:pt x="496" y="3761"/>
                    <a:pt x="615" y="3723"/>
                    <a:pt x="740" y="3644"/>
                  </a:cubicBezTo>
                  <a:lnTo>
                    <a:pt x="924" y="3570"/>
                  </a:lnTo>
                  <a:cubicBezTo>
                    <a:pt x="1331" y="3348"/>
                    <a:pt x="1664" y="2793"/>
                    <a:pt x="1664" y="2313"/>
                  </a:cubicBezTo>
                  <a:lnTo>
                    <a:pt x="1664" y="501"/>
                  </a:lnTo>
                  <a:cubicBezTo>
                    <a:pt x="1664" y="185"/>
                    <a:pt x="1495" y="1"/>
                    <a:pt x="1251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-1806925" y="3234088"/>
              <a:ext cx="69350" cy="85075"/>
            </a:xfrm>
            <a:custGeom>
              <a:rect b="b" l="l" r="r" t="t"/>
              <a:pathLst>
                <a:path extrusionOk="0" h="3403" w="2774">
                  <a:moveTo>
                    <a:pt x="1" y="1"/>
                  </a:moveTo>
                  <a:lnTo>
                    <a:pt x="1" y="1812"/>
                  </a:lnTo>
                  <a:lnTo>
                    <a:pt x="2773" y="3402"/>
                  </a:lnTo>
                  <a:lnTo>
                    <a:pt x="2773" y="15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-1806000" y="3235938"/>
              <a:ext cx="66575" cy="81375"/>
            </a:xfrm>
            <a:custGeom>
              <a:rect b="b" l="l" r="r" t="t"/>
              <a:pathLst>
                <a:path extrusionOk="0" h="3255" w="2663">
                  <a:moveTo>
                    <a:pt x="0" y="1"/>
                  </a:moveTo>
                  <a:lnTo>
                    <a:pt x="0" y="1665"/>
                  </a:lnTo>
                  <a:lnTo>
                    <a:pt x="2662" y="3254"/>
                  </a:lnTo>
                  <a:lnTo>
                    <a:pt x="2662" y="3143"/>
                  </a:lnTo>
                  <a:lnTo>
                    <a:pt x="37" y="1665"/>
                  </a:lnTo>
                  <a:lnTo>
                    <a:pt x="37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-1805075" y="3236863"/>
              <a:ext cx="65650" cy="77675"/>
            </a:xfrm>
            <a:custGeom>
              <a:rect b="b" l="l" r="r" t="t"/>
              <a:pathLst>
                <a:path extrusionOk="0" h="3107" w="2626">
                  <a:moveTo>
                    <a:pt x="0" y="1"/>
                  </a:moveTo>
                  <a:lnTo>
                    <a:pt x="0" y="1628"/>
                  </a:lnTo>
                  <a:lnTo>
                    <a:pt x="2625" y="3106"/>
                  </a:lnTo>
                  <a:lnTo>
                    <a:pt x="2625" y="15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-1787525" y="3258138"/>
              <a:ext cx="46250" cy="49925"/>
            </a:xfrm>
            <a:custGeom>
              <a:rect b="b" l="l" r="r" t="t"/>
              <a:pathLst>
                <a:path extrusionOk="0" h="1997" w="1850">
                  <a:moveTo>
                    <a:pt x="1" y="0"/>
                  </a:moveTo>
                  <a:lnTo>
                    <a:pt x="1" y="924"/>
                  </a:lnTo>
                  <a:lnTo>
                    <a:pt x="1849" y="1997"/>
                  </a:lnTo>
                  <a:lnTo>
                    <a:pt x="1849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B5E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-1786600" y="3253513"/>
              <a:ext cx="13900" cy="8350"/>
            </a:xfrm>
            <a:custGeom>
              <a:rect b="b" l="l" r="r" t="t"/>
              <a:pathLst>
                <a:path extrusionOk="0" h="334" w="556">
                  <a:moveTo>
                    <a:pt x="112" y="0"/>
                  </a:moveTo>
                  <a:cubicBezTo>
                    <a:pt x="38" y="0"/>
                    <a:pt x="1" y="0"/>
                    <a:pt x="1" y="37"/>
                  </a:cubicBezTo>
                  <a:cubicBezTo>
                    <a:pt x="1" y="37"/>
                    <a:pt x="38" y="148"/>
                    <a:pt x="112" y="148"/>
                  </a:cubicBezTo>
                  <a:lnTo>
                    <a:pt x="481" y="333"/>
                  </a:lnTo>
                  <a:cubicBezTo>
                    <a:pt x="518" y="333"/>
                    <a:pt x="555" y="333"/>
                    <a:pt x="555" y="259"/>
                  </a:cubicBezTo>
                  <a:cubicBezTo>
                    <a:pt x="555" y="222"/>
                    <a:pt x="518" y="185"/>
                    <a:pt x="481" y="185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-1772725" y="3261838"/>
              <a:ext cx="31450" cy="18500"/>
            </a:xfrm>
            <a:custGeom>
              <a:rect b="b" l="l" r="r" t="t"/>
              <a:pathLst>
                <a:path extrusionOk="0" h="740" w="1258">
                  <a:moveTo>
                    <a:pt x="111" y="0"/>
                  </a:moveTo>
                  <a:cubicBezTo>
                    <a:pt x="37" y="0"/>
                    <a:pt x="0" y="0"/>
                    <a:pt x="0" y="37"/>
                  </a:cubicBezTo>
                  <a:cubicBezTo>
                    <a:pt x="0" y="37"/>
                    <a:pt x="37" y="148"/>
                    <a:pt x="111" y="148"/>
                  </a:cubicBezTo>
                  <a:lnTo>
                    <a:pt x="1147" y="739"/>
                  </a:lnTo>
                  <a:cubicBezTo>
                    <a:pt x="1220" y="739"/>
                    <a:pt x="1257" y="739"/>
                    <a:pt x="1257" y="702"/>
                  </a:cubicBezTo>
                  <a:cubicBezTo>
                    <a:pt x="1257" y="629"/>
                    <a:pt x="1220" y="592"/>
                    <a:pt x="1147" y="592"/>
                  </a:cubicBezTo>
                  <a:lnTo>
                    <a:pt x="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-1799525" y="3242963"/>
              <a:ext cx="8325" cy="10950"/>
            </a:xfrm>
            <a:custGeom>
              <a:rect b="b" l="l" r="r" t="t"/>
              <a:pathLst>
                <a:path extrusionOk="0" h="438" w="333">
                  <a:moveTo>
                    <a:pt x="72" y="0"/>
                  </a:moveTo>
                  <a:cubicBezTo>
                    <a:pt x="37" y="0"/>
                    <a:pt x="0" y="26"/>
                    <a:pt x="0" y="53"/>
                  </a:cubicBezTo>
                  <a:lnTo>
                    <a:pt x="0" y="164"/>
                  </a:lnTo>
                  <a:cubicBezTo>
                    <a:pt x="0" y="237"/>
                    <a:pt x="74" y="274"/>
                    <a:pt x="111" y="348"/>
                  </a:cubicBezTo>
                  <a:lnTo>
                    <a:pt x="259" y="422"/>
                  </a:lnTo>
                  <a:cubicBezTo>
                    <a:pt x="270" y="433"/>
                    <a:pt x="281" y="438"/>
                    <a:pt x="291" y="438"/>
                  </a:cubicBezTo>
                  <a:cubicBezTo>
                    <a:pt x="315" y="438"/>
                    <a:pt x="333" y="411"/>
                    <a:pt x="333" y="385"/>
                  </a:cubicBezTo>
                  <a:lnTo>
                    <a:pt x="333" y="274"/>
                  </a:lnTo>
                  <a:cubicBezTo>
                    <a:pt x="333" y="200"/>
                    <a:pt x="296" y="164"/>
                    <a:pt x="259" y="90"/>
                  </a:cubicBezTo>
                  <a:lnTo>
                    <a:pt x="111" y="16"/>
                  </a:lnTo>
                  <a:cubicBezTo>
                    <a:pt x="100" y="5"/>
                    <a:pt x="86" y="0"/>
                    <a:pt x="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-1797675" y="3245188"/>
              <a:ext cx="5575" cy="7425"/>
            </a:xfrm>
            <a:custGeom>
              <a:rect b="b" l="l" r="r" t="t"/>
              <a:pathLst>
                <a:path extrusionOk="0" h="297" w="223">
                  <a:moveTo>
                    <a:pt x="37" y="1"/>
                  </a:moveTo>
                  <a:lnTo>
                    <a:pt x="37" y="185"/>
                  </a:lnTo>
                  <a:lnTo>
                    <a:pt x="0" y="185"/>
                  </a:lnTo>
                  <a:cubicBezTo>
                    <a:pt x="0" y="185"/>
                    <a:pt x="0" y="259"/>
                    <a:pt x="37" y="259"/>
                  </a:cubicBezTo>
                  <a:lnTo>
                    <a:pt x="74" y="259"/>
                  </a:lnTo>
                  <a:lnTo>
                    <a:pt x="74" y="111"/>
                  </a:lnTo>
                  <a:lnTo>
                    <a:pt x="185" y="148"/>
                  </a:lnTo>
                  <a:lnTo>
                    <a:pt x="185" y="259"/>
                  </a:lnTo>
                  <a:lnTo>
                    <a:pt x="111" y="259"/>
                  </a:lnTo>
                  <a:cubicBezTo>
                    <a:pt x="111" y="259"/>
                    <a:pt x="111" y="296"/>
                    <a:pt x="185" y="296"/>
                  </a:cubicBezTo>
                  <a:lnTo>
                    <a:pt x="222" y="296"/>
                  </a:lnTo>
                  <a:lnTo>
                    <a:pt x="222" y="111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-1799525" y="3255488"/>
              <a:ext cx="8325" cy="12300"/>
            </a:xfrm>
            <a:custGeom>
              <a:rect b="b" l="l" r="r" t="t"/>
              <a:pathLst>
                <a:path extrusionOk="0" h="492" w="333">
                  <a:moveTo>
                    <a:pt x="69" y="1"/>
                  </a:moveTo>
                  <a:cubicBezTo>
                    <a:pt x="35" y="1"/>
                    <a:pt x="0" y="44"/>
                    <a:pt x="0" y="69"/>
                  </a:cubicBezTo>
                  <a:lnTo>
                    <a:pt x="0" y="217"/>
                  </a:lnTo>
                  <a:cubicBezTo>
                    <a:pt x="0" y="254"/>
                    <a:pt x="74" y="328"/>
                    <a:pt x="111" y="402"/>
                  </a:cubicBezTo>
                  <a:lnTo>
                    <a:pt x="259" y="476"/>
                  </a:lnTo>
                  <a:cubicBezTo>
                    <a:pt x="270" y="487"/>
                    <a:pt x="281" y="491"/>
                    <a:pt x="291" y="491"/>
                  </a:cubicBezTo>
                  <a:cubicBezTo>
                    <a:pt x="315" y="491"/>
                    <a:pt x="333" y="465"/>
                    <a:pt x="333" y="439"/>
                  </a:cubicBezTo>
                  <a:lnTo>
                    <a:pt x="333" y="291"/>
                  </a:lnTo>
                  <a:cubicBezTo>
                    <a:pt x="333" y="180"/>
                    <a:pt x="296" y="143"/>
                    <a:pt x="259" y="106"/>
                  </a:cubicBezTo>
                  <a:lnTo>
                    <a:pt x="111" y="32"/>
                  </a:lnTo>
                  <a:cubicBezTo>
                    <a:pt x="100" y="9"/>
                    <a:pt x="85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-1797675" y="3259063"/>
              <a:ext cx="4650" cy="7400"/>
            </a:xfrm>
            <a:custGeom>
              <a:rect b="b" l="l" r="r" t="t"/>
              <a:pathLst>
                <a:path extrusionOk="0" h="296" w="186">
                  <a:moveTo>
                    <a:pt x="0" y="0"/>
                  </a:moveTo>
                  <a:lnTo>
                    <a:pt x="0" y="148"/>
                  </a:lnTo>
                  <a:lnTo>
                    <a:pt x="185" y="296"/>
                  </a:lnTo>
                  <a:lnTo>
                    <a:pt x="185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-1797675" y="3258138"/>
              <a:ext cx="4650" cy="1875"/>
            </a:xfrm>
            <a:custGeom>
              <a:rect b="b" l="l" r="r" t="t"/>
              <a:pathLst>
                <a:path extrusionOk="0" h="75" w="186">
                  <a:moveTo>
                    <a:pt x="0" y="0"/>
                  </a:moveTo>
                  <a:lnTo>
                    <a:pt x="0" y="37"/>
                  </a:lnTo>
                  <a:lnTo>
                    <a:pt x="185" y="74"/>
                  </a:lnTo>
                  <a:lnTo>
                    <a:pt x="185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-1799525" y="3267938"/>
              <a:ext cx="8325" cy="12775"/>
            </a:xfrm>
            <a:custGeom>
              <a:rect b="b" l="l" r="r" t="t"/>
              <a:pathLst>
                <a:path extrusionOk="0" h="511" w="333">
                  <a:moveTo>
                    <a:pt x="76" y="0"/>
                  </a:moveTo>
                  <a:cubicBezTo>
                    <a:pt x="40" y="0"/>
                    <a:pt x="0" y="35"/>
                    <a:pt x="0" y="89"/>
                  </a:cubicBezTo>
                  <a:lnTo>
                    <a:pt x="0" y="200"/>
                  </a:lnTo>
                  <a:cubicBezTo>
                    <a:pt x="0" y="274"/>
                    <a:pt x="74" y="348"/>
                    <a:pt x="111" y="385"/>
                  </a:cubicBezTo>
                  <a:lnTo>
                    <a:pt x="259" y="495"/>
                  </a:lnTo>
                  <a:cubicBezTo>
                    <a:pt x="270" y="506"/>
                    <a:pt x="281" y="511"/>
                    <a:pt x="291" y="511"/>
                  </a:cubicBezTo>
                  <a:cubicBezTo>
                    <a:pt x="315" y="511"/>
                    <a:pt x="333" y="485"/>
                    <a:pt x="333" y="458"/>
                  </a:cubicBezTo>
                  <a:lnTo>
                    <a:pt x="333" y="311"/>
                  </a:lnTo>
                  <a:cubicBezTo>
                    <a:pt x="333" y="274"/>
                    <a:pt x="296" y="163"/>
                    <a:pt x="259" y="126"/>
                  </a:cubicBezTo>
                  <a:lnTo>
                    <a:pt x="111" y="15"/>
                  </a:lnTo>
                  <a:cubicBezTo>
                    <a:pt x="101" y="5"/>
                    <a:pt x="89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-1797675" y="3270138"/>
              <a:ext cx="1875" cy="4650"/>
            </a:xfrm>
            <a:custGeom>
              <a:rect b="b" l="l" r="r" t="t"/>
              <a:pathLst>
                <a:path extrusionOk="0" h="186" w="75">
                  <a:moveTo>
                    <a:pt x="0" y="1"/>
                  </a:moveTo>
                  <a:lnTo>
                    <a:pt x="0" y="75"/>
                  </a:lnTo>
                  <a:lnTo>
                    <a:pt x="74" y="186"/>
                  </a:lnTo>
                  <a:lnTo>
                    <a:pt x="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-1795825" y="3271063"/>
              <a:ext cx="2800" cy="4650"/>
            </a:xfrm>
            <a:custGeom>
              <a:rect b="b" l="l" r="r" t="t"/>
              <a:pathLst>
                <a:path extrusionOk="0" h="186" w="112">
                  <a:moveTo>
                    <a:pt x="0" y="1"/>
                  </a:moveTo>
                  <a:lnTo>
                    <a:pt x="0" y="149"/>
                  </a:lnTo>
                  <a:lnTo>
                    <a:pt x="111" y="186"/>
                  </a:lnTo>
                  <a:lnTo>
                    <a:pt x="111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-1797675" y="3272913"/>
              <a:ext cx="1875" cy="3725"/>
            </a:xfrm>
            <a:custGeom>
              <a:rect b="b" l="l" r="r" t="t"/>
              <a:pathLst>
                <a:path extrusionOk="0" h="149" w="75">
                  <a:moveTo>
                    <a:pt x="0" y="1"/>
                  </a:moveTo>
                  <a:lnTo>
                    <a:pt x="0" y="112"/>
                  </a:lnTo>
                  <a:lnTo>
                    <a:pt x="74" y="149"/>
                  </a:lnTo>
                  <a:lnTo>
                    <a:pt x="74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-1795825" y="3274763"/>
              <a:ext cx="2800" cy="4650"/>
            </a:xfrm>
            <a:custGeom>
              <a:rect b="b" l="l" r="r" t="t"/>
              <a:pathLst>
                <a:path extrusionOk="0" h="186" w="112">
                  <a:moveTo>
                    <a:pt x="0" y="1"/>
                  </a:moveTo>
                  <a:lnTo>
                    <a:pt x="0" y="112"/>
                  </a:lnTo>
                  <a:lnTo>
                    <a:pt x="111" y="185"/>
                  </a:lnTo>
                  <a:lnTo>
                    <a:pt x="111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" name="Google Shape;266;p5"/>
          <p:cNvGrpSpPr/>
          <p:nvPr/>
        </p:nvGrpSpPr>
        <p:grpSpPr>
          <a:xfrm>
            <a:off x="8067636" y="156210"/>
            <a:ext cx="931684" cy="1141377"/>
            <a:chOff x="4094650" y="3864950"/>
            <a:chExt cx="316125" cy="387275"/>
          </a:xfrm>
        </p:grpSpPr>
        <p:sp>
          <p:nvSpPr>
            <p:cNvPr id="267" name="Google Shape;267;p5"/>
            <p:cNvSpPr/>
            <p:nvPr/>
          </p:nvSpPr>
          <p:spPr>
            <a:xfrm>
              <a:off x="4118700" y="3902825"/>
              <a:ext cx="223700" cy="326300"/>
            </a:xfrm>
            <a:custGeom>
              <a:rect b="b" l="l" r="r" t="t"/>
              <a:pathLst>
                <a:path extrusionOk="0" h="13052" w="8948">
                  <a:moveTo>
                    <a:pt x="1775" y="1"/>
                  </a:moveTo>
                  <a:lnTo>
                    <a:pt x="1775" y="1"/>
                  </a:lnTo>
                  <a:cubicBezTo>
                    <a:pt x="1368" y="149"/>
                    <a:pt x="998" y="371"/>
                    <a:pt x="740" y="740"/>
                  </a:cubicBezTo>
                  <a:cubicBezTo>
                    <a:pt x="259" y="1332"/>
                    <a:pt x="0" y="2219"/>
                    <a:pt x="0" y="3328"/>
                  </a:cubicBezTo>
                  <a:cubicBezTo>
                    <a:pt x="0" y="6656"/>
                    <a:pt x="2329" y="10685"/>
                    <a:pt x="5213" y="12349"/>
                  </a:cubicBezTo>
                  <a:cubicBezTo>
                    <a:pt x="5989" y="12793"/>
                    <a:pt x="6729" y="13052"/>
                    <a:pt x="7357" y="13052"/>
                  </a:cubicBezTo>
                  <a:cubicBezTo>
                    <a:pt x="7986" y="13052"/>
                    <a:pt x="8540" y="12867"/>
                    <a:pt x="8947" y="12497"/>
                  </a:cubicBezTo>
                  <a:lnTo>
                    <a:pt x="8947" y="12497"/>
                  </a:lnTo>
                  <a:cubicBezTo>
                    <a:pt x="8725" y="12571"/>
                    <a:pt x="8430" y="12571"/>
                    <a:pt x="8208" y="12571"/>
                  </a:cubicBezTo>
                  <a:cubicBezTo>
                    <a:pt x="7542" y="12571"/>
                    <a:pt x="6766" y="12349"/>
                    <a:pt x="6026" y="11868"/>
                  </a:cubicBezTo>
                  <a:cubicBezTo>
                    <a:pt x="3180" y="10205"/>
                    <a:pt x="814" y="6212"/>
                    <a:pt x="814" y="2885"/>
                  </a:cubicBezTo>
                  <a:cubicBezTo>
                    <a:pt x="814" y="1812"/>
                    <a:pt x="1035" y="888"/>
                    <a:pt x="1553" y="297"/>
                  </a:cubicBezTo>
                  <a:cubicBezTo>
                    <a:pt x="1590" y="149"/>
                    <a:pt x="1701" y="38"/>
                    <a:pt x="1775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4180625" y="4062725"/>
              <a:ext cx="165475" cy="150700"/>
            </a:xfrm>
            <a:custGeom>
              <a:rect b="b" l="l" r="r" t="t"/>
              <a:pathLst>
                <a:path extrusionOk="0" h="6028" w="6619">
                  <a:moveTo>
                    <a:pt x="0" y="1"/>
                  </a:moveTo>
                  <a:lnTo>
                    <a:pt x="0" y="1"/>
                  </a:lnTo>
                  <a:cubicBezTo>
                    <a:pt x="1701" y="1960"/>
                    <a:pt x="1960" y="3920"/>
                    <a:pt x="2071" y="4659"/>
                  </a:cubicBezTo>
                  <a:cubicBezTo>
                    <a:pt x="2514" y="4992"/>
                    <a:pt x="3734" y="6027"/>
                    <a:pt x="3734" y="6027"/>
                  </a:cubicBezTo>
                  <a:lnTo>
                    <a:pt x="4030" y="5842"/>
                  </a:lnTo>
                  <a:cubicBezTo>
                    <a:pt x="4104" y="5399"/>
                    <a:pt x="4806" y="3883"/>
                    <a:pt x="6618" y="380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4161200" y="4073825"/>
              <a:ext cx="164550" cy="141425"/>
            </a:xfrm>
            <a:custGeom>
              <a:rect b="b" l="l" r="r" t="t"/>
              <a:pathLst>
                <a:path extrusionOk="0" h="5657" w="6582">
                  <a:moveTo>
                    <a:pt x="1" y="0"/>
                  </a:moveTo>
                  <a:cubicBezTo>
                    <a:pt x="1702" y="1997"/>
                    <a:pt x="2441" y="3624"/>
                    <a:pt x="2589" y="4400"/>
                  </a:cubicBezTo>
                  <a:cubicBezTo>
                    <a:pt x="2996" y="4733"/>
                    <a:pt x="3365" y="5028"/>
                    <a:pt x="3809" y="5287"/>
                  </a:cubicBezTo>
                  <a:cubicBezTo>
                    <a:pt x="4068" y="5398"/>
                    <a:pt x="4326" y="5546"/>
                    <a:pt x="4585" y="5657"/>
                  </a:cubicBezTo>
                  <a:cubicBezTo>
                    <a:pt x="4622" y="5139"/>
                    <a:pt x="4807" y="3882"/>
                    <a:pt x="6582" y="384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4125175" y="3930575"/>
              <a:ext cx="49000" cy="142350"/>
            </a:xfrm>
            <a:custGeom>
              <a:rect b="b" l="l" r="r" t="t"/>
              <a:pathLst>
                <a:path extrusionOk="0" h="5694" w="1960">
                  <a:moveTo>
                    <a:pt x="776" y="0"/>
                  </a:moveTo>
                  <a:lnTo>
                    <a:pt x="0" y="444"/>
                  </a:lnTo>
                  <a:lnTo>
                    <a:pt x="776" y="739"/>
                  </a:lnTo>
                  <a:lnTo>
                    <a:pt x="1146" y="5693"/>
                  </a:lnTo>
                  <a:lnTo>
                    <a:pt x="1959" y="5213"/>
                  </a:lnTo>
                  <a:lnTo>
                    <a:pt x="1553" y="296"/>
                  </a:lnTo>
                  <a:cubicBezTo>
                    <a:pt x="1294" y="185"/>
                    <a:pt x="776" y="0"/>
                    <a:pt x="776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4118700" y="3941650"/>
              <a:ext cx="35150" cy="129425"/>
            </a:xfrm>
            <a:custGeom>
              <a:rect b="b" l="l" r="r" t="t"/>
              <a:pathLst>
                <a:path extrusionOk="0" h="5177" w="1406">
                  <a:moveTo>
                    <a:pt x="259" y="1"/>
                  </a:moveTo>
                  <a:cubicBezTo>
                    <a:pt x="74" y="518"/>
                    <a:pt x="0" y="1073"/>
                    <a:pt x="0" y="1738"/>
                  </a:cubicBezTo>
                  <a:cubicBezTo>
                    <a:pt x="0" y="2589"/>
                    <a:pt x="185" y="3513"/>
                    <a:pt x="444" y="4437"/>
                  </a:cubicBezTo>
                  <a:cubicBezTo>
                    <a:pt x="777" y="4733"/>
                    <a:pt x="1109" y="4955"/>
                    <a:pt x="1405" y="5177"/>
                  </a:cubicBezTo>
                  <a:lnTo>
                    <a:pt x="1035" y="296"/>
                  </a:lnTo>
                  <a:cubicBezTo>
                    <a:pt x="777" y="222"/>
                    <a:pt x="555" y="112"/>
                    <a:pt x="259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4298925" y="4044250"/>
              <a:ext cx="69350" cy="138650"/>
            </a:xfrm>
            <a:custGeom>
              <a:rect b="b" l="l" r="r" t="t"/>
              <a:pathLst>
                <a:path extrusionOk="0" h="5546" w="2774">
                  <a:moveTo>
                    <a:pt x="777" y="0"/>
                  </a:moveTo>
                  <a:lnTo>
                    <a:pt x="1" y="4844"/>
                  </a:lnTo>
                  <a:lnTo>
                    <a:pt x="740" y="5546"/>
                  </a:lnTo>
                  <a:lnTo>
                    <a:pt x="2404" y="4548"/>
                  </a:lnTo>
                  <a:lnTo>
                    <a:pt x="2773" y="74"/>
                  </a:lnTo>
                  <a:lnTo>
                    <a:pt x="777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4130700" y="3932400"/>
              <a:ext cx="237575" cy="137750"/>
            </a:xfrm>
            <a:custGeom>
              <a:rect b="b" l="l" r="r" t="t"/>
              <a:pathLst>
                <a:path extrusionOk="0" h="5510" w="9503">
                  <a:moveTo>
                    <a:pt x="1665" y="1"/>
                  </a:moveTo>
                  <a:lnTo>
                    <a:pt x="1" y="999"/>
                  </a:lnTo>
                  <a:lnTo>
                    <a:pt x="3994" y="3587"/>
                  </a:lnTo>
                  <a:lnTo>
                    <a:pt x="7839" y="5510"/>
                  </a:lnTo>
                  <a:lnTo>
                    <a:pt x="9502" y="4548"/>
                  </a:lnTo>
                  <a:cubicBezTo>
                    <a:pt x="8208" y="3513"/>
                    <a:pt x="6877" y="2663"/>
                    <a:pt x="5620" y="1923"/>
                  </a:cubicBezTo>
                  <a:cubicBezTo>
                    <a:pt x="4326" y="1147"/>
                    <a:pt x="3032" y="519"/>
                    <a:pt x="1665" y="1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4129775" y="3957375"/>
              <a:ext cx="194125" cy="225525"/>
            </a:xfrm>
            <a:custGeom>
              <a:rect b="b" l="l" r="r" t="t"/>
              <a:pathLst>
                <a:path extrusionOk="0" h="9021" w="7765">
                  <a:moveTo>
                    <a:pt x="1" y="0"/>
                  </a:moveTo>
                  <a:lnTo>
                    <a:pt x="371" y="4954"/>
                  </a:lnTo>
                  <a:cubicBezTo>
                    <a:pt x="1517" y="5805"/>
                    <a:pt x="2737" y="6618"/>
                    <a:pt x="3883" y="7246"/>
                  </a:cubicBezTo>
                  <a:cubicBezTo>
                    <a:pt x="5029" y="7949"/>
                    <a:pt x="6249" y="8540"/>
                    <a:pt x="7395" y="9021"/>
                  </a:cubicBezTo>
                  <a:lnTo>
                    <a:pt x="7765" y="4511"/>
                  </a:lnTo>
                  <a:cubicBezTo>
                    <a:pt x="6582" y="3512"/>
                    <a:pt x="5288" y="2625"/>
                    <a:pt x="3920" y="1886"/>
                  </a:cubicBezTo>
                  <a:cubicBezTo>
                    <a:pt x="2626" y="1109"/>
                    <a:pt x="1332" y="518"/>
                    <a:pt x="1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4149200" y="3939800"/>
              <a:ext cx="207975" cy="120175"/>
            </a:xfrm>
            <a:custGeom>
              <a:rect b="b" l="l" r="r" t="t"/>
              <a:pathLst>
                <a:path extrusionOk="0" h="4807" w="8319">
                  <a:moveTo>
                    <a:pt x="481" y="1"/>
                  </a:moveTo>
                  <a:lnTo>
                    <a:pt x="0" y="296"/>
                  </a:lnTo>
                  <a:cubicBezTo>
                    <a:pt x="1294" y="777"/>
                    <a:pt x="2588" y="1443"/>
                    <a:pt x="3956" y="2182"/>
                  </a:cubicBezTo>
                  <a:cubicBezTo>
                    <a:pt x="5250" y="2921"/>
                    <a:pt x="6544" y="3809"/>
                    <a:pt x="7875" y="4807"/>
                  </a:cubicBezTo>
                  <a:lnTo>
                    <a:pt x="8319" y="4548"/>
                  </a:lnTo>
                  <a:cubicBezTo>
                    <a:pt x="6988" y="3513"/>
                    <a:pt x="5694" y="2626"/>
                    <a:pt x="4400" y="1886"/>
                  </a:cubicBezTo>
                  <a:cubicBezTo>
                    <a:pt x="3106" y="1110"/>
                    <a:pt x="1812" y="518"/>
                    <a:pt x="481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4169525" y="3997100"/>
              <a:ext cx="111875" cy="144225"/>
            </a:xfrm>
            <a:custGeom>
              <a:rect b="b" l="l" r="r" t="t"/>
              <a:pathLst>
                <a:path extrusionOk="0" h="5769" w="4475">
                  <a:moveTo>
                    <a:pt x="1" y="1"/>
                  </a:moveTo>
                  <a:lnTo>
                    <a:pt x="259" y="3365"/>
                  </a:lnTo>
                  <a:lnTo>
                    <a:pt x="4474" y="5768"/>
                  </a:lnTo>
                  <a:lnTo>
                    <a:pt x="4474" y="5583"/>
                  </a:lnTo>
                  <a:lnTo>
                    <a:pt x="444" y="3254"/>
                  </a:lnTo>
                  <a:lnTo>
                    <a:pt x="112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4172300" y="3999875"/>
              <a:ext cx="115550" cy="136825"/>
            </a:xfrm>
            <a:custGeom>
              <a:rect b="b" l="l" r="r" t="t"/>
              <a:pathLst>
                <a:path extrusionOk="0" h="5473" w="4622">
                  <a:moveTo>
                    <a:pt x="1" y="1"/>
                  </a:moveTo>
                  <a:lnTo>
                    <a:pt x="333" y="3143"/>
                  </a:lnTo>
                  <a:lnTo>
                    <a:pt x="4363" y="5472"/>
                  </a:lnTo>
                  <a:lnTo>
                    <a:pt x="4622" y="27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4213900" y="4059950"/>
              <a:ext cx="2800" cy="9275"/>
            </a:xfrm>
            <a:custGeom>
              <a:rect b="b" l="l" r="r" t="t"/>
              <a:pathLst>
                <a:path extrusionOk="0" h="371" w="112">
                  <a:moveTo>
                    <a:pt x="0" y="1"/>
                  </a:moveTo>
                  <a:lnTo>
                    <a:pt x="0" y="297"/>
                  </a:lnTo>
                  <a:lnTo>
                    <a:pt x="74" y="371"/>
                  </a:lnTo>
                  <a:lnTo>
                    <a:pt x="111" y="334"/>
                  </a:lnTo>
                  <a:lnTo>
                    <a:pt x="111" y="3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4222200" y="4064575"/>
              <a:ext cx="2800" cy="9275"/>
            </a:xfrm>
            <a:custGeom>
              <a:rect b="b" l="l" r="r" t="t"/>
              <a:pathLst>
                <a:path extrusionOk="0" h="371" w="112">
                  <a:moveTo>
                    <a:pt x="1" y="1"/>
                  </a:moveTo>
                  <a:lnTo>
                    <a:pt x="1" y="297"/>
                  </a:lnTo>
                  <a:lnTo>
                    <a:pt x="38" y="370"/>
                  </a:lnTo>
                  <a:lnTo>
                    <a:pt x="112" y="333"/>
                  </a:lnTo>
                  <a:lnTo>
                    <a:pt x="112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4215750" y="4068275"/>
              <a:ext cx="7400" cy="5575"/>
            </a:xfrm>
            <a:custGeom>
              <a:rect b="b" l="l" r="r" t="t"/>
              <a:pathLst>
                <a:path extrusionOk="0" h="223" w="296">
                  <a:moveTo>
                    <a:pt x="37" y="1"/>
                  </a:moveTo>
                  <a:lnTo>
                    <a:pt x="0" y="38"/>
                  </a:lnTo>
                  <a:lnTo>
                    <a:pt x="37" y="149"/>
                  </a:lnTo>
                  <a:lnTo>
                    <a:pt x="259" y="222"/>
                  </a:lnTo>
                  <a:lnTo>
                    <a:pt x="296" y="222"/>
                  </a:lnTo>
                  <a:lnTo>
                    <a:pt x="259" y="149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4213900" y="4069200"/>
              <a:ext cx="2800" cy="9275"/>
            </a:xfrm>
            <a:custGeom>
              <a:rect b="b" l="l" r="r" t="t"/>
              <a:pathLst>
                <a:path extrusionOk="0" h="371" w="112">
                  <a:moveTo>
                    <a:pt x="74" y="1"/>
                  </a:moveTo>
                  <a:lnTo>
                    <a:pt x="0" y="38"/>
                  </a:lnTo>
                  <a:lnTo>
                    <a:pt x="0" y="296"/>
                  </a:lnTo>
                  <a:lnTo>
                    <a:pt x="74" y="370"/>
                  </a:lnTo>
                  <a:lnTo>
                    <a:pt x="111" y="333"/>
                  </a:lnTo>
                  <a:lnTo>
                    <a:pt x="111" y="112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4222200" y="4073825"/>
              <a:ext cx="2800" cy="9275"/>
            </a:xfrm>
            <a:custGeom>
              <a:rect b="b" l="l" r="r" t="t"/>
              <a:pathLst>
                <a:path extrusionOk="0" h="371" w="112">
                  <a:moveTo>
                    <a:pt x="38" y="0"/>
                  </a:moveTo>
                  <a:lnTo>
                    <a:pt x="1" y="37"/>
                  </a:lnTo>
                  <a:lnTo>
                    <a:pt x="1" y="296"/>
                  </a:lnTo>
                  <a:lnTo>
                    <a:pt x="38" y="370"/>
                  </a:lnTo>
                  <a:lnTo>
                    <a:pt x="112" y="370"/>
                  </a:lnTo>
                  <a:lnTo>
                    <a:pt x="112" y="11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4215750" y="4078450"/>
              <a:ext cx="7400" cy="5575"/>
            </a:xfrm>
            <a:custGeom>
              <a:rect b="b" l="l" r="r" t="t"/>
              <a:pathLst>
                <a:path extrusionOk="0" h="223" w="296">
                  <a:moveTo>
                    <a:pt x="0" y="0"/>
                  </a:moveTo>
                  <a:lnTo>
                    <a:pt x="37" y="111"/>
                  </a:lnTo>
                  <a:lnTo>
                    <a:pt x="259" y="222"/>
                  </a:lnTo>
                  <a:lnTo>
                    <a:pt x="296" y="185"/>
                  </a:lnTo>
                  <a:lnTo>
                    <a:pt x="259" y="1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4215750" y="4059025"/>
              <a:ext cx="7400" cy="5575"/>
            </a:xfrm>
            <a:custGeom>
              <a:rect b="b" l="l" r="r" t="t"/>
              <a:pathLst>
                <a:path extrusionOk="0" h="223" w="296">
                  <a:moveTo>
                    <a:pt x="37" y="1"/>
                  </a:moveTo>
                  <a:lnTo>
                    <a:pt x="0" y="38"/>
                  </a:lnTo>
                  <a:lnTo>
                    <a:pt x="37" y="75"/>
                  </a:lnTo>
                  <a:lnTo>
                    <a:pt x="259" y="223"/>
                  </a:lnTo>
                  <a:lnTo>
                    <a:pt x="296" y="223"/>
                  </a:lnTo>
                  <a:lnTo>
                    <a:pt x="259" y="149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4226825" y="4067350"/>
              <a:ext cx="950" cy="9275"/>
            </a:xfrm>
            <a:custGeom>
              <a:rect b="b" l="l" r="r" t="t"/>
              <a:pathLst>
                <a:path extrusionOk="0" h="371" w="38">
                  <a:moveTo>
                    <a:pt x="1" y="1"/>
                  </a:moveTo>
                  <a:lnTo>
                    <a:pt x="1" y="259"/>
                  </a:lnTo>
                  <a:lnTo>
                    <a:pt x="38" y="370"/>
                  </a:lnTo>
                  <a:lnTo>
                    <a:pt x="38" y="296"/>
                  </a:lnTo>
                  <a:lnTo>
                    <a:pt x="38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4235150" y="4071975"/>
              <a:ext cx="1875" cy="9275"/>
            </a:xfrm>
            <a:custGeom>
              <a:rect b="b" l="l" r="r" t="t"/>
              <a:pathLst>
                <a:path extrusionOk="0" h="371" w="75">
                  <a:moveTo>
                    <a:pt x="1" y="1"/>
                  </a:moveTo>
                  <a:lnTo>
                    <a:pt x="1" y="259"/>
                  </a:lnTo>
                  <a:lnTo>
                    <a:pt x="38" y="370"/>
                  </a:lnTo>
                  <a:lnTo>
                    <a:pt x="74" y="296"/>
                  </a:lnTo>
                  <a:lnTo>
                    <a:pt x="74" y="37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4227750" y="4074750"/>
              <a:ext cx="8350" cy="6500"/>
            </a:xfrm>
            <a:custGeom>
              <a:rect b="b" l="l" r="r" t="t"/>
              <a:pathLst>
                <a:path extrusionOk="0" h="260" w="334">
                  <a:moveTo>
                    <a:pt x="75" y="0"/>
                  </a:moveTo>
                  <a:lnTo>
                    <a:pt x="1" y="74"/>
                  </a:lnTo>
                  <a:lnTo>
                    <a:pt x="75" y="111"/>
                  </a:lnTo>
                  <a:lnTo>
                    <a:pt x="297" y="259"/>
                  </a:lnTo>
                  <a:lnTo>
                    <a:pt x="334" y="259"/>
                  </a:lnTo>
                  <a:lnTo>
                    <a:pt x="297" y="14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4226825" y="4076600"/>
              <a:ext cx="950" cy="9275"/>
            </a:xfrm>
            <a:custGeom>
              <a:rect b="b" l="l" r="r" t="t"/>
              <a:pathLst>
                <a:path extrusionOk="0" h="371" w="38">
                  <a:moveTo>
                    <a:pt x="1" y="0"/>
                  </a:moveTo>
                  <a:lnTo>
                    <a:pt x="1" y="259"/>
                  </a:lnTo>
                  <a:lnTo>
                    <a:pt x="38" y="370"/>
                  </a:lnTo>
                  <a:lnTo>
                    <a:pt x="38" y="296"/>
                  </a:lnTo>
                  <a:lnTo>
                    <a:pt x="38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4235150" y="4081225"/>
              <a:ext cx="1875" cy="9250"/>
            </a:xfrm>
            <a:custGeom>
              <a:rect b="b" l="l" r="r" t="t"/>
              <a:pathLst>
                <a:path extrusionOk="0" h="370" w="75">
                  <a:moveTo>
                    <a:pt x="38" y="0"/>
                  </a:moveTo>
                  <a:lnTo>
                    <a:pt x="1" y="37"/>
                  </a:lnTo>
                  <a:lnTo>
                    <a:pt x="1" y="259"/>
                  </a:lnTo>
                  <a:lnTo>
                    <a:pt x="38" y="370"/>
                  </a:lnTo>
                  <a:lnTo>
                    <a:pt x="74" y="370"/>
                  </a:lnTo>
                  <a:lnTo>
                    <a:pt x="74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4227750" y="4085850"/>
              <a:ext cx="8350" cy="5550"/>
            </a:xfrm>
            <a:custGeom>
              <a:rect b="b" l="l" r="r" t="t"/>
              <a:pathLst>
                <a:path extrusionOk="0" h="222" w="334">
                  <a:moveTo>
                    <a:pt x="1" y="0"/>
                  </a:moveTo>
                  <a:lnTo>
                    <a:pt x="75" y="74"/>
                  </a:lnTo>
                  <a:lnTo>
                    <a:pt x="297" y="222"/>
                  </a:lnTo>
                  <a:lnTo>
                    <a:pt x="334" y="185"/>
                  </a:lnTo>
                  <a:lnTo>
                    <a:pt x="297" y="74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4227750" y="4065500"/>
              <a:ext cx="8350" cy="6500"/>
            </a:xfrm>
            <a:custGeom>
              <a:rect b="b" l="l" r="r" t="t"/>
              <a:pathLst>
                <a:path extrusionOk="0" h="260" w="334">
                  <a:moveTo>
                    <a:pt x="75" y="1"/>
                  </a:moveTo>
                  <a:lnTo>
                    <a:pt x="1" y="75"/>
                  </a:lnTo>
                  <a:lnTo>
                    <a:pt x="75" y="112"/>
                  </a:lnTo>
                  <a:lnTo>
                    <a:pt x="297" y="260"/>
                  </a:lnTo>
                  <a:lnTo>
                    <a:pt x="334" y="260"/>
                  </a:lnTo>
                  <a:lnTo>
                    <a:pt x="297" y="149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238850" y="4073825"/>
              <a:ext cx="1875" cy="9275"/>
            </a:xfrm>
            <a:custGeom>
              <a:rect b="b" l="l" r="r" t="t"/>
              <a:pathLst>
                <a:path extrusionOk="0" h="371" w="75">
                  <a:moveTo>
                    <a:pt x="0" y="0"/>
                  </a:moveTo>
                  <a:lnTo>
                    <a:pt x="0" y="296"/>
                  </a:lnTo>
                  <a:lnTo>
                    <a:pt x="37" y="370"/>
                  </a:lnTo>
                  <a:lnTo>
                    <a:pt x="74" y="333"/>
                  </a:lnTo>
                  <a:lnTo>
                    <a:pt x="74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246250" y="4078450"/>
              <a:ext cx="2800" cy="9275"/>
            </a:xfrm>
            <a:custGeom>
              <a:rect b="b" l="l" r="r" t="t"/>
              <a:pathLst>
                <a:path extrusionOk="0" h="371" w="112">
                  <a:moveTo>
                    <a:pt x="0" y="0"/>
                  </a:moveTo>
                  <a:lnTo>
                    <a:pt x="0" y="296"/>
                  </a:lnTo>
                  <a:lnTo>
                    <a:pt x="74" y="370"/>
                  </a:lnTo>
                  <a:lnTo>
                    <a:pt x="111" y="333"/>
                  </a:lnTo>
                  <a:lnTo>
                    <a:pt x="111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4239775" y="4082150"/>
              <a:ext cx="8350" cy="5575"/>
            </a:xfrm>
            <a:custGeom>
              <a:rect b="b" l="l" r="r" t="t"/>
              <a:pathLst>
                <a:path extrusionOk="0" h="223" w="334">
                  <a:moveTo>
                    <a:pt x="37" y="0"/>
                  </a:moveTo>
                  <a:lnTo>
                    <a:pt x="0" y="37"/>
                  </a:lnTo>
                  <a:lnTo>
                    <a:pt x="37" y="148"/>
                  </a:lnTo>
                  <a:lnTo>
                    <a:pt x="259" y="222"/>
                  </a:lnTo>
                  <a:lnTo>
                    <a:pt x="333" y="222"/>
                  </a:lnTo>
                  <a:lnTo>
                    <a:pt x="259" y="1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4238850" y="4083075"/>
              <a:ext cx="1875" cy="9250"/>
            </a:xfrm>
            <a:custGeom>
              <a:rect b="b" l="l" r="r" t="t"/>
              <a:pathLst>
                <a:path extrusionOk="0" h="370" w="75">
                  <a:moveTo>
                    <a:pt x="37" y="0"/>
                  </a:moveTo>
                  <a:lnTo>
                    <a:pt x="0" y="37"/>
                  </a:lnTo>
                  <a:lnTo>
                    <a:pt x="0" y="296"/>
                  </a:lnTo>
                  <a:lnTo>
                    <a:pt x="37" y="370"/>
                  </a:lnTo>
                  <a:lnTo>
                    <a:pt x="74" y="333"/>
                  </a:lnTo>
                  <a:lnTo>
                    <a:pt x="74" y="11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4246250" y="4087700"/>
              <a:ext cx="2800" cy="9250"/>
            </a:xfrm>
            <a:custGeom>
              <a:rect b="b" l="l" r="r" t="t"/>
              <a:pathLst>
                <a:path extrusionOk="0" h="370" w="112">
                  <a:moveTo>
                    <a:pt x="74" y="0"/>
                  </a:moveTo>
                  <a:lnTo>
                    <a:pt x="0" y="37"/>
                  </a:lnTo>
                  <a:lnTo>
                    <a:pt x="0" y="296"/>
                  </a:lnTo>
                  <a:lnTo>
                    <a:pt x="74" y="370"/>
                  </a:lnTo>
                  <a:lnTo>
                    <a:pt x="111" y="370"/>
                  </a:lnTo>
                  <a:lnTo>
                    <a:pt x="111" y="111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4239775" y="4092300"/>
              <a:ext cx="8350" cy="5575"/>
            </a:xfrm>
            <a:custGeom>
              <a:rect b="b" l="l" r="r" t="t"/>
              <a:pathLst>
                <a:path extrusionOk="0" h="223" w="334">
                  <a:moveTo>
                    <a:pt x="0" y="1"/>
                  </a:moveTo>
                  <a:lnTo>
                    <a:pt x="37" y="112"/>
                  </a:lnTo>
                  <a:lnTo>
                    <a:pt x="259" y="223"/>
                  </a:lnTo>
                  <a:lnTo>
                    <a:pt x="333" y="186"/>
                  </a:lnTo>
                  <a:lnTo>
                    <a:pt x="259" y="149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4239775" y="4072900"/>
              <a:ext cx="8350" cy="5575"/>
            </a:xfrm>
            <a:custGeom>
              <a:rect b="b" l="l" r="r" t="t"/>
              <a:pathLst>
                <a:path extrusionOk="0" h="223" w="334">
                  <a:moveTo>
                    <a:pt x="37" y="0"/>
                  </a:moveTo>
                  <a:lnTo>
                    <a:pt x="0" y="37"/>
                  </a:lnTo>
                  <a:lnTo>
                    <a:pt x="37" y="74"/>
                  </a:lnTo>
                  <a:lnTo>
                    <a:pt x="259" y="222"/>
                  </a:lnTo>
                  <a:lnTo>
                    <a:pt x="333" y="222"/>
                  </a:lnTo>
                  <a:lnTo>
                    <a:pt x="259" y="1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4208350" y="4046350"/>
              <a:ext cx="50850" cy="60775"/>
            </a:xfrm>
            <a:custGeom>
              <a:rect b="b" l="l" r="r" t="t"/>
              <a:pathLst>
                <a:path extrusionOk="0" h="2431" w="2034">
                  <a:moveTo>
                    <a:pt x="24" y="502"/>
                  </a:moveTo>
                  <a:lnTo>
                    <a:pt x="24" y="502"/>
                  </a:lnTo>
                  <a:cubicBezTo>
                    <a:pt x="8" y="570"/>
                    <a:pt x="0" y="646"/>
                    <a:pt x="0" y="730"/>
                  </a:cubicBezTo>
                  <a:cubicBezTo>
                    <a:pt x="0" y="648"/>
                    <a:pt x="9" y="572"/>
                    <a:pt x="24" y="502"/>
                  </a:cubicBezTo>
                  <a:close/>
                  <a:moveTo>
                    <a:pt x="0" y="730"/>
                  </a:moveTo>
                  <a:cubicBezTo>
                    <a:pt x="0" y="989"/>
                    <a:pt x="37" y="1284"/>
                    <a:pt x="185" y="1506"/>
                  </a:cubicBezTo>
                  <a:cubicBezTo>
                    <a:pt x="37" y="1248"/>
                    <a:pt x="0" y="952"/>
                    <a:pt x="0" y="730"/>
                  </a:cubicBezTo>
                  <a:close/>
                  <a:moveTo>
                    <a:pt x="591" y="0"/>
                  </a:moveTo>
                  <a:cubicBezTo>
                    <a:pt x="310" y="0"/>
                    <a:pt x="93" y="187"/>
                    <a:pt x="24" y="502"/>
                  </a:cubicBezTo>
                  <a:lnTo>
                    <a:pt x="24" y="502"/>
                  </a:lnTo>
                  <a:cubicBezTo>
                    <a:pt x="88" y="220"/>
                    <a:pt x="276" y="68"/>
                    <a:pt x="539" y="68"/>
                  </a:cubicBezTo>
                  <a:cubicBezTo>
                    <a:pt x="665" y="68"/>
                    <a:pt x="807" y="103"/>
                    <a:pt x="962" y="175"/>
                  </a:cubicBezTo>
                  <a:cubicBezTo>
                    <a:pt x="1479" y="508"/>
                    <a:pt x="1960" y="1247"/>
                    <a:pt x="1960" y="1839"/>
                  </a:cubicBezTo>
                  <a:cubicBezTo>
                    <a:pt x="1960" y="2061"/>
                    <a:pt x="1849" y="2246"/>
                    <a:pt x="1775" y="2393"/>
                  </a:cubicBezTo>
                  <a:lnTo>
                    <a:pt x="1849" y="2430"/>
                  </a:lnTo>
                  <a:cubicBezTo>
                    <a:pt x="1960" y="2319"/>
                    <a:pt x="2034" y="2135"/>
                    <a:pt x="2034" y="1876"/>
                  </a:cubicBezTo>
                  <a:cubicBezTo>
                    <a:pt x="2034" y="1247"/>
                    <a:pt x="1590" y="471"/>
                    <a:pt x="1036" y="138"/>
                  </a:cubicBezTo>
                  <a:cubicBezTo>
                    <a:pt x="878" y="44"/>
                    <a:pt x="727" y="0"/>
                    <a:pt x="591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4204650" y="4041475"/>
              <a:ext cx="5575" cy="7425"/>
            </a:xfrm>
            <a:custGeom>
              <a:rect b="b" l="l" r="r" t="t"/>
              <a:pathLst>
                <a:path extrusionOk="0" h="297" w="223">
                  <a:moveTo>
                    <a:pt x="148" y="0"/>
                  </a:moveTo>
                  <a:lnTo>
                    <a:pt x="1" y="148"/>
                  </a:lnTo>
                  <a:lnTo>
                    <a:pt x="148" y="296"/>
                  </a:lnTo>
                  <a:cubicBezTo>
                    <a:pt x="185" y="222"/>
                    <a:pt x="185" y="185"/>
                    <a:pt x="222" y="185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4238850" y="4048875"/>
              <a:ext cx="5575" cy="7425"/>
            </a:xfrm>
            <a:custGeom>
              <a:rect b="b" l="l" r="r" t="t"/>
              <a:pathLst>
                <a:path extrusionOk="0" h="297" w="223">
                  <a:moveTo>
                    <a:pt x="0" y="0"/>
                  </a:moveTo>
                  <a:lnTo>
                    <a:pt x="0" y="111"/>
                  </a:lnTo>
                  <a:cubicBezTo>
                    <a:pt x="37" y="185"/>
                    <a:pt x="111" y="222"/>
                    <a:pt x="185" y="296"/>
                  </a:cubicBezTo>
                  <a:lnTo>
                    <a:pt x="222" y="185"/>
                  </a:lnTo>
                  <a:cubicBezTo>
                    <a:pt x="185" y="74"/>
                    <a:pt x="74" y="37"/>
                    <a:pt x="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4252700" y="4070125"/>
              <a:ext cx="6500" cy="7425"/>
            </a:xfrm>
            <a:custGeom>
              <a:rect b="b" l="l" r="r" t="t"/>
              <a:pathLst>
                <a:path extrusionOk="0" h="297" w="260">
                  <a:moveTo>
                    <a:pt x="1" y="1"/>
                  </a:moveTo>
                  <a:lnTo>
                    <a:pt x="112" y="296"/>
                  </a:lnTo>
                  <a:lnTo>
                    <a:pt x="260" y="296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4243475" y="4054425"/>
              <a:ext cx="5575" cy="8325"/>
            </a:xfrm>
            <a:custGeom>
              <a:rect b="b" l="l" r="r" t="t"/>
              <a:pathLst>
                <a:path extrusionOk="0" h="333" w="223">
                  <a:moveTo>
                    <a:pt x="37" y="0"/>
                  </a:moveTo>
                  <a:lnTo>
                    <a:pt x="0" y="148"/>
                  </a:lnTo>
                  <a:cubicBezTo>
                    <a:pt x="37" y="185"/>
                    <a:pt x="74" y="259"/>
                    <a:pt x="111" y="333"/>
                  </a:cubicBezTo>
                  <a:lnTo>
                    <a:pt x="222" y="222"/>
                  </a:lnTo>
                  <a:cubicBezTo>
                    <a:pt x="148" y="148"/>
                    <a:pt x="74" y="74"/>
                    <a:pt x="3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4231450" y="4042400"/>
              <a:ext cx="7425" cy="8350"/>
            </a:xfrm>
            <a:custGeom>
              <a:rect b="b" l="l" r="r" t="t"/>
              <a:pathLst>
                <a:path extrusionOk="0" h="334" w="297">
                  <a:moveTo>
                    <a:pt x="38" y="0"/>
                  </a:moveTo>
                  <a:lnTo>
                    <a:pt x="38" y="185"/>
                  </a:lnTo>
                  <a:lnTo>
                    <a:pt x="1" y="185"/>
                  </a:lnTo>
                  <a:cubicBezTo>
                    <a:pt x="75" y="259"/>
                    <a:pt x="149" y="296"/>
                    <a:pt x="222" y="333"/>
                  </a:cubicBezTo>
                  <a:lnTo>
                    <a:pt x="296" y="185"/>
                  </a:lnTo>
                  <a:cubicBezTo>
                    <a:pt x="186" y="148"/>
                    <a:pt x="149" y="74"/>
                    <a:pt x="38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4225900" y="4040550"/>
              <a:ext cx="5575" cy="6500"/>
            </a:xfrm>
            <a:custGeom>
              <a:rect b="b" l="l" r="r" t="t"/>
              <a:pathLst>
                <a:path extrusionOk="0" h="260" w="223">
                  <a:moveTo>
                    <a:pt x="1" y="1"/>
                  </a:moveTo>
                  <a:lnTo>
                    <a:pt x="38" y="185"/>
                  </a:lnTo>
                  <a:cubicBezTo>
                    <a:pt x="75" y="185"/>
                    <a:pt x="186" y="222"/>
                    <a:pt x="223" y="259"/>
                  </a:cubicBezTo>
                  <a:lnTo>
                    <a:pt x="223" y="74"/>
                  </a:lnTo>
                  <a:cubicBezTo>
                    <a:pt x="149" y="37"/>
                    <a:pt x="75" y="1"/>
                    <a:pt x="1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4214825" y="4039625"/>
              <a:ext cx="6475" cy="4650"/>
            </a:xfrm>
            <a:custGeom>
              <a:rect b="b" l="l" r="r" t="t"/>
              <a:pathLst>
                <a:path extrusionOk="0" h="186" w="259">
                  <a:moveTo>
                    <a:pt x="0" y="1"/>
                  </a:moveTo>
                  <a:lnTo>
                    <a:pt x="74" y="185"/>
                  </a:lnTo>
                  <a:lnTo>
                    <a:pt x="259" y="1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4220375" y="4039625"/>
              <a:ext cx="5550" cy="5575"/>
            </a:xfrm>
            <a:custGeom>
              <a:rect b="b" l="l" r="r" t="t"/>
              <a:pathLst>
                <a:path extrusionOk="0" h="223" w="222">
                  <a:moveTo>
                    <a:pt x="0" y="1"/>
                  </a:moveTo>
                  <a:lnTo>
                    <a:pt x="37" y="185"/>
                  </a:lnTo>
                  <a:cubicBezTo>
                    <a:pt x="74" y="185"/>
                    <a:pt x="185" y="185"/>
                    <a:pt x="222" y="222"/>
                  </a:cubicBezTo>
                  <a:lnTo>
                    <a:pt x="148" y="38"/>
                  </a:lnTo>
                  <a:cubicBezTo>
                    <a:pt x="74" y="38"/>
                    <a:pt x="37" y="1"/>
                    <a:pt x="0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4208350" y="4039625"/>
              <a:ext cx="7425" cy="6500"/>
            </a:xfrm>
            <a:custGeom>
              <a:rect b="b" l="l" r="r" t="t"/>
              <a:pathLst>
                <a:path extrusionOk="0" h="260" w="297">
                  <a:moveTo>
                    <a:pt x="185" y="1"/>
                  </a:moveTo>
                  <a:cubicBezTo>
                    <a:pt x="148" y="1"/>
                    <a:pt x="37" y="38"/>
                    <a:pt x="0" y="74"/>
                  </a:cubicBezTo>
                  <a:lnTo>
                    <a:pt x="148" y="259"/>
                  </a:lnTo>
                  <a:cubicBezTo>
                    <a:pt x="185" y="222"/>
                    <a:pt x="222" y="222"/>
                    <a:pt x="296" y="185"/>
                  </a:cubicBezTo>
                  <a:lnTo>
                    <a:pt x="18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4200950" y="4055350"/>
              <a:ext cx="3725" cy="8325"/>
            </a:xfrm>
            <a:custGeom>
              <a:rect b="b" l="l" r="r" t="t"/>
              <a:pathLst>
                <a:path extrusionOk="0" h="333" w="149">
                  <a:moveTo>
                    <a:pt x="1" y="0"/>
                  </a:moveTo>
                  <a:lnTo>
                    <a:pt x="1" y="148"/>
                  </a:lnTo>
                  <a:lnTo>
                    <a:pt x="1" y="222"/>
                  </a:lnTo>
                  <a:lnTo>
                    <a:pt x="149" y="333"/>
                  </a:lnTo>
                  <a:lnTo>
                    <a:pt x="149" y="296"/>
                  </a:lnTo>
                  <a:lnTo>
                    <a:pt x="149" y="1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4202800" y="4045175"/>
              <a:ext cx="5575" cy="8350"/>
            </a:xfrm>
            <a:custGeom>
              <a:rect b="b" l="l" r="r" t="t"/>
              <a:pathLst>
                <a:path extrusionOk="0" h="334" w="223">
                  <a:moveTo>
                    <a:pt x="75" y="0"/>
                  </a:moveTo>
                  <a:cubicBezTo>
                    <a:pt x="38" y="37"/>
                    <a:pt x="38" y="74"/>
                    <a:pt x="1" y="185"/>
                  </a:cubicBezTo>
                  <a:lnTo>
                    <a:pt x="148" y="333"/>
                  </a:lnTo>
                  <a:cubicBezTo>
                    <a:pt x="148" y="259"/>
                    <a:pt x="185" y="222"/>
                    <a:pt x="222" y="185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4258250" y="4085850"/>
              <a:ext cx="4650" cy="6475"/>
            </a:xfrm>
            <a:custGeom>
              <a:rect b="b" l="l" r="r" t="t"/>
              <a:pathLst>
                <a:path extrusionOk="0" h="259" w="186">
                  <a:moveTo>
                    <a:pt x="1" y="0"/>
                  </a:moveTo>
                  <a:cubicBezTo>
                    <a:pt x="1" y="74"/>
                    <a:pt x="38" y="111"/>
                    <a:pt x="38" y="222"/>
                  </a:cubicBezTo>
                  <a:lnTo>
                    <a:pt x="186" y="259"/>
                  </a:lnTo>
                  <a:cubicBezTo>
                    <a:pt x="149" y="111"/>
                    <a:pt x="149" y="74"/>
                    <a:pt x="14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4247175" y="4060875"/>
              <a:ext cx="6475" cy="8350"/>
            </a:xfrm>
            <a:custGeom>
              <a:rect b="b" l="l" r="r" t="t"/>
              <a:pathLst>
                <a:path extrusionOk="0" h="334" w="259">
                  <a:moveTo>
                    <a:pt x="111" y="1"/>
                  </a:moveTo>
                  <a:lnTo>
                    <a:pt x="0" y="112"/>
                  </a:lnTo>
                  <a:cubicBezTo>
                    <a:pt x="111" y="149"/>
                    <a:pt x="148" y="260"/>
                    <a:pt x="148" y="334"/>
                  </a:cubicBezTo>
                  <a:lnTo>
                    <a:pt x="259" y="297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4255475" y="4076600"/>
              <a:ext cx="6500" cy="6500"/>
            </a:xfrm>
            <a:custGeom>
              <a:rect b="b" l="l" r="r" t="t"/>
              <a:pathLst>
                <a:path extrusionOk="0" h="260" w="260">
                  <a:moveTo>
                    <a:pt x="149" y="0"/>
                  </a:moveTo>
                  <a:lnTo>
                    <a:pt x="1" y="37"/>
                  </a:lnTo>
                  <a:cubicBezTo>
                    <a:pt x="75" y="111"/>
                    <a:pt x="75" y="185"/>
                    <a:pt x="112" y="259"/>
                  </a:cubicBezTo>
                  <a:lnTo>
                    <a:pt x="260" y="259"/>
                  </a:lnTo>
                  <a:cubicBezTo>
                    <a:pt x="260" y="185"/>
                    <a:pt x="186" y="74"/>
                    <a:pt x="14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4256400" y="4096925"/>
              <a:ext cx="5575" cy="8350"/>
            </a:xfrm>
            <a:custGeom>
              <a:rect b="b" l="l" r="r" t="t"/>
              <a:pathLst>
                <a:path extrusionOk="0" h="334" w="223">
                  <a:moveTo>
                    <a:pt x="75" y="1"/>
                  </a:moveTo>
                  <a:cubicBezTo>
                    <a:pt x="75" y="38"/>
                    <a:pt x="75" y="149"/>
                    <a:pt x="1" y="186"/>
                  </a:cubicBezTo>
                  <a:lnTo>
                    <a:pt x="149" y="333"/>
                  </a:lnTo>
                  <a:cubicBezTo>
                    <a:pt x="149" y="296"/>
                    <a:pt x="223" y="186"/>
                    <a:pt x="223" y="112"/>
                  </a:cubicBezTo>
                  <a:lnTo>
                    <a:pt x="75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4259175" y="4091375"/>
              <a:ext cx="3725" cy="6500"/>
            </a:xfrm>
            <a:custGeom>
              <a:rect b="b" l="l" r="r" t="t"/>
              <a:pathLst>
                <a:path extrusionOk="0" h="260" w="149">
                  <a:moveTo>
                    <a:pt x="1" y="1"/>
                  </a:moveTo>
                  <a:lnTo>
                    <a:pt x="1" y="75"/>
                  </a:lnTo>
                  <a:lnTo>
                    <a:pt x="1" y="186"/>
                  </a:lnTo>
                  <a:lnTo>
                    <a:pt x="149" y="260"/>
                  </a:lnTo>
                  <a:lnTo>
                    <a:pt x="149" y="186"/>
                  </a:lnTo>
                  <a:lnTo>
                    <a:pt x="149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4255475" y="4102475"/>
              <a:ext cx="5575" cy="7425"/>
            </a:xfrm>
            <a:custGeom>
              <a:rect b="b" l="l" r="r" t="t"/>
              <a:pathLst>
                <a:path extrusionOk="0" h="297" w="223">
                  <a:moveTo>
                    <a:pt x="38" y="1"/>
                  </a:moveTo>
                  <a:cubicBezTo>
                    <a:pt x="38" y="74"/>
                    <a:pt x="1" y="111"/>
                    <a:pt x="1" y="148"/>
                  </a:cubicBezTo>
                  <a:lnTo>
                    <a:pt x="149" y="296"/>
                  </a:lnTo>
                  <a:cubicBezTo>
                    <a:pt x="186" y="259"/>
                    <a:pt x="186" y="185"/>
                    <a:pt x="223" y="111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4202800" y="4070125"/>
              <a:ext cx="4650" cy="7425"/>
            </a:xfrm>
            <a:custGeom>
              <a:rect b="b" l="l" r="r" t="t"/>
              <a:pathLst>
                <a:path extrusionOk="0" h="297" w="186">
                  <a:moveTo>
                    <a:pt x="1" y="1"/>
                  </a:moveTo>
                  <a:cubicBezTo>
                    <a:pt x="1" y="111"/>
                    <a:pt x="38" y="185"/>
                    <a:pt x="38" y="259"/>
                  </a:cubicBezTo>
                  <a:lnTo>
                    <a:pt x="185" y="296"/>
                  </a:lnTo>
                  <a:cubicBezTo>
                    <a:pt x="185" y="259"/>
                    <a:pt x="148" y="148"/>
                    <a:pt x="148" y="7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4200025" y="4064575"/>
              <a:ext cx="4650" cy="7425"/>
            </a:xfrm>
            <a:custGeom>
              <a:rect b="b" l="l" r="r" t="t"/>
              <a:pathLst>
                <a:path extrusionOk="0" h="297" w="186">
                  <a:moveTo>
                    <a:pt x="1" y="1"/>
                  </a:moveTo>
                  <a:cubicBezTo>
                    <a:pt x="1" y="112"/>
                    <a:pt x="1" y="149"/>
                    <a:pt x="38" y="223"/>
                  </a:cubicBezTo>
                  <a:lnTo>
                    <a:pt x="186" y="297"/>
                  </a:lnTo>
                  <a:cubicBezTo>
                    <a:pt x="186" y="186"/>
                    <a:pt x="149" y="149"/>
                    <a:pt x="149" y="1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4200950" y="4050725"/>
              <a:ext cx="5575" cy="8325"/>
            </a:xfrm>
            <a:custGeom>
              <a:rect b="b" l="l" r="r" t="t"/>
              <a:pathLst>
                <a:path extrusionOk="0" h="333" w="223">
                  <a:moveTo>
                    <a:pt x="75" y="0"/>
                  </a:moveTo>
                  <a:cubicBezTo>
                    <a:pt x="75" y="37"/>
                    <a:pt x="1" y="148"/>
                    <a:pt x="1" y="185"/>
                  </a:cubicBezTo>
                  <a:lnTo>
                    <a:pt x="149" y="333"/>
                  </a:lnTo>
                  <a:cubicBezTo>
                    <a:pt x="149" y="296"/>
                    <a:pt x="149" y="185"/>
                    <a:pt x="222" y="148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4218525" y="4053500"/>
              <a:ext cx="2775" cy="2800"/>
            </a:xfrm>
            <a:custGeom>
              <a:rect b="b" l="l" r="r" t="t"/>
              <a:pathLst>
                <a:path extrusionOk="0" h="112" w="111">
                  <a:moveTo>
                    <a:pt x="74" y="0"/>
                  </a:moveTo>
                  <a:cubicBezTo>
                    <a:pt x="0" y="0"/>
                    <a:pt x="0" y="0"/>
                    <a:pt x="0" y="37"/>
                  </a:cubicBezTo>
                  <a:cubicBezTo>
                    <a:pt x="0" y="74"/>
                    <a:pt x="74" y="111"/>
                    <a:pt x="74" y="111"/>
                  </a:cubicBezTo>
                  <a:cubicBezTo>
                    <a:pt x="111" y="111"/>
                    <a:pt x="111" y="111"/>
                    <a:pt x="111" y="74"/>
                  </a:cubicBezTo>
                  <a:cubicBezTo>
                    <a:pt x="111" y="37"/>
                    <a:pt x="74" y="37"/>
                    <a:pt x="74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4230525" y="4059950"/>
              <a:ext cx="1875" cy="3725"/>
            </a:xfrm>
            <a:custGeom>
              <a:rect b="b" l="l" r="r" t="t"/>
              <a:pathLst>
                <a:path extrusionOk="0" h="149" w="75">
                  <a:moveTo>
                    <a:pt x="38" y="1"/>
                  </a:moveTo>
                  <a:cubicBezTo>
                    <a:pt x="1" y="1"/>
                    <a:pt x="1" y="1"/>
                    <a:pt x="1" y="38"/>
                  </a:cubicBezTo>
                  <a:cubicBezTo>
                    <a:pt x="1" y="112"/>
                    <a:pt x="38" y="149"/>
                    <a:pt x="38" y="149"/>
                  </a:cubicBezTo>
                  <a:cubicBezTo>
                    <a:pt x="75" y="149"/>
                    <a:pt x="75" y="149"/>
                    <a:pt x="75" y="112"/>
                  </a:cubicBezTo>
                  <a:cubicBezTo>
                    <a:pt x="75" y="112"/>
                    <a:pt x="75" y="38"/>
                    <a:pt x="38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4243475" y="4067350"/>
              <a:ext cx="1875" cy="2800"/>
            </a:xfrm>
            <a:custGeom>
              <a:rect b="b" l="l" r="r" t="t"/>
              <a:pathLst>
                <a:path extrusionOk="0" h="112" w="75">
                  <a:moveTo>
                    <a:pt x="37" y="1"/>
                  </a:moveTo>
                  <a:cubicBezTo>
                    <a:pt x="0" y="1"/>
                    <a:pt x="0" y="1"/>
                    <a:pt x="0" y="38"/>
                  </a:cubicBezTo>
                  <a:cubicBezTo>
                    <a:pt x="0" y="75"/>
                    <a:pt x="37" y="112"/>
                    <a:pt x="37" y="112"/>
                  </a:cubicBezTo>
                  <a:cubicBezTo>
                    <a:pt x="74" y="112"/>
                    <a:pt x="74" y="112"/>
                    <a:pt x="74" y="75"/>
                  </a:cubicBezTo>
                  <a:cubicBezTo>
                    <a:pt x="74" y="75"/>
                    <a:pt x="37" y="38"/>
                    <a:pt x="37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4236075" y="4064575"/>
              <a:ext cx="2800" cy="2800"/>
            </a:xfrm>
            <a:custGeom>
              <a:rect b="b" l="l" r="r" t="t"/>
              <a:pathLst>
                <a:path extrusionOk="0" h="112" w="112">
                  <a:moveTo>
                    <a:pt x="37" y="1"/>
                  </a:moveTo>
                  <a:cubicBezTo>
                    <a:pt x="1" y="38"/>
                    <a:pt x="37" y="38"/>
                    <a:pt x="37" y="112"/>
                  </a:cubicBezTo>
                  <a:lnTo>
                    <a:pt x="111" y="112"/>
                  </a:lnTo>
                  <a:cubicBezTo>
                    <a:pt x="111" y="38"/>
                    <a:pt x="111" y="1"/>
                    <a:pt x="37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4224050" y="4058100"/>
              <a:ext cx="2800" cy="1875"/>
            </a:xfrm>
            <a:custGeom>
              <a:rect b="b" l="l" r="r" t="t"/>
              <a:pathLst>
                <a:path extrusionOk="0" h="75" w="112">
                  <a:moveTo>
                    <a:pt x="75" y="1"/>
                  </a:moveTo>
                  <a:cubicBezTo>
                    <a:pt x="1" y="38"/>
                    <a:pt x="75" y="38"/>
                    <a:pt x="75" y="75"/>
                  </a:cubicBezTo>
                  <a:lnTo>
                    <a:pt x="112" y="75"/>
                  </a:lnTo>
                  <a:cubicBezTo>
                    <a:pt x="112" y="38"/>
                    <a:pt x="75" y="1"/>
                    <a:pt x="75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4262875" y="4056275"/>
              <a:ext cx="950" cy="4625"/>
            </a:xfrm>
            <a:custGeom>
              <a:rect b="b" l="l" r="r" t="t"/>
              <a:pathLst>
                <a:path extrusionOk="0" h="185" w="38">
                  <a:moveTo>
                    <a:pt x="38" y="0"/>
                  </a:moveTo>
                  <a:lnTo>
                    <a:pt x="1" y="74"/>
                  </a:lnTo>
                  <a:lnTo>
                    <a:pt x="1" y="185"/>
                  </a:lnTo>
                  <a:lnTo>
                    <a:pt x="38" y="185"/>
                  </a:lnTo>
                  <a:lnTo>
                    <a:pt x="38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4267500" y="4059025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1" y="1"/>
                  </a:moveTo>
                  <a:lnTo>
                    <a:pt x="1" y="38"/>
                  </a:lnTo>
                  <a:lnTo>
                    <a:pt x="1" y="149"/>
                  </a:lnTo>
                  <a:lnTo>
                    <a:pt x="1" y="186"/>
                  </a:lnTo>
                  <a:lnTo>
                    <a:pt x="37" y="186"/>
                  </a:lnTo>
                  <a:lnTo>
                    <a:pt x="37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4263800" y="4060875"/>
              <a:ext cx="3725" cy="3725"/>
            </a:xfrm>
            <a:custGeom>
              <a:rect b="b" l="l" r="r" t="t"/>
              <a:pathLst>
                <a:path extrusionOk="0" h="149" w="149">
                  <a:moveTo>
                    <a:pt x="1" y="1"/>
                  </a:moveTo>
                  <a:lnTo>
                    <a:pt x="1" y="75"/>
                  </a:lnTo>
                  <a:lnTo>
                    <a:pt x="149" y="149"/>
                  </a:lnTo>
                  <a:lnTo>
                    <a:pt x="149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4262875" y="4060875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38" y="1"/>
                  </a:moveTo>
                  <a:lnTo>
                    <a:pt x="1" y="75"/>
                  </a:lnTo>
                  <a:lnTo>
                    <a:pt x="1" y="186"/>
                  </a:lnTo>
                  <a:lnTo>
                    <a:pt x="38" y="186"/>
                  </a:lnTo>
                  <a:lnTo>
                    <a:pt x="38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4267500" y="4063650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1" y="1"/>
                  </a:moveTo>
                  <a:lnTo>
                    <a:pt x="1" y="38"/>
                  </a:lnTo>
                  <a:lnTo>
                    <a:pt x="1" y="186"/>
                  </a:lnTo>
                  <a:lnTo>
                    <a:pt x="37" y="186"/>
                  </a:lnTo>
                  <a:lnTo>
                    <a:pt x="37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4263800" y="4065500"/>
              <a:ext cx="3725" cy="3725"/>
            </a:xfrm>
            <a:custGeom>
              <a:rect b="b" l="l" r="r" t="t"/>
              <a:pathLst>
                <a:path extrusionOk="0" h="149" w="149">
                  <a:moveTo>
                    <a:pt x="1" y="1"/>
                  </a:moveTo>
                  <a:lnTo>
                    <a:pt x="1" y="75"/>
                  </a:lnTo>
                  <a:lnTo>
                    <a:pt x="149" y="149"/>
                  </a:lnTo>
                  <a:lnTo>
                    <a:pt x="149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4263800" y="4056275"/>
              <a:ext cx="3725" cy="3700"/>
            </a:xfrm>
            <a:custGeom>
              <a:rect b="b" l="l" r="r" t="t"/>
              <a:pathLst>
                <a:path extrusionOk="0" h="148" w="149">
                  <a:moveTo>
                    <a:pt x="1" y="0"/>
                  </a:moveTo>
                  <a:lnTo>
                    <a:pt x="1" y="74"/>
                  </a:lnTo>
                  <a:lnTo>
                    <a:pt x="149" y="148"/>
                  </a:lnTo>
                  <a:lnTo>
                    <a:pt x="149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4271200" y="4060875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0" y="1"/>
                  </a:moveTo>
                  <a:lnTo>
                    <a:pt x="0" y="149"/>
                  </a:lnTo>
                  <a:lnTo>
                    <a:pt x="0" y="186"/>
                  </a:lnTo>
                  <a:lnTo>
                    <a:pt x="37" y="186"/>
                  </a:lnTo>
                  <a:lnTo>
                    <a:pt x="37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4273975" y="4063650"/>
              <a:ext cx="1875" cy="4650"/>
            </a:xfrm>
            <a:custGeom>
              <a:rect b="b" l="l" r="r" t="t"/>
              <a:pathLst>
                <a:path extrusionOk="0" h="186" w="75">
                  <a:moveTo>
                    <a:pt x="0" y="1"/>
                  </a:moveTo>
                  <a:lnTo>
                    <a:pt x="0" y="149"/>
                  </a:lnTo>
                  <a:lnTo>
                    <a:pt x="74" y="186"/>
                  </a:lnTo>
                  <a:lnTo>
                    <a:pt x="74" y="3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4271200" y="4065500"/>
              <a:ext cx="4650" cy="2800"/>
            </a:xfrm>
            <a:custGeom>
              <a:rect b="b" l="l" r="r" t="t"/>
              <a:pathLst>
                <a:path extrusionOk="0" h="112" w="186">
                  <a:moveTo>
                    <a:pt x="0" y="1"/>
                  </a:moveTo>
                  <a:lnTo>
                    <a:pt x="37" y="75"/>
                  </a:lnTo>
                  <a:lnTo>
                    <a:pt x="111" y="112"/>
                  </a:lnTo>
                  <a:lnTo>
                    <a:pt x="185" y="112"/>
                  </a:lnTo>
                  <a:lnTo>
                    <a:pt x="111" y="7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4271200" y="4065500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0" y="1"/>
                  </a:moveTo>
                  <a:lnTo>
                    <a:pt x="0" y="149"/>
                  </a:lnTo>
                  <a:lnTo>
                    <a:pt x="0" y="186"/>
                  </a:lnTo>
                  <a:lnTo>
                    <a:pt x="37" y="186"/>
                  </a:lnTo>
                  <a:lnTo>
                    <a:pt x="37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4273975" y="4068275"/>
              <a:ext cx="1875" cy="4650"/>
            </a:xfrm>
            <a:custGeom>
              <a:rect b="b" l="l" r="r" t="t"/>
              <a:pathLst>
                <a:path extrusionOk="0" h="186" w="75">
                  <a:moveTo>
                    <a:pt x="0" y="1"/>
                  </a:moveTo>
                  <a:lnTo>
                    <a:pt x="0" y="149"/>
                  </a:lnTo>
                  <a:lnTo>
                    <a:pt x="74" y="185"/>
                  </a:lnTo>
                  <a:lnTo>
                    <a:pt x="74" y="3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4271200" y="4070125"/>
              <a:ext cx="4650" cy="2800"/>
            </a:xfrm>
            <a:custGeom>
              <a:rect b="b" l="l" r="r" t="t"/>
              <a:pathLst>
                <a:path extrusionOk="0" h="112" w="186">
                  <a:moveTo>
                    <a:pt x="0" y="1"/>
                  </a:moveTo>
                  <a:lnTo>
                    <a:pt x="37" y="75"/>
                  </a:lnTo>
                  <a:lnTo>
                    <a:pt x="111" y="111"/>
                  </a:lnTo>
                  <a:lnTo>
                    <a:pt x="185" y="111"/>
                  </a:lnTo>
                  <a:lnTo>
                    <a:pt x="111" y="7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4271200" y="4060875"/>
              <a:ext cx="4650" cy="2800"/>
            </a:xfrm>
            <a:custGeom>
              <a:rect b="b" l="l" r="r" t="t"/>
              <a:pathLst>
                <a:path extrusionOk="0" h="112" w="186">
                  <a:moveTo>
                    <a:pt x="0" y="1"/>
                  </a:moveTo>
                  <a:lnTo>
                    <a:pt x="37" y="75"/>
                  </a:lnTo>
                  <a:lnTo>
                    <a:pt x="111" y="112"/>
                  </a:lnTo>
                  <a:lnTo>
                    <a:pt x="185" y="112"/>
                  </a:lnTo>
                  <a:lnTo>
                    <a:pt x="111" y="7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4276750" y="4064575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0" y="1"/>
                  </a:moveTo>
                  <a:lnTo>
                    <a:pt x="0" y="149"/>
                  </a:lnTo>
                  <a:lnTo>
                    <a:pt x="0" y="186"/>
                  </a:lnTo>
                  <a:lnTo>
                    <a:pt x="37" y="186"/>
                  </a:lnTo>
                  <a:lnTo>
                    <a:pt x="37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4279525" y="4067350"/>
              <a:ext cx="1875" cy="4650"/>
            </a:xfrm>
            <a:custGeom>
              <a:rect b="b" l="l" r="r" t="t"/>
              <a:pathLst>
                <a:path extrusionOk="0" h="186" w="75">
                  <a:moveTo>
                    <a:pt x="0" y="1"/>
                  </a:moveTo>
                  <a:lnTo>
                    <a:pt x="0" y="112"/>
                  </a:lnTo>
                  <a:lnTo>
                    <a:pt x="74" y="186"/>
                  </a:lnTo>
                  <a:lnTo>
                    <a:pt x="74" y="3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4276750" y="4069200"/>
              <a:ext cx="4650" cy="2800"/>
            </a:xfrm>
            <a:custGeom>
              <a:rect b="b" l="l" r="r" t="t"/>
              <a:pathLst>
                <a:path extrusionOk="0" h="112" w="186">
                  <a:moveTo>
                    <a:pt x="0" y="1"/>
                  </a:moveTo>
                  <a:lnTo>
                    <a:pt x="37" y="38"/>
                  </a:lnTo>
                  <a:lnTo>
                    <a:pt x="111" y="112"/>
                  </a:lnTo>
                  <a:lnTo>
                    <a:pt x="185" y="112"/>
                  </a:lnTo>
                  <a:lnTo>
                    <a:pt x="111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4276750" y="4069200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0" y="1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37" y="185"/>
                  </a:lnTo>
                  <a:lnTo>
                    <a:pt x="37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4279525" y="4071975"/>
              <a:ext cx="1875" cy="4650"/>
            </a:xfrm>
            <a:custGeom>
              <a:rect b="b" l="l" r="r" t="t"/>
              <a:pathLst>
                <a:path extrusionOk="0" h="186" w="75">
                  <a:moveTo>
                    <a:pt x="0" y="1"/>
                  </a:moveTo>
                  <a:lnTo>
                    <a:pt x="0" y="111"/>
                  </a:lnTo>
                  <a:lnTo>
                    <a:pt x="74" y="185"/>
                  </a:lnTo>
                  <a:lnTo>
                    <a:pt x="74" y="37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4276750" y="4073825"/>
              <a:ext cx="4650" cy="2800"/>
            </a:xfrm>
            <a:custGeom>
              <a:rect b="b" l="l" r="r" t="t"/>
              <a:pathLst>
                <a:path extrusionOk="0" h="112" w="186">
                  <a:moveTo>
                    <a:pt x="0" y="0"/>
                  </a:moveTo>
                  <a:lnTo>
                    <a:pt x="37" y="37"/>
                  </a:lnTo>
                  <a:lnTo>
                    <a:pt x="111" y="111"/>
                  </a:lnTo>
                  <a:lnTo>
                    <a:pt x="185" y="111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4276750" y="4064575"/>
              <a:ext cx="4650" cy="2800"/>
            </a:xfrm>
            <a:custGeom>
              <a:rect b="b" l="l" r="r" t="t"/>
              <a:pathLst>
                <a:path extrusionOk="0" h="112" w="186">
                  <a:moveTo>
                    <a:pt x="0" y="1"/>
                  </a:moveTo>
                  <a:lnTo>
                    <a:pt x="37" y="38"/>
                  </a:lnTo>
                  <a:lnTo>
                    <a:pt x="111" y="112"/>
                  </a:lnTo>
                  <a:lnTo>
                    <a:pt x="185" y="112"/>
                  </a:lnTo>
                  <a:lnTo>
                    <a:pt x="111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4268425" y="4069200"/>
              <a:ext cx="950" cy="2800"/>
            </a:xfrm>
            <a:custGeom>
              <a:rect b="b" l="l" r="r" t="t"/>
              <a:pathLst>
                <a:path extrusionOk="0" h="112" w="38">
                  <a:moveTo>
                    <a:pt x="0" y="1"/>
                  </a:moveTo>
                  <a:lnTo>
                    <a:pt x="37" y="11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4262875" y="4069200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38" y="1"/>
                  </a:moveTo>
                  <a:lnTo>
                    <a:pt x="1" y="38"/>
                  </a:lnTo>
                  <a:lnTo>
                    <a:pt x="1" y="185"/>
                  </a:lnTo>
                  <a:lnTo>
                    <a:pt x="38" y="185"/>
                  </a:lnTo>
                  <a:lnTo>
                    <a:pt x="38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4267500" y="4071975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1" y="1"/>
                  </a:moveTo>
                  <a:lnTo>
                    <a:pt x="1" y="37"/>
                  </a:lnTo>
                  <a:lnTo>
                    <a:pt x="1" y="111"/>
                  </a:lnTo>
                  <a:lnTo>
                    <a:pt x="1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4263800" y="4073825"/>
              <a:ext cx="3725" cy="3725"/>
            </a:xfrm>
            <a:custGeom>
              <a:rect b="b" l="l" r="r" t="t"/>
              <a:pathLst>
                <a:path extrusionOk="0" h="149" w="149">
                  <a:moveTo>
                    <a:pt x="1" y="0"/>
                  </a:moveTo>
                  <a:lnTo>
                    <a:pt x="1" y="37"/>
                  </a:lnTo>
                  <a:lnTo>
                    <a:pt x="149" y="148"/>
                  </a:lnTo>
                  <a:lnTo>
                    <a:pt x="149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4262875" y="4073825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38" y="0"/>
                  </a:moveTo>
                  <a:lnTo>
                    <a:pt x="1" y="37"/>
                  </a:lnTo>
                  <a:lnTo>
                    <a:pt x="1" y="185"/>
                  </a:lnTo>
                  <a:lnTo>
                    <a:pt x="38" y="185"/>
                  </a:lnTo>
                  <a:lnTo>
                    <a:pt x="38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4267500" y="4076600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1" y="0"/>
                  </a:moveTo>
                  <a:lnTo>
                    <a:pt x="1" y="37"/>
                  </a:lnTo>
                  <a:lnTo>
                    <a:pt x="1" y="111"/>
                  </a:lnTo>
                  <a:lnTo>
                    <a:pt x="1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4263800" y="4078450"/>
              <a:ext cx="3725" cy="3725"/>
            </a:xfrm>
            <a:custGeom>
              <a:rect b="b" l="l" r="r" t="t"/>
              <a:pathLst>
                <a:path extrusionOk="0" h="149" w="149">
                  <a:moveTo>
                    <a:pt x="1" y="0"/>
                  </a:moveTo>
                  <a:lnTo>
                    <a:pt x="1" y="37"/>
                  </a:lnTo>
                  <a:lnTo>
                    <a:pt x="149" y="148"/>
                  </a:lnTo>
                  <a:lnTo>
                    <a:pt x="149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4263800" y="4069200"/>
              <a:ext cx="3725" cy="3725"/>
            </a:xfrm>
            <a:custGeom>
              <a:rect b="b" l="l" r="r" t="t"/>
              <a:pathLst>
                <a:path extrusionOk="0" h="149" w="149">
                  <a:moveTo>
                    <a:pt x="1" y="1"/>
                  </a:moveTo>
                  <a:lnTo>
                    <a:pt x="1" y="38"/>
                  </a:lnTo>
                  <a:lnTo>
                    <a:pt x="149" y="148"/>
                  </a:lnTo>
                  <a:lnTo>
                    <a:pt x="149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5"/>
            <p:cNvSpPr/>
            <p:nvPr/>
          </p:nvSpPr>
          <p:spPr>
            <a:xfrm>
              <a:off x="4271200" y="4073825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0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4273975" y="4076600"/>
              <a:ext cx="1875" cy="4650"/>
            </a:xfrm>
            <a:custGeom>
              <a:rect b="b" l="l" r="r" t="t"/>
              <a:pathLst>
                <a:path extrusionOk="0" h="186" w="75">
                  <a:moveTo>
                    <a:pt x="0" y="0"/>
                  </a:moveTo>
                  <a:lnTo>
                    <a:pt x="0" y="111"/>
                  </a:lnTo>
                  <a:lnTo>
                    <a:pt x="74" y="185"/>
                  </a:lnTo>
                  <a:lnTo>
                    <a:pt x="74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4271200" y="4078450"/>
              <a:ext cx="4650" cy="2800"/>
            </a:xfrm>
            <a:custGeom>
              <a:rect b="b" l="l" r="r" t="t"/>
              <a:pathLst>
                <a:path extrusionOk="0" h="112" w="186">
                  <a:moveTo>
                    <a:pt x="0" y="0"/>
                  </a:moveTo>
                  <a:lnTo>
                    <a:pt x="37" y="37"/>
                  </a:lnTo>
                  <a:lnTo>
                    <a:pt x="111" y="111"/>
                  </a:lnTo>
                  <a:lnTo>
                    <a:pt x="185" y="111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4271200" y="4078450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0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4273975" y="4081225"/>
              <a:ext cx="1875" cy="4650"/>
            </a:xfrm>
            <a:custGeom>
              <a:rect b="b" l="l" r="r" t="t"/>
              <a:pathLst>
                <a:path extrusionOk="0" h="186" w="75">
                  <a:moveTo>
                    <a:pt x="0" y="0"/>
                  </a:moveTo>
                  <a:lnTo>
                    <a:pt x="0" y="111"/>
                  </a:lnTo>
                  <a:lnTo>
                    <a:pt x="74" y="185"/>
                  </a:lnTo>
                  <a:lnTo>
                    <a:pt x="74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4271200" y="4083075"/>
              <a:ext cx="4650" cy="2800"/>
            </a:xfrm>
            <a:custGeom>
              <a:rect b="b" l="l" r="r" t="t"/>
              <a:pathLst>
                <a:path extrusionOk="0" h="112" w="186">
                  <a:moveTo>
                    <a:pt x="0" y="0"/>
                  </a:moveTo>
                  <a:lnTo>
                    <a:pt x="37" y="37"/>
                  </a:lnTo>
                  <a:lnTo>
                    <a:pt x="111" y="111"/>
                  </a:lnTo>
                  <a:lnTo>
                    <a:pt x="185" y="111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4271200" y="4073825"/>
              <a:ext cx="4650" cy="2800"/>
            </a:xfrm>
            <a:custGeom>
              <a:rect b="b" l="l" r="r" t="t"/>
              <a:pathLst>
                <a:path extrusionOk="0" h="112" w="186">
                  <a:moveTo>
                    <a:pt x="0" y="0"/>
                  </a:moveTo>
                  <a:lnTo>
                    <a:pt x="37" y="37"/>
                  </a:lnTo>
                  <a:lnTo>
                    <a:pt x="111" y="111"/>
                  </a:lnTo>
                  <a:lnTo>
                    <a:pt x="185" y="111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4276750" y="4077525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0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4279525" y="4079375"/>
              <a:ext cx="1875" cy="4650"/>
            </a:xfrm>
            <a:custGeom>
              <a:rect b="b" l="l" r="r" t="t"/>
              <a:pathLst>
                <a:path extrusionOk="0" h="186" w="75">
                  <a:moveTo>
                    <a:pt x="0" y="0"/>
                  </a:moveTo>
                  <a:lnTo>
                    <a:pt x="0" y="148"/>
                  </a:lnTo>
                  <a:lnTo>
                    <a:pt x="74" y="185"/>
                  </a:lnTo>
                  <a:lnTo>
                    <a:pt x="74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4276750" y="4082150"/>
              <a:ext cx="4650" cy="1875"/>
            </a:xfrm>
            <a:custGeom>
              <a:rect b="b" l="l" r="r" t="t"/>
              <a:pathLst>
                <a:path extrusionOk="0" h="75" w="186">
                  <a:moveTo>
                    <a:pt x="0" y="0"/>
                  </a:moveTo>
                  <a:lnTo>
                    <a:pt x="37" y="37"/>
                  </a:lnTo>
                  <a:lnTo>
                    <a:pt x="111" y="74"/>
                  </a:lnTo>
                  <a:lnTo>
                    <a:pt x="185" y="74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4276750" y="4082150"/>
              <a:ext cx="950" cy="4650"/>
            </a:xfrm>
            <a:custGeom>
              <a:rect b="b" l="l" r="r" t="t"/>
              <a:pathLst>
                <a:path extrusionOk="0" h="186" w="38">
                  <a:moveTo>
                    <a:pt x="0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4279525" y="4084000"/>
              <a:ext cx="1875" cy="4625"/>
            </a:xfrm>
            <a:custGeom>
              <a:rect b="b" l="l" r="r" t="t"/>
              <a:pathLst>
                <a:path extrusionOk="0" h="185" w="75">
                  <a:moveTo>
                    <a:pt x="0" y="0"/>
                  </a:moveTo>
                  <a:lnTo>
                    <a:pt x="0" y="148"/>
                  </a:lnTo>
                  <a:lnTo>
                    <a:pt x="74" y="185"/>
                  </a:lnTo>
                  <a:lnTo>
                    <a:pt x="74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4276750" y="4086775"/>
              <a:ext cx="4650" cy="1850"/>
            </a:xfrm>
            <a:custGeom>
              <a:rect b="b" l="l" r="r" t="t"/>
              <a:pathLst>
                <a:path extrusionOk="0" h="74" w="186">
                  <a:moveTo>
                    <a:pt x="0" y="0"/>
                  </a:moveTo>
                  <a:lnTo>
                    <a:pt x="37" y="37"/>
                  </a:lnTo>
                  <a:lnTo>
                    <a:pt x="111" y="74"/>
                  </a:lnTo>
                  <a:lnTo>
                    <a:pt x="185" y="74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5"/>
            <p:cNvSpPr/>
            <p:nvPr/>
          </p:nvSpPr>
          <p:spPr>
            <a:xfrm>
              <a:off x="4276750" y="4077525"/>
              <a:ext cx="4650" cy="1875"/>
            </a:xfrm>
            <a:custGeom>
              <a:rect b="b" l="l" r="r" t="t"/>
              <a:pathLst>
                <a:path extrusionOk="0" h="75" w="186">
                  <a:moveTo>
                    <a:pt x="0" y="0"/>
                  </a:moveTo>
                  <a:lnTo>
                    <a:pt x="37" y="37"/>
                  </a:lnTo>
                  <a:lnTo>
                    <a:pt x="111" y="74"/>
                  </a:lnTo>
                  <a:lnTo>
                    <a:pt x="185" y="74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5"/>
            <p:cNvSpPr/>
            <p:nvPr/>
          </p:nvSpPr>
          <p:spPr>
            <a:xfrm>
              <a:off x="4268425" y="4082150"/>
              <a:ext cx="950" cy="1875"/>
            </a:xfrm>
            <a:custGeom>
              <a:rect b="b" l="l" r="r" t="t"/>
              <a:pathLst>
                <a:path extrusionOk="0" h="75" w="38">
                  <a:moveTo>
                    <a:pt x="0" y="0"/>
                  </a:moveTo>
                  <a:lnTo>
                    <a:pt x="37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4185250" y="4049800"/>
              <a:ext cx="950" cy="1875"/>
            </a:xfrm>
            <a:custGeom>
              <a:rect b="b" l="l" r="r" t="t"/>
              <a:pathLst>
                <a:path extrusionOk="0" h="75" w="38">
                  <a:moveTo>
                    <a:pt x="0" y="0"/>
                  </a:moveTo>
                  <a:lnTo>
                    <a:pt x="0" y="74"/>
                  </a:lnTo>
                  <a:lnTo>
                    <a:pt x="37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4187100" y="4050725"/>
              <a:ext cx="1850" cy="2800"/>
            </a:xfrm>
            <a:custGeom>
              <a:rect b="b" l="l" r="r" t="t"/>
              <a:pathLst>
                <a:path extrusionOk="0" h="112" w="74">
                  <a:moveTo>
                    <a:pt x="0" y="0"/>
                  </a:moveTo>
                  <a:lnTo>
                    <a:pt x="0" y="111"/>
                  </a:lnTo>
                  <a:lnTo>
                    <a:pt x="74" y="111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4185250" y="4051650"/>
              <a:ext cx="1875" cy="1875"/>
            </a:xfrm>
            <a:custGeom>
              <a:rect b="b" l="l" r="r" t="t"/>
              <a:pathLst>
                <a:path extrusionOk="0" h="75" w="75">
                  <a:moveTo>
                    <a:pt x="0" y="0"/>
                  </a:moveTo>
                  <a:lnTo>
                    <a:pt x="37" y="74"/>
                  </a:lnTo>
                  <a:lnTo>
                    <a:pt x="74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4185250" y="4051650"/>
              <a:ext cx="950" cy="3725"/>
            </a:xfrm>
            <a:custGeom>
              <a:rect b="b" l="l" r="r" t="t"/>
              <a:pathLst>
                <a:path extrusionOk="0" h="149" w="38">
                  <a:moveTo>
                    <a:pt x="0" y="0"/>
                  </a:moveTo>
                  <a:lnTo>
                    <a:pt x="0" y="111"/>
                  </a:lnTo>
                  <a:lnTo>
                    <a:pt x="0" y="148"/>
                  </a:lnTo>
                  <a:lnTo>
                    <a:pt x="37" y="111"/>
                  </a:lnTo>
                  <a:lnTo>
                    <a:pt x="37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4187100" y="4053500"/>
              <a:ext cx="1850" cy="2800"/>
            </a:xfrm>
            <a:custGeom>
              <a:rect b="b" l="l" r="r" t="t"/>
              <a:pathLst>
                <a:path extrusionOk="0" h="112" w="74">
                  <a:moveTo>
                    <a:pt x="0" y="0"/>
                  </a:moveTo>
                  <a:lnTo>
                    <a:pt x="0" y="74"/>
                  </a:lnTo>
                  <a:lnTo>
                    <a:pt x="74" y="111"/>
                  </a:lnTo>
                  <a:lnTo>
                    <a:pt x="74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5"/>
            <p:cNvSpPr/>
            <p:nvPr/>
          </p:nvSpPr>
          <p:spPr>
            <a:xfrm>
              <a:off x="4185250" y="4054425"/>
              <a:ext cx="1875" cy="1875"/>
            </a:xfrm>
            <a:custGeom>
              <a:rect b="b" l="l" r="r" t="t"/>
              <a:pathLst>
                <a:path extrusionOk="0" h="75" w="75">
                  <a:moveTo>
                    <a:pt x="37" y="0"/>
                  </a:moveTo>
                  <a:lnTo>
                    <a:pt x="0" y="37"/>
                  </a:lnTo>
                  <a:lnTo>
                    <a:pt x="37" y="37"/>
                  </a:lnTo>
                  <a:lnTo>
                    <a:pt x="74" y="74"/>
                  </a:lnTo>
                  <a:lnTo>
                    <a:pt x="74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5"/>
            <p:cNvSpPr/>
            <p:nvPr/>
          </p:nvSpPr>
          <p:spPr>
            <a:xfrm>
              <a:off x="4185250" y="4048875"/>
              <a:ext cx="1875" cy="1875"/>
            </a:xfrm>
            <a:custGeom>
              <a:rect b="b" l="l" r="r" t="t"/>
              <a:pathLst>
                <a:path extrusionOk="0" h="75" w="75">
                  <a:moveTo>
                    <a:pt x="37" y="0"/>
                  </a:moveTo>
                  <a:lnTo>
                    <a:pt x="0" y="37"/>
                  </a:lnTo>
                  <a:lnTo>
                    <a:pt x="37" y="37"/>
                  </a:lnTo>
                  <a:lnTo>
                    <a:pt x="74" y="74"/>
                  </a:lnTo>
                  <a:lnTo>
                    <a:pt x="74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4189850" y="4051650"/>
              <a:ext cx="950" cy="2800"/>
            </a:xfrm>
            <a:custGeom>
              <a:rect b="b" l="l" r="r" t="t"/>
              <a:pathLst>
                <a:path extrusionOk="0" h="112" w="38">
                  <a:moveTo>
                    <a:pt x="1" y="0"/>
                  </a:moveTo>
                  <a:lnTo>
                    <a:pt x="1" y="111"/>
                  </a:lnTo>
                  <a:lnTo>
                    <a:pt x="38" y="11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4192625" y="4053500"/>
              <a:ext cx="950" cy="2800"/>
            </a:xfrm>
            <a:custGeom>
              <a:rect b="b" l="l" r="r" t="t"/>
              <a:pathLst>
                <a:path extrusionOk="0" h="112" w="38">
                  <a:moveTo>
                    <a:pt x="1" y="0"/>
                  </a:moveTo>
                  <a:lnTo>
                    <a:pt x="1" y="74"/>
                  </a:lnTo>
                  <a:lnTo>
                    <a:pt x="1" y="111"/>
                  </a:lnTo>
                  <a:lnTo>
                    <a:pt x="38" y="74"/>
                  </a:lnTo>
                  <a:lnTo>
                    <a:pt x="38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4189850" y="4054425"/>
              <a:ext cx="2800" cy="1875"/>
            </a:xfrm>
            <a:custGeom>
              <a:rect b="b" l="l" r="r" t="t"/>
              <a:pathLst>
                <a:path extrusionOk="0" h="75" w="112">
                  <a:moveTo>
                    <a:pt x="1" y="0"/>
                  </a:moveTo>
                  <a:lnTo>
                    <a:pt x="38" y="37"/>
                  </a:lnTo>
                  <a:lnTo>
                    <a:pt x="112" y="74"/>
                  </a:lnTo>
                  <a:lnTo>
                    <a:pt x="112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4189850" y="4054425"/>
              <a:ext cx="950" cy="3700"/>
            </a:xfrm>
            <a:custGeom>
              <a:rect b="b" l="l" r="r" t="t"/>
              <a:pathLst>
                <a:path extrusionOk="0" h="148" w="38">
                  <a:moveTo>
                    <a:pt x="1" y="0"/>
                  </a:moveTo>
                  <a:lnTo>
                    <a:pt x="1" y="37"/>
                  </a:lnTo>
                  <a:lnTo>
                    <a:pt x="1" y="74"/>
                  </a:lnTo>
                  <a:lnTo>
                    <a:pt x="1" y="148"/>
                  </a:lnTo>
                  <a:lnTo>
                    <a:pt x="38" y="148"/>
                  </a:lnTo>
                  <a:lnTo>
                    <a:pt x="38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4192625" y="4056275"/>
              <a:ext cx="950" cy="2775"/>
            </a:xfrm>
            <a:custGeom>
              <a:rect b="b" l="l" r="r" t="t"/>
              <a:pathLst>
                <a:path extrusionOk="0" h="111" w="38">
                  <a:moveTo>
                    <a:pt x="1" y="0"/>
                  </a:moveTo>
                  <a:lnTo>
                    <a:pt x="1" y="74"/>
                  </a:lnTo>
                  <a:lnTo>
                    <a:pt x="1" y="111"/>
                  </a:lnTo>
                  <a:lnTo>
                    <a:pt x="38" y="11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4189850" y="4058100"/>
              <a:ext cx="2800" cy="950"/>
            </a:xfrm>
            <a:custGeom>
              <a:rect b="b" l="l" r="r" t="t"/>
              <a:pathLst>
                <a:path extrusionOk="0" h="38" w="112">
                  <a:moveTo>
                    <a:pt x="38" y="1"/>
                  </a:moveTo>
                  <a:lnTo>
                    <a:pt x="1" y="1"/>
                  </a:lnTo>
                  <a:lnTo>
                    <a:pt x="38" y="1"/>
                  </a:lnTo>
                  <a:lnTo>
                    <a:pt x="112" y="38"/>
                  </a:lnTo>
                  <a:lnTo>
                    <a:pt x="112" y="38"/>
                  </a:lnTo>
                  <a:lnTo>
                    <a:pt x="112" y="38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4189850" y="4051650"/>
              <a:ext cx="2800" cy="1875"/>
            </a:xfrm>
            <a:custGeom>
              <a:rect b="b" l="l" r="r" t="t"/>
              <a:pathLst>
                <a:path extrusionOk="0" h="75" w="112">
                  <a:moveTo>
                    <a:pt x="112" y="74"/>
                  </a:moveTo>
                  <a:lnTo>
                    <a:pt x="112" y="74"/>
                  </a:lnTo>
                  <a:lnTo>
                    <a:pt x="112" y="74"/>
                  </a:lnTo>
                  <a:lnTo>
                    <a:pt x="38" y="0"/>
                  </a:lnTo>
                  <a:lnTo>
                    <a:pt x="1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4193550" y="4054425"/>
              <a:ext cx="950" cy="1875"/>
            </a:xfrm>
            <a:custGeom>
              <a:rect b="b" l="l" r="r" t="t"/>
              <a:pathLst>
                <a:path extrusionOk="0" h="75" w="38">
                  <a:moveTo>
                    <a:pt x="1" y="0"/>
                  </a:moveTo>
                  <a:lnTo>
                    <a:pt x="1" y="74"/>
                  </a:lnTo>
                  <a:lnTo>
                    <a:pt x="38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4195400" y="4055350"/>
              <a:ext cx="1875" cy="2775"/>
            </a:xfrm>
            <a:custGeom>
              <a:rect b="b" l="l" r="r" t="t"/>
              <a:pathLst>
                <a:path extrusionOk="0" h="111" w="75">
                  <a:moveTo>
                    <a:pt x="1" y="0"/>
                  </a:moveTo>
                  <a:lnTo>
                    <a:pt x="1" y="111"/>
                  </a:lnTo>
                  <a:lnTo>
                    <a:pt x="75" y="111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4193550" y="4056275"/>
              <a:ext cx="3725" cy="2775"/>
            </a:xfrm>
            <a:custGeom>
              <a:rect b="b" l="l" r="r" t="t"/>
              <a:pathLst>
                <a:path extrusionOk="0" h="111" w="149">
                  <a:moveTo>
                    <a:pt x="1" y="0"/>
                  </a:moveTo>
                  <a:lnTo>
                    <a:pt x="38" y="74"/>
                  </a:lnTo>
                  <a:lnTo>
                    <a:pt x="75" y="111"/>
                  </a:lnTo>
                  <a:lnTo>
                    <a:pt x="149" y="74"/>
                  </a:lnTo>
                  <a:lnTo>
                    <a:pt x="75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5"/>
            <p:cNvSpPr/>
            <p:nvPr/>
          </p:nvSpPr>
          <p:spPr>
            <a:xfrm>
              <a:off x="4193550" y="4056275"/>
              <a:ext cx="950" cy="3700"/>
            </a:xfrm>
            <a:custGeom>
              <a:rect b="b" l="l" r="r" t="t"/>
              <a:pathLst>
                <a:path extrusionOk="0" h="148" w="38">
                  <a:moveTo>
                    <a:pt x="1" y="0"/>
                  </a:moveTo>
                  <a:lnTo>
                    <a:pt x="1" y="111"/>
                  </a:lnTo>
                  <a:lnTo>
                    <a:pt x="1" y="148"/>
                  </a:lnTo>
                  <a:lnTo>
                    <a:pt x="38" y="111"/>
                  </a:lnTo>
                  <a:lnTo>
                    <a:pt x="38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5"/>
            <p:cNvSpPr/>
            <p:nvPr/>
          </p:nvSpPr>
          <p:spPr>
            <a:xfrm>
              <a:off x="4195400" y="4058100"/>
              <a:ext cx="1875" cy="2800"/>
            </a:xfrm>
            <a:custGeom>
              <a:rect b="b" l="l" r="r" t="t"/>
              <a:pathLst>
                <a:path extrusionOk="0" h="112" w="75">
                  <a:moveTo>
                    <a:pt x="75" y="1"/>
                  </a:moveTo>
                  <a:lnTo>
                    <a:pt x="1" y="38"/>
                  </a:lnTo>
                  <a:lnTo>
                    <a:pt x="1" y="75"/>
                  </a:lnTo>
                  <a:lnTo>
                    <a:pt x="75" y="112"/>
                  </a:lnTo>
                  <a:lnTo>
                    <a:pt x="75" y="3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4193550" y="4059025"/>
              <a:ext cx="3725" cy="1875"/>
            </a:xfrm>
            <a:custGeom>
              <a:rect b="b" l="l" r="r" t="t"/>
              <a:pathLst>
                <a:path extrusionOk="0" h="75" w="149">
                  <a:moveTo>
                    <a:pt x="38" y="1"/>
                  </a:moveTo>
                  <a:lnTo>
                    <a:pt x="1" y="38"/>
                  </a:lnTo>
                  <a:lnTo>
                    <a:pt x="38" y="38"/>
                  </a:lnTo>
                  <a:lnTo>
                    <a:pt x="75" y="75"/>
                  </a:lnTo>
                  <a:lnTo>
                    <a:pt x="149" y="75"/>
                  </a:lnTo>
                  <a:lnTo>
                    <a:pt x="75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4193550" y="4053500"/>
              <a:ext cx="3725" cy="1875"/>
            </a:xfrm>
            <a:custGeom>
              <a:rect b="b" l="l" r="r" t="t"/>
              <a:pathLst>
                <a:path extrusionOk="0" h="75" w="149">
                  <a:moveTo>
                    <a:pt x="38" y="0"/>
                  </a:moveTo>
                  <a:lnTo>
                    <a:pt x="1" y="37"/>
                  </a:lnTo>
                  <a:lnTo>
                    <a:pt x="38" y="37"/>
                  </a:lnTo>
                  <a:lnTo>
                    <a:pt x="75" y="74"/>
                  </a:lnTo>
                  <a:lnTo>
                    <a:pt x="149" y="74"/>
                  </a:lnTo>
                  <a:lnTo>
                    <a:pt x="75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4188950" y="4056275"/>
              <a:ext cx="925" cy="1850"/>
            </a:xfrm>
            <a:custGeom>
              <a:rect b="b" l="l" r="r" t="t"/>
              <a:pathLst>
                <a:path extrusionOk="0" h="74" w="37">
                  <a:moveTo>
                    <a:pt x="0" y="0"/>
                  </a:moveTo>
                  <a:lnTo>
                    <a:pt x="0" y="74"/>
                  </a:lnTo>
                  <a:lnTo>
                    <a:pt x="37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4185250" y="4059950"/>
              <a:ext cx="950" cy="3725"/>
            </a:xfrm>
            <a:custGeom>
              <a:rect b="b" l="l" r="r" t="t"/>
              <a:pathLst>
                <a:path extrusionOk="0" h="149" w="38">
                  <a:moveTo>
                    <a:pt x="0" y="1"/>
                  </a:moveTo>
                  <a:lnTo>
                    <a:pt x="0" y="38"/>
                  </a:lnTo>
                  <a:lnTo>
                    <a:pt x="0" y="112"/>
                  </a:lnTo>
                  <a:lnTo>
                    <a:pt x="0" y="149"/>
                  </a:lnTo>
                  <a:lnTo>
                    <a:pt x="37" y="149"/>
                  </a:lnTo>
                  <a:lnTo>
                    <a:pt x="37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4187100" y="4062725"/>
              <a:ext cx="1850" cy="1875"/>
            </a:xfrm>
            <a:custGeom>
              <a:rect b="b" l="l" r="r" t="t"/>
              <a:pathLst>
                <a:path extrusionOk="0" h="75" w="74">
                  <a:moveTo>
                    <a:pt x="0" y="1"/>
                  </a:moveTo>
                  <a:lnTo>
                    <a:pt x="0" y="75"/>
                  </a:lnTo>
                  <a:lnTo>
                    <a:pt x="74" y="75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5"/>
            <p:cNvSpPr/>
            <p:nvPr/>
          </p:nvSpPr>
          <p:spPr>
            <a:xfrm>
              <a:off x="4185250" y="4063650"/>
              <a:ext cx="1875" cy="950"/>
            </a:xfrm>
            <a:custGeom>
              <a:rect b="b" l="l" r="r" t="t"/>
              <a:pathLst>
                <a:path extrusionOk="0" h="38" w="75">
                  <a:moveTo>
                    <a:pt x="0" y="1"/>
                  </a:moveTo>
                  <a:lnTo>
                    <a:pt x="37" y="1"/>
                  </a:lnTo>
                  <a:lnTo>
                    <a:pt x="74" y="38"/>
                  </a:lnTo>
                  <a:lnTo>
                    <a:pt x="74" y="38"/>
                  </a:lnTo>
                  <a:lnTo>
                    <a:pt x="74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5"/>
            <p:cNvSpPr/>
            <p:nvPr/>
          </p:nvSpPr>
          <p:spPr>
            <a:xfrm>
              <a:off x="4185250" y="4063650"/>
              <a:ext cx="950" cy="1875"/>
            </a:xfrm>
            <a:custGeom>
              <a:rect b="b" l="l" r="r" t="t"/>
              <a:pathLst>
                <a:path extrusionOk="0" h="75" w="38">
                  <a:moveTo>
                    <a:pt x="0" y="1"/>
                  </a:moveTo>
                  <a:lnTo>
                    <a:pt x="0" y="75"/>
                  </a:lnTo>
                  <a:lnTo>
                    <a:pt x="37" y="7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4187100" y="4064575"/>
              <a:ext cx="1850" cy="3725"/>
            </a:xfrm>
            <a:custGeom>
              <a:rect b="b" l="l" r="r" t="t"/>
              <a:pathLst>
                <a:path extrusionOk="0" h="149" w="74">
                  <a:moveTo>
                    <a:pt x="0" y="1"/>
                  </a:moveTo>
                  <a:lnTo>
                    <a:pt x="0" y="112"/>
                  </a:lnTo>
                  <a:lnTo>
                    <a:pt x="0" y="149"/>
                  </a:lnTo>
                  <a:lnTo>
                    <a:pt x="74" y="112"/>
                  </a:lnTo>
                  <a:lnTo>
                    <a:pt x="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4185250" y="4065500"/>
              <a:ext cx="1875" cy="2800"/>
            </a:xfrm>
            <a:custGeom>
              <a:rect b="b" l="l" r="r" t="t"/>
              <a:pathLst>
                <a:path extrusionOk="0" h="112" w="75">
                  <a:moveTo>
                    <a:pt x="0" y="1"/>
                  </a:moveTo>
                  <a:lnTo>
                    <a:pt x="37" y="75"/>
                  </a:lnTo>
                  <a:lnTo>
                    <a:pt x="74" y="112"/>
                  </a:lnTo>
                  <a:lnTo>
                    <a:pt x="74" y="7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4185250" y="4059950"/>
              <a:ext cx="1875" cy="2800"/>
            </a:xfrm>
            <a:custGeom>
              <a:rect b="b" l="l" r="r" t="t"/>
              <a:pathLst>
                <a:path extrusionOk="0" h="112" w="75">
                  <a:moveTo>
                    <a:pt x="0" y="1"/>
                  </a:moveTo>
                  <a:lnTo>
                    <a:pt x="37" y="38"/>
                  </a:lnTo>
                  <a:lnTo>
                    <a:pt x="74" y="112"/>
                  </a:lnTo>
                  <a:lnTo>
                    <a:pt x="74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4189850" y="4063650"/>
              <a:ext cx="950" cy="1875"/>
            </a:xfrm>
            <a:custGeom>
              <a:rect b="b" l="l" r="r" t="t"/>
              <a:pathLst>
                <a:path extrusionOk="0" h="75" w="38">
                  <a:moveTo>
                    <a:pt x="1" y="1"/>
                  </a:moveTo>
                  <a:lnTo>
                    <a:pt x="1" y="75"/>
                  </a:lnTo>
                  <a:lnTo>
                    <a:pt x="38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192625" y="4064575"/>
              <a:ext cx="950" cy="2800"/>
            </a:xfrm>
            <a:custGeom>
              <a:rect b="b" l="l" r="r" t="t"/>
              <a:pathLst>
                <a:path extrusionOk="0" h="112" w="38">
                  <a:moveTo>
                    <a:pt x="1" y="1"/>
                  </a:moveTo>
                  <a:lnTo>
                    <a:pt x="1" y="112"/>
                  </a:lnTo>
                  <a:lnTo>
                    <a:pt x="38" y="112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4189850" y="4065500"/>
              <a:ext cx="2800" cy="2800"/>
            </a:xfrm>
            <a:custGeom>
              <a:rect b="b" l="l" r="r" t="t"/>
              <a:pathLst>
                <a:path extrusionOk="0" h="112" w="112">
                  <a:moveTo>
                    <a:pt x="1" y="1"/>
                  </a:moveTo>
                  <a:lnTo>
                    <a:pt x="38" y="75"/>
                  </a:lnTo>
                  <a:lnTo>
                    <a:pt x="112" y="112"/>
                  </a:lnTo>
                  <a:lnTo>
                    <a:pt x="112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4189850" y="4065500"/>
              <a:ext cx="950" cy="3725"/>
            </a:xfrm>
            <a:custGeom>
              <a:rect b="b" l="l" r="r" t="t"/>
              <a:pathLst>
                <a:path extrusionOk="0" h="149" w="38">
                  <a:moveTo>
                    <a:pt x="1" y="1"/>
                  </a:moveTo>
                  <a:lnTo>
                    <a:pt x="1" y="112"/>
                  </a:lnTo>
                  <a:lnTo>
                    <a:pt x="1" y="149"/>
                  </a:lnTo>
                  <a:lnTo>
                    <a:pt x="38" y="112"/>
                  </a:lnTo>
                  <a:lnTo>
                    <a:pt x="38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5"/>
            <p:cNvSpPr/>
            <p:nvPr/>
          </p:nvSpPr>
          <p:spPr>
            <a:xfrm>
              <a:off x="4192625" y="4067350"/>
              <a:ext cx="950" cy="2800"/>
            </a:xfrm>
            <a:custGeom>
              <a:rect b="b" l="l" r="r" t="t"/>
              <a:pathLst>
                <a:path extrusionOk="0" h="112" w="38">
                  <a:moveTo>
                    <a:pt x="1" y="1"/>
                  </a:moveTo>
                  <a:lnTo>
                    <a:pt x="1" y="38"/>
                  </a:lnTo>
                  <a:lnTo>
                    <a:pt x="1" y="75"/>
                  </a:lnTo>
                  <a:lnTo>
                    <a:pt x="1" y="112"/>
                  </a:lnTo>
                  <a:lnTo>
                    <a:pt x="38" y="112"/>
                  </a:lnTo>
                  <a:lnTo>
                    <a:pt x="38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4189850" y="4068275"/>
              <a:ext cx="2800" cy="1875"/>
            </a:xfrm>
            <a:custGeom>
              <a:rect b="b" l="l" r="r" t="t"/>
              <a:pathLst>
                <a:path extrusionOk="0" h="75" w="112">
                  <a:moveTo>
                    <a:pt x="38" y="1"/>
                  </a:moveTo>
                  <a:lnTo>
                    <a:pt x="1" y="38"/>
                  </a:lnTo>
                  <a:lnTo>
                    <a:pt x="38" y="38"/>
                  </a:lnTo>
                  <a:lnTo>
                    <a:pt x="112" y="75"/>
                  </a:lnTo>
                  <a:lnTo>
                    <a:pt x="112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4189850" y="4062725"/>
              <a:ext cx="2800" cy="1875"/>
            </a:xfrm>
            <a:custGeom>
              <a:rect b="b" l="l" r="r" t="t"/>
              <a:pathLst>
                <a:path extrusionOk="0" h="75" w="112">
                  <a:moveTo>
                    <a:pt x="38" y="1"/>
                  </a:moveTo>
                  <a:lnTo>
                    <a:pt x="1" y="38"/>
                  </a:lnTo>
                  <a:lnTo>
                    <a:pt x="38" y="38"/>
                  </a:lnTo>
                  <a:lnTo>
                    <a:pt x="112" y="75"/>
                  </a:lnTo>
                  <a:lnTo>
                    <a:pt x="112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4193550" y="4064575"/>
              <a:ext cx="950" cy="3725"/>
            </a:xfrm>
            <a:custGeom>
              <a:rect b="b" l="l" r="r" t="t"/>
              <a:pathLst>
                <a:path extrusionOk="0" h="149" w="38">
                  <a:moveTo>
                    <a:pt x="1" y="1"/>
                  </a:moveTo>
                  <a:lnTo>
                    <a:pt x="1" y="38"/>
                  </a:lnTo>
                  <a:lnTo>
                    <a:pt x="1" y="112"/>
                  </a:lnTo>
                  <a:lnTo>
                    <a:pt x="1" y="149"/>
                  </a:lnTo>
                  <a:lnTo>
                    <a:pt x="38" y="149"/>
                  </a:lnTo>
                  <a:lnTo>
                    <a:pt x="38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4195400" y="4067350"/>
              <a:ext cx="1875" cy="1875"/>
            </a:xfrm>
            <a:custGeom>
              <a:rect b="b" l="l" r="r" t="t"/>
              <a:pathLst>
                <a:path extrusionOk="0" h="75" w="75">
                  <a:moveTo>
                    <a:pt x="1" y="1"/>
                  </a:moveTo>
                  <a:lnTo>
                    <a:pt x="1" y="75"/>
                  </a:lnTo>
                  <a:lnTo>
                    <a:pt x="75" y="75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93550" y="4068275"/>
              <a:ext cx="3725" cy="950"/>
            </a:xfrm>
            <a:custGeom>
              <a:rect b="b" l="l" r="r" t="t"/>
              <a:pathLst>
                <a:path extrusionOk="0" h="38" w="149">
                  <a:moveTo>
                    <a:pt x="1" y="1"/>
                  </a:moveTo>
                  <a:lnTo>
                    <a:pt x="38" y="1"/>
                  </a:lnTo>
                  <a:lnTo>
                    <a:pt x="75" y="38"/>
                  </a:lnTo>
                  <a:lnTo>
                    <a:pt x="149" y="38"/>
                  </a:lnTo>
                  <a:lnTo>
                    <a:pt x="75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5"/>
            <p:cNvSpPr/>
            <p:nvPr/>
          </p:nvSpPr>
          <p:spPr>
            <a:xfrm>
              <a:off x="4193550" y="4068275"/>
              <a:ext cx="950" cy="1875"/>
            </a:xfrm>
            <a:custGeom>
              <a:rect b="b" l="l" r="r" t="t"/>
              <a:pathLst>
                <a:path extrusionOk="0" h="75" w="38">
                  <a:moveTo>
                    <a:pt x="1" y="1"/>
                  </a:moveTo>
                  <a:lnTo>
                    <a:pt x="1" y="75"/>
                  </a:lnTo>
                  <a:lnTo>
                    <a:pt x="38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5"/>
            <p:cNvSpPr/>
            <p:nvPr/>
          </p:nvSpPr>
          <p:spPr>
            <a:xfrm>
              <a:off x="4195400" y="4069200"/>
              <a:ext cx="1875" cy="3725"/>
            </a:xfrm>
            <a:custGeom>
              <a:rect b="b" l="l" r="r" t="t"/>
              <a:pathLst>
                <a:path extrusionOk="0" h="149" w="75">
                  <a:moveTo>
                    <a:pt x="1" y="1"/>
                  </a:moveTo>
                  <a:lnTo>
                    <a:pt x="1" y="112"/>
                  </a:lnTo>
                  <a:lnTo>
                    <a:pt x="75" y="148"/>
                  </a:lnTo>
                  <a:lnTo>
                    <a:pt x="75" y="112"/>
                  </a:lnTo>
                  <a:lnTo>
                    <a:pt x="75" y="3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5"/>
            <p:cNvSpPr/>
            <p:nvPr/>
          </p:nvSpPr>
          <p:spPr>
            <a:xfrm>
              <a:off x="4193550" y="4070125"/>
              <a:ext cx="3725" cy="2800"/>
            </a:xfrm>
            <a:custGeom>
              <a:rect b="b" l="l" r="r" t="t"/>
              <a:pathLst>
                <a:path extrusionOk="0" h="112" w="149">
                  <a:moveTo>
                    <a:pt x="1" y="1"/>
                  </a:moveTo>
                  <a:lnTo>
                    <a:pt x="38" y="75"/>
                  </a:lnTo>
                  <a:lnTo>
                    <a:pt x="75" y="111"/>
                  </a:lnTo>
                  <a:lnTo>
                    <a:pt x="149" y="111"/>
                  </a:lnTo>
                  <a:lnTo>
                    <a:pt x="75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5"/>
            <p:cNvSpPr/>
            <p:nvPr/>
          </p:nvSpPr>
          <p:spPr>
            <a:xfrm>
              <a:off x="4193550" y="4064575"/>
              <a:ext cx="3725" cy="2800"/>
            </a:xfrm>
            <a:custGeom>
              <a:rect b="b" l="l" r="r" t="t"/>
              <a:pathLst>
                <a:path extrusionOk="0" h="112" w="149">
                  <a:moveTo>
                    <a:pt x="1" y="1"/>
                  </a:moveTo>
                  <a:lnTo>
                    <a:pt x="38" y="38"/>
                  </a:lnTo>
                  <a:lnTo>
                    <a:pt x="75" y="112"/>
                  </a:lnTo>
                  <a:lnTo>
                    <a:pt x="149" y="112"/>
                  </a:lnTo>
                  <a:lnTo>
                    <a:pt x="75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5"/>
            <p:cNvSpPr/>
            <p:nvPr/>
          </p:nvSpPr>
          <p:spPr>
            <a:xfrm>
              <a:off x="4188950" y="4068275"/>
              <a:ext cx="925" cy="950"/>
            </a:xfrm>
            <a:custGeom>
              <a:rect b="b" l="l" r="r" t="t"/>
              <a:pathLst>
                <a:path extrusionOk="0" h="38" w="37">
                  <a:moveTo>
                    <a:pt x="0" y="1"/>
                  </a:moveTo>
                  <a:lnTo>
                    <a:pt x="0" y="38"/>
                  </a:lnTo>
                  <a:lnTo>
                    <a:pt x="37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5"/>
            <p:cNvSpPr/>
            <p:nvPr/>
          </p:nvSpPr>
          <p:spPr>
            <a:xfrm>
              <a:off x="4267500" y="4096000"/>
              <a:ext cx="13900" cy="10200"/>
            </a:xfrm>
            <a:custGeom>
              <a:rect b="b" l="l" r="r" t="t"/>
              <a:pathLst>
                <a:path extrusionOk="0" h="408" w="556">
                  <a:moveTo>
                    <a:pt x="1" y="1"/>
                  </a:moveTo>
                  <a:lnTo>
                    <a:pt x="1" y="75"/>
                  </a:lnTo>
                  <a:lnTo>
                    <a:pt x="555" y="407"/>
                  </a:lnTo>
                  <a:lnTo>
                    <a:pt x="555" y="3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5"/>
            <p:cNvSpPr/>
            <p:nvPr/>
          </p:nvSpPr>
          <p:spPr>
            <a:xfrm>
              <a:off x="4267500" y="4100625"/>
              <a:ext cx="13900" cy="10200"/>
            </a:xfrm>
            <a:custGeom>
              <a:rect b="b" l="l" r="r" t="t"/>
              <a:pathLst>
                <a:path extrusionOk="0" h="408" w="556">
                  <a:moveTo>
                    <a:pt x="1" y="1"/>
                  </a:moveTo>
                  <a:lnTo>
                    <a:pt x="1" y="148"/>
                  </a:lnTo>
                  <a:lnTo>
                    <a:pt x="555" y="407"/>
                  </a:lnTo>
                  <a:lnTo>
                    <a:pt x="555" y="3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5"/>
            <p:cNvSpPr/>
            <p:nvPr/>
          </p:nvSpPr>
          <p:spPr>
            <a:xfrm>
              <a:off x="4267500" y="4105250"/>
              <a:ext cx="13900" cy="10200"/>
            </a:xfrm>
            <a:custGeom>
              <a:rect b="b" l="l" r="r" t="t"/>
              <a:pathLst>
                <a:path extrusionOk="0" h="408" w="556">
                  <a:moveTo>
                    <a:pt x="1" y="0"/>
                  </a:moveTo>
                  <a:lnTo>
                    <a:pt x="1" y="148"/>
                  </a:lnTo>
                  <a:lnTo>
                    <a:pt x="555" y="407"/>
                  </a:lnTo>
                  <a:lnTo>
                    <a:pt x="555" y="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5"/>
            <p:cNvSpPr/>
            <p:nvPr/>
          </p:nvSpPr>
          <p:spPr>
            <a:xfrm>
              <a:off x="4267500" y="4109875"/>
              <a:ext cx="13900" cy="10175"/>
            </a:xfrm>
            <a:custGeom>
              <a:rect b="b" l="l" r="r" t="t"/>
              <a:pathLst>
                <a:path extrusionOk="0" h="407" w="556">
                  <a:moveTo>
                    <a:pt x="1" y="0"/>
                  </a:moveTo>
                  <a:lnTo>
                    <a:pt x="1" y="148"/>
                  </a:lnTo>
                  <a:lnTo>
                    <a:pt x="555" y="407"/>
                  </a:lnTo>
                  <a:lnTo>
                    <a:pt x="555" y="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5"/>
            <p:cNvSpPr/>
            <p:nvPr/>
          </p:nvSpPr>
          <p:spPr>
            <a:xfrm>
              <a:off x="4183400" y="4068275"/>
              <a:ext cx="98000" cy="57325"/>
            </a:xfrm>
            <a:custGeom>
              <a:rect b="b" l="l" r="r" t="t"/>
              <a:pathLst>
                <a:path extrusionOk="0" h="2293" w="3920">
                  <a:moveTo>
                    <a:pt x="0" y="1"/>
                  </a:moveTo>
                  <a:lnTo>
                    <a:pt x="0" y="38"/>
                  </a:lnTo>
                  <a:lnTo>
                    <a:pt x="3919" y="2293"/>
                  </a:lnTo>
                  <a:lnTo>
                    <a:pt x="3919" y="22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5"/>
            <p:cNvSpPr/>
            <p:nvPr/>
          </p:nvSpPr>
          <p:spPr>
            <a:xfrm>
              <a:off x="4183400" y="4070125"/>
              <a:ext cx="98000" cy="58250"/>
            </a:xfrm>
            <a:custGeom>
              <a:rect b="b" l="l" r="r" t="t"/>
              <a:pathLst>
                <a:path extrusionOk="0" h="2330" w="3920">
                  <a:moveTo>
                    <a:pt x="0" y="1"/>
                  </a:moveTo>
                  <a:lnTo>
                    <a:pt x="0" y="75"/>
                  </a:lnTo>
                  <a:lnTo>
                    <a:pt x="3919" y="2330"/>
                  </a:lnTo>
                  <a:lnTo>
                    <a:pt x="3919" y="22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5"/>
            <p:cNvSpPr/>
            <p:nvPr/>
          </p:nvSpPr>
          <p:spPr>
            <a:xfrm>
              <a:off x="4183400" y="4016525"/>
              <a:ext cx="16650" cy="13875"/>
            </a:xfrm>
            <a:custGeom>
              <a:rect b="b" l="l" r="r" t="t"/>
              <a:pathLst>
                <a:path extrusionOk="0" h="555" w="666">
                  <a:moveTo>
                    <a:pt x="0" y="0"/>
                  </a:moveTo>
                  <a:lnTo>
                    <a:pt x="0" y="111"/>
                  </a:lnTo>
                  <a:lnTo>
                    <a:pt x="666" y="555"/>
                  </a:lnTo>
                  <a:lnTo>
                    <a:pt x="666" y="4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5"/>
            <p:cNvSpPr/>
            <p:nvPr/>
          </p:nvSpPr>
          <p:spPr>
            <a:xfrm>
              <a:off x="4183400" y="4023000"/>
              <a:ext cx="16650" cy="13875"/>
            </a:xfrm>
            <a:custGeom>
              <a:rect b="b" l="l" r="r" t="t"/>
              <a:pathLst>
                <a:path extrusionOk="0" h="555" w="666">
                  <a:moveTo>
                    <a:pt x="0" y="0"/>
                  </a:moveTo>
                  <a:lnTo>
                    <a:pt x="0" y="148"/>
                  </a:lnTo>
                  <a:lnTo>
                    <a:pt x="666" y="555"/>
                  </a:lnTo>
                  <a:lnTo>
                    <a:pt x="666" y="3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5"/>
            <p:cNvSpPr/>
            <p:nvPr/>
          </p:nvSpPr>
          <p:spPr>
            <a:xfrm>
              <a:off x="4183400" y="4028525"/>
              <a:ext cx="16650" cy="13900"/>
            </a:xfrm>
            <a:custGeom>
              <a:rect b="b" l="l" r="r" t="t"/>
              <a:pathLst>
                <a:path extrusionOk="0" h="556" w="666">
                  <a:moveTo>
                    <a:pt x="0" y="1"/>
                  </a:moveTo>
                  <a:lnTo>
                    <a:pt x="0" y="149"/>
                  </a:lnTo>
                  <a:lnTo>
                    <a:pt x="666" y="555"/>
                  </a:lnTo>
                  <a:lnTo>
                    <a:pt x="666" y="4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5"/>
            <p:cNvSpPr/>
            <p:nvPr/>
          </p:nvSpPr>
          <p:spPr>
            <a:xfrm>
              <a:off x="4142050" y="3984725"/>
              <a:ext cx="23800" cy="24425"/>
            </a:xfrm>
            <a:custGeom>
              <a:rect b="b" l="l" r="r" t="t"/>
              <a:pathLst>
                <a:path extrusionOk="0" h="977" w="952">
                  <a:moveTo>
                    <a:pt x="96" y="1"/>
                  </a:moveTo>
                  <a:cubicBezTo>
                    <a:pt x="33" y="1"/>
                    <a:pt x="0" y="35"/>
                    <a:pt x="27" y="89"/>
                  </a:cubicBezTo>
                  <a:lnTo>
                    <a:pt x="64" y="459"/>
                  </a:lnTo>
                  <a:lnTo>
                    <a:pt x="952" y="977"/>
                  </a:lnTo>
                  <a:lnTo>
                    <a:pt x="878" y="644"/>
                  </a:lnTo>
                  <a:cubicBezTo>
                    <a:pt x="878" y="570"/>
                    <a:pt x="804" y="422"/>
                    <a:pt x="730" y="348"/>
                  </a:cubicBezTo>
                  <a:lnTo>
                    <a:pt x="175" y="15"/>
                  </a:lnTo>
                  <a:cubicBezTo>
                    <a:pt x="146" y="5"/>
                    <a:pt x="119" y="1"/>
                    <a:pt x="96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5"/>
            <p:cNvSpPr/>
            <p:nvPr/>
          </p:nvSpPr>
          <p:spPr>
            <a:xfrm>
              <a:off x="4144575" y="4017450"/>
              <a:ext cx="24975" cy="26825"/>
            </a:xfrm>
            <a:custGeom>
              <a:rect b="b" l="l" r="r" t="t"/>
              <a:pathLst>
                <a:path extrusionOk="0" h="1073" w="999">
                  <a:moveTo>
                    <a:pt x="0" y="0"/>
                  </a:moveTo>
                  <a:lnTo>
                    <a:pt x="74" y="555"/>
                  </a:lnTo>
                  <a:lnTo>
                    <a:pt x="999" y="1072"/>
                  </a:lnTo>
                  <a:lnTo>
                    <a:pt x="888" y="5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5"/>
            <p:cNvSpPr/>
            <p:nvPr/>
          </p:nvSpPr>
          <p:spPr>
            <a:xfrm>
              <a:off x="4147350" y="4035000"/>
              <a:ext cx="23125" cy="25900"/>
            </a:xfrm>
            <a:custGeom>
              <a:rect b="b" l="l" r="r" t="t"/>
              <a:pathLst>
                <a:path extrusionOk="0" h="1036" w="925">
                  <a:moveTo>
                    <a:pt x="0" y="1"/>
                  </a:moveTo>
                  <a:lnTo>
                    <a:pt x="37" y="555"/>
                  </a:lnTo>
                  <a:lnTo>
                    <a:pt x="925" y="1036"/>
                  </a:lnTo>
                  <a:lnTo>
                    <a:pt x="888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5"/>
            <p:cNvSpPr/>
            <p:nvPr/>
          </p:nvSpPr>
          <p:spPr>
            <a:xfrm>
              <a:off x="4148275" y="4051650"/>
              <a:ext cx="23775" cy="24825"/>
            </a:xfrm>
            <a:custGeom>
              <a:rect b="b" l="l" r="r" t="t"/>
              <a:pathLst>
                <a:path extrusionOk="0" h="993" w="951">
                  <a:moveTo>
                    <a:pt x="0" y="0"/>
                  </a:moveTo>
                  <a:lnTo>
                    <a:pt x="37" y="333"/>
                  </a:lnTo>
                  <a:cubicBezTo>
                    <a:pt x="37" y="407"/>
                    <a:pt x="148" y="555"/>
                    <a:pt x="222" y="666"/>
                  </a:cubicBezTo>
                  <a:lnTo>
                    <a:pt x="777" y="961"/>
                  </a:lnTo>
                  <a:cubicBezTo>
                    <a:pt x="809" y="983"/>
                    <a:pt x="838" y="992"/>
                    <a:pt x="863" y="992"/>
                  </a:cubicBezTo>
                  <a:cubicBezTo>
                    <a:pt x="921" y="992"/>
                    <a:pt x="951" y="940"/>
                    <a:pt x="925" y="887"/>
                  </a:cubicBezTo>
                  <a:lnTo>
                    <a:pt x="888" y="5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5"/>
            <p:cNvSpPr/>
            <p:nvPr/>
          </p:nvSpPr>
          <p:spPr>
            <a:xfrm>
              <a:off x="4143650" y="3998950"/>
              <a:ext cx="23125" cy="27750"/>
            </a:xfrm>
            <a:custGeom>
              <a:rect b="b" l="l" r="r" t="t"/>
              <a:pathLst>
                <a:path extrusionOk="0" h="1110" w="925">
                  <a:moveTo>
                    <a:pt x="0" y="1"/>
                  </a:moveTo>
                  <a:lnTo>
                    <a:pt x="37" y="592"/>
                  </a:lnTo>
                  <a:lnTo>
                    <a:pt x="925" y="1110"/>
                  </a:lnTo>
                  <a:lnTo>
                    <a:pt x="888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5"/>
            <p:cNvSpPr/>
            <p:nvPr/>
          </p:nvSpPr>
          <p:spPr>
            <a:xfrm>
              <a:off x="4291525" y="4072125"/>
              <a:ext cx="24050" cy="22975"/>
            </a:xfrm>
            <a:custGeom>
              <a:rect b="b" l="l" r="r" t="t"/>
              <a:pathLst>
                <a:path extrusionOk="0" h="919" w="962">
                  <a:moveTo>
                    <a:pt x="152" y="1"/>
                  </a:moveTo>
                  <a:cubicBezTo>
                    <a:pt x="93" y="1"/>
                    <a:pt x="38" y="53"/>
                    <a:pt x="38" y="105"/>
                  </a:cubicBezTo>
                  <a:lnTo>
                    <a:pt x="1" y="401"/>
                  </a:lnTo>
                  <a:lnTo>
                    <a:pt x="888" y="919"/>
                  </a:lnTo>
                  <a:lnTo>
                    <a:pt x="925" y="623"/>
                  </a:lnTo>
                  <a:cubicBezTo>
                    <a:pt x="962" y="512"/>
                    <a:pt x="888" y="401"/>
                    <a:pt x="777" y="364"/>
                  </a:cubicBezTo>
                  <a:lnTo>
                    <a:pt x="223" y="31"/>
                  </a:lnTo>
                  <a:cubicBezTo>
                    <a:pt x="201" y="10"/>
                    <a:pt x="176" y="1"/>
                    <a:pt x="152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5"/>
            <p:cNvSpPr/>
            <p:nvPr/>
          </p:nvSpPr>
          <p:spPr>
            <a:xfrm>
              <a:off x="4287825" y="4100625"/>
              <a:ext cx="25000" cy="24975"/>
            </a:xfrm>
            <a:custGeom>
              <a:rect b="b" l="l" r="r" t="t"/>
              <a:pathLst>
                <a:path extrusionOk="0" h="999" w="1000">
                  <a:moveTo>
                    <a:pt x="75" y="1"/>
                  </a:moveTo>
                  <a:lnTo>
                    <a:pt x="1" y="518"/>
                  </a:lnTo>
                  <a:lnTo>
                    <a:pt x="888" y="999"/>
                  </a:lnTo>
                  <a:lnTo>
                    <a:pt x="999" y="51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5"/>
            <p:cNvSpPr/>
            <p:nvPr/>
          </p:nvSpPr>
          <p:spPr>
            <a:xfrm>
              <a:off x="4286900" y="4115425"/>
              <a:ext cx="23150" cy="25900"/>
            </a:xfrm>
            <a:custGeom>
              <a:rect b="b" l="l" r="r" t="t"/>
              <a:pathLst>
                <a:path extrusionOk="0" h="1036" w="926">
                  <a:moveTo>
                    <a:pt x="38" y="0"/>
                  </a:moveTo>
                  <a:lnTo>
                    <a:pt x="1" y="518"/>
                  </a:lnTo>
                  <a:lnTo>
                    <a:pt x="888" y="1035"/>
                  </a:lnTo>
                  <a:lnTo>
                    <a:pt x="925" y="51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5"/>
            <p:cNvSpPr/>
            <p:nvPr/>
          </p:nvSpPr>
          <p:spPr>
            <a:xfrm>
              <a:off x="4285050" y="4132050"/>
              <a:ext cx="24075" cy="22050"/>
            </a:xfrm>
            <a:custGeom>
              <a:rect b="b" l="l" r="r" t="t"/>
              <a:pathLst>
                <a:path extrusionOk="0" h="882" w="963">
                  <a:moveTo>
                    <a:pt x="75" y="1"/>
                  </a:moveTo>
                  <a:lnTo>
                    <a:pt x="38" y="259"/>
                  </a:lnTo>
                  <a:cubicBezTo>
                    <a:pt x="1" y="370"/>
                    <a:pt x="75" y="481"/>
                    <a:pt x="186" y="555"/>
                  </a:cubicBezTo>
                  <a:lnTo>
                    <a:pt x="703" y="851"/>
                  </a:lnTo>
                  <a:cubicBezTo>
                    <a:pt x="736" y="873"/>
                    <a:pt x="765" y="882"/>
                    <a:pt x="790" y="882"/>
                  </a:cubicBezTo>
                  <a:cubicBezTo>
                    <a:pt x="851" y="882"/>
                    <a:pt x="888" y="829"/>
                    <a:pt x="888" y="777"/>
                  </a:cubicBezTo>
                  <a:lnTo>
                    <a:pt x="962" y="481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5"/>
            <p:cNvSpPr/>
            <p:nvPr/>
          </p:nvSpPr>
          <p:spPr>
            <a:xfrm>
              <a:off x="4290600" y="4084000"/>
              <a:ext cx="23150" cy="25900"/>
            </a:xfrm>
            <a:custGeom>
              <a:rect b="b" l="l" r="r" t="t"/>
              <a:pathLst>
                <a:path extrusionOk="0" h="1036" w="926">
                  <a:moveTo>
                    <a:pt x="38" y="0"/>
                  </a:moveTo>
                  <a:lnTo>
                    <a:pt x="1" y="518"/>
                  </a:lnTo>
                  <a:lnTo>
                    <a:pt x="888" y="1035"/>
                  </a:lnTo>
                  <a:lnTo>
                    <a:pt x="925" y="51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5"/>
            <p:cNvSpPr/>
            <p:nvPr/>
          </p:nvSpPr>
          <p:spPr>
            <a:xfrm>
              <a:off x="4332200" y="4050725"/>
              <a:ext cx="56400" cy="123875"/>
            </a:xfrm>
            <a:custGeom>
              <a:rect b="b" l="l" r="r" t="t"/>
              <a:pathLst>
                <a:path extrusionOk="0" h="4955" w="2256">
                  <a:moveTo>
                    <a:pt x="1147" y="0"/>
                  </a:moveTo>
                  <a:lnTo>
                    <a:pt x="370" y="481"/>
                  </a:lnTo>
                  <a:lnTo>
                    <a:pt x="555" y="1997"/>
                  </a:lnTo>
                  <a:lnTo>
                    <a:pt x="629" y="4067"/>
                  </a:lnTo>
                  <a:lnTo>
                    <a:pt x="0" y="4954"/>
                  </a:lnTo>
                  <a:lnTo>
                    <a:pt x="0" y="4954"/>
                  </a:lnTo>
                  <a:lnTo>
                    <a:pt x="1997" y="4917"/>
                  </a:lnTo>
                  <a:cubicBezTo>
                    <a:pt x="2145" y="4400"/>
                    <a:pt x="2256" y="3845"/>
                    <a:pt x="2256" y="3180"/>
                  </a:cubicBezTo>
                  <a:cubicBezTo>
                    <a:pt x="2182" y="2329"/>
                    <a:pt x="2034" y="1405"/>
                    <a:pt x="1738" y="481"/>
                  </a:cubicBezTo>
                  <a:cubicBezTo>
                    <a:pt x="1553" y="333"/>
                    <a:pt x="1331" y="148"/>
                    <a:pt x="1147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5"/>
            <p:cNvSpPr/>
            <p:nvPr/>
          </p:nvSpPr>
          <p:spPr>
            <a:xfrm>
              <a:off x="4330350" y="4062725"/>
              <a:ext cx="36075" cy="122025"/>
            </a:xfrm>
            <a:custGeom>
              <a:rect b="b" l="l" r="r" t="t"/>
              <a:pathLst>
                <a:path extrusionOk="0" h="4881" w="1443">
                  <a:moveTo>
                    <a:pt x="370" y="1"/>
                  </a:moveTo>
                  <a:lnTo>
                    <a:pt x="1" y="4474"/>
                  </a:lnTo>
                  <a:cubicBezTo>
                    <a:pt x="370" y="4622"/>
                    <a:pt x="814" y="4807"/>
                    <a:pt x="1184" y="4881"/>
                  </a:cubicBezTo>
                  <a:cubicBezTo>
                    <a:pt x="1368" y="4363"/>
                    <a:pt x="1442" y="3809"/>
                    <a:pt x="1442" y="3180"/>
                  </a:cubicBezTo>
                  <a:cubicBezTo>
                    <a:pt x="1442" y="2293"/>
                    <a:pt x="1331" y="1369"/>
                    <a:pt x="999" y="444"/>
                  </a:cubicBezTo>
                  <a:cubicBezTo>
                    <a:pt x="814" y="297"/>
                    <a:pt x="592" y="112"/>
                    <a:pt x="370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5"/>
            <p:cNvSpPr/>
            <p:nvPr/>
          </p:nvSpPr>
          <p:spPr>
            <a:xfrm>
              <a:off x="4094650" y="3864950"/>
              <a:ext cx="316125" cy="387275"/>
            </a:xfrm>
            <a:custGeom>
              <a:rect b="b" l="l" r="r" t="t"/>
              <a:pathLst>
                <a:path extrusionOk="0" h="15491" w="12645">
                  <a:moveTo>
                    <a:pt x="3476" y="1368"/>
                  </a:moveTo>
                  <a:cubicBezTo>
                    <a:pt x="4142" y="1368"/>
                    <a:pt x="4918" y="1590"/>
                    <a:pt x="5658" y="2070"/>
                  </a:cubicBezTo>
                  <a:cubicBezTo>
                    <a:pt x="8504" y="3734"/>
                    <a:pt x="10870" y="7764"/>
                    <a:pt x="10870" y="11091"/>
                  </a:cubicBezTo>
                  <a:cubicBezTo>
                    <a:pt x="10870" y="12163"/>
                    <a:pt x="10649" y="13088"/>
                    <a:pt x="10131" y="13679"/>
                  </a:cubicBezTo>
                  <a:cubicBezTo>
                    <a:pt x="9724" y="14234"/>
                    <a:pt x="9059" y="14493"/>
                    <a:pt x="8319" y="14493"/>
                  </a:cubicBezTo>
                  <a:cubicBezTo>
                    <a:pt x="7691" y="14493"/>
                    <a:pt x="6951" y="14234"/>
                    <a:pt x="6175" y="13827"/>
                  </a:cubicBezTo>
                  <a:cubicBezTo>
                    <a:pt x="3291" y="12163"/>
                    <a:pt x="925" y="8134"/>
                    <a:pt x="925" y="4806"/>
                  </a:cubicBezTo>
                  <a:cubicBezTo>
                    <a:pt x="925" y="3734"/>
                    <a:pt x="1184" y="2810"/>
                    <a:pt x="1665" y="2218"/>
                  </a:cubicBezTo>
                  <a:cubicBezTo>
                    <a:pt x="2108" y="1664"/>
                    <a:pt x="2737" y="1368"/>
                    <a:pt x="3476" y="1368"/>
                  </a:cubicBezTo>
                  <a:close/>
                  <a:moveTo>
                    <a:pt x="4253" y="0"/>
                  </a:moveTo>
                  <a:cubicBezTo>
                    <a:pt x="4105" y="0"/>
                    <a:pt x="3883" y="0"/>
                    <a:pt x="3698" y="37"/>
                  </a:cubicBezTo>
                  <a:lnTo>
                    <a:pt x="3661" y="37"/>
                  </a:lnTo>
                  <a:cubicBezTo>
                    <a:pt x="2108" y="259"/>
                    <a:pt x="1184" y="1368"/>
                    <a:pt x="1184" y="1368"/>
                  </a:cubicBezTo>
                  <a:cubicBezTo>
                    <a:pt x="1073" y="1479"/>
                    <a:pt x="1036" y="1553"/>
                    <a:pt x="925" y="1664"/>
                  </a:cubicBezTo>
                  <a:cubicBezTo>
                    <a:pt x="334" y="2440"/>
                    <a:pt x="1" y="3512"/>
                    <a:pt x="1" y="4843"/>
                  </a:cubicBezTo>
                  <a:cubicBezTo>
                    <a:pt x="1" y="6618"/>
                    <a:pt x="629" y="8577"/>
                    <a:pt x="1665" y="10426"/>
                  </a:cubicBezTo>
                  <a:cubicBezTo>
                    <a:pt x="2737" y="12274"/>
                    <a:pt x="4179" y="13827"/>
                    <a:pt x="5694" y="14677"/>
                  </a:cubicBezTo>
                  <a:cubicBezTo>
                    <a:pt x="6619" y="15232"/>
                    <a:pt x="7543" y="15491"/>
                    <a:pt x="8393" y="15491"/>
                  </a:cubicBezTo>
                  <a:cubicBezTo>
                    <a:pt x="8837" y="15491"/>
                    <a:pt x="9244" y="15380"/>
                    <a:pt x="9613" y="15232"/>
                  </a:cubicBezTo>
                  <a:cubicBezTo>
                    <a:pt x="11351" y="14640"/>
                    <a:pt x="11943" y="13531"/>
                    <a:pt x="11943" y="13531"/>
                  </a:cubicBezTo>
                  <a:cubicBezTo>
                    <a:pt x="12423" y="12792"/>
                    <a:pt x="12645" y="11794"/>
                    <a:pt x="12645" y="10611"/>
                  </a:cubicBezTo>
                  <a:cubicBezTo>
                    <a:pt x="12645" y="8873"/>
                    <a:pt x="12016" y="6877"/>
                    <a:pt x="10981" y="5028"/>
                  </a:cubicBezTo>
                  <a:cubicBezTo>
                    <a:pt x="9909" y="3180"/>
                    <a:pt x="8467" y="1664"/>
                    <a:pt x="6951" y="776"/>
                  </a:cubicBezTo>
                  <a:cubicBezTo>
                    <a:pt x="6027" y="222"/>
                    <a:pt x="5103" y="0"/>
                    <a:pt x="4253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5"/>
            <p:cNvSpPr/>
            <p:nvPr/>
          </p:nvSpPr>
          <p:spPr>
            <a:xfrm>
              <a:off x="4259175" y="3912400"/>
              <a:ext cx="63800" cy="22800"/>
            </a:xfrm>
            <a:custGeom>
              <a:rect b="b" l="l" r="r" t="t"/>
              <a:pathLst>
                <a:path extrusionOk="0" h="912" w="2552">
                  <a:moveTo>
                    <a:pt x="2365" y="466"/>
                  </a:moveTo>
                  <a:lnTo>
                    <a:pt x="2552" y="653"/>
                  </a:lnTo>
                  <a:cubicBezTo>
                    <a:pt x="2496" y="581"/>
                    <a:pt x="2433" y="519"/>
                    <a:pt x="2365" y="466"/>
                  </a:cubicBezTo>
                  <a:close/>
                  <a:moveTo>
                    <a:pt x="1482" y="1"/>
                  </a:moveTo>
                  <a:cubicBezTo>
                    <a:pt x="1284" y="1"/>
                    <a:pt x="1086" y="39"/>
                    <a:pt x="888" y="99"/>
                  </a:cubicBezTo>
                  <a:cubicBezTo>
                    <a:pt x="407" y="209"/>
                    <a:pt x="112" y="468"/>
                    <a:pt x="1" y="764"/>
                  </a:cubicBezTo>
                  <a:lnTo>
                    <a:pt x="149" y="912"/>
                  </a:lnTo>
                  <a:cubicBezTo>
                    <a:pt x="186" y="616"/>
                    <a:pt x="481" y="394"/>
                    <a:pt x="925" y="283"/>
                  </a:cubicBezTo>
                  <a:cubicBezTo>
                    <a:pt x="1106" y="235"/>
                    <a:pt x="1302" y="207"/>
                    <a:pt x="1497" y="207"/>
                  </a:cubicBezTo>
                  <a:cubicBezTo>
                    <a:pt x="1812" y="207"/>
                    <a:pt x="2124" y="281"/>
                    <a:pt x="2365" y="466"/>
                  </a:cubicBezTo>
                  <a:lnTo>
                    <a:pt x="2365" y="466"/>
                  </a:lnTo>
                  <a:lnTo>
                    <a:pt x="1997" y="99"/>
                  </a:lnTo>
                  <a:cubicBezTo>
                    <a:pt x="1825" y="30"/>
                    <a:pt x="1654" y="1"/>
                    <a:pt x="1482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5"/>
            <p:cNvSpPr/>
            <p:nvPr/>
          </p:nvSpPr>
          <p:spPr>
            <a:xfrm>
              <a:off x="4285050" y="3939525"/>
              <a:ext cx="61950" cy="18800"/>
            </a:xfrm>
            <a:custGeom>
              <a:rect b="b" l="l" r="r" t="t"/>
              <a:pathLst>
                <a:path extrusionOk="0" h="752" w="2478">
                  <a:moveTo>
                    <a:pt x="2408" y="582"/>
                  </a:moveTo>
                  <a:lnTo>
                    <a:pt x="2478" y="677"/>
                  </a:lnTo>
                  <a:cubicBezTo>
                    <a:pt x="2457" y="644"/>
                    <a:pt x="2433" y="612"/>
                    <a:pt x="2408" y="582"/>
                  </a:cubicBezTo>
                  <a:close/>
                  <a:moveTo>
                    <a:pt x="1299" y="0"/>
                  </a:moveTo>
                  <a:cubicBezTo>
                    <a:pt x="1121" y="0"/>
                    <a:pt x="946" y="18"/>
                    <a:pt x="777" y="49"/>
                  </a:cubicBezTo>
                  <a:cubicBezTo>
                    <a:pt x="371" y="160"/>
                    <a:pt x="75" y="381"/>
                    <a:pt x="1" y="603"/>
                  </a:cubicBezTo>
                  <a:lnTo>
                    <a:pt x="112" y="751"/>
                  </a:lnTo>
                  <a:cubicBezTo>
                    <a:pt x="112" y="529"/>
                    <a:pt x="408" y="307"/>
                    <a:pt x="814" y="197"/>
                  </a:cubicBezTo>
                  <a:cubicBezTo>
                    <a:pt x="962" y="157"/>
                    <a:pt x="1124" y="136"/>
                    <a:pt x="1291" y="136"/>
                  </a:cubicBezTo>
                  <a:cubicBezTo>
                    <a:pt x="1710" y="136"/>
                    <a:pt x="2149" y="270"/>
                    <a:pt x="2408" y="582"/>
                  </a:cubicBezTo>
                  <a:lnTo>
                    <a:pt x="2408" y="582"/>
                  </a:lnTo>
                  <a:lnTo>
                    <a:pt x="2071" y="123"/>
                  </a:lnTo>
                  <a:cubicBezTo>
                    <a:pt x="1811" y="36"/>
                    <a:pt x="1552" y="0"/>
                    <a:pt x="1299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5"/>
            <p:cNvSpPr/>
            <p:nvPr/>
          </p:nvSpPr>
          <p:spPr>
            <a:xfrm>
              <a:off x="4310950" y="3969900"/>
              <a:ext cx="58250" cy="19850"/>
            </a:xfrm>
            <a:custGeom>
              <a:rect b="b" l="l" r="r" t="t"/>
              <a:pathLst>
                <a:path extrusionOk="0" h="794" w="2330">
                  <a:moveTo>
                    <a:pt x="1139" y="0"/>
                  </a:moveTo>
                  <a:cubicBezTo>
                    <a:pt x="998" y="0"/>
                    <a:pt x="863" y="17"/>
                    <a:pt x="740" y="54"/>
                  </a:cubicBezTo>
                  <a:cubicBezTo>
                    <a:pt x="370" y="128"/>
                    <a:pt x="111" y="313"/>
                    <a:pt x="0" y="608"/>
                  </a:cubicBezTo>
                  <a:cubicBezTo>
                    <a:pt x="74" y="645"/>
                    <a:pt x="111" y="756"/>
                    <a:pt x="148" y="793"/>
                  </a:cubicBezTo>
                  <a:cubicBezTo>
                    <a:pt x="185" y="571"/>
                    <a:pt x="444" y="313"/>
                    <a:pt x="777" y="239"/>
                  </a:cubicBezTo>
                  <a:cubicBezTo>
                    <a:pt x="927" y="196"/>
                    <a:pt x="1090" y="171"/>
                    <a:pt x="1255" y="171"/>
                  </a:cubicBezTo>
                  <a:cubicBezTo>
                    <a:pt x="1656" y="171"/>
                    <a:pt x="2067" y="315"/>
                    <a:pt x="2329" y="682"/>
                  </a:cubicBezTo>
                  <a:cubicBezTo>
                    <a:pt x="2218" y="497"/>
                    <a:pt x="2070" y="313"/>
                    <a:pt x="1997" y="165"/>
                  </a:cubicBezTo>
                  <a:cubicBezTo>
                    <a:pt x="1725" y="66"/>
                    <a:pt x="1421" y="0"/>
                    <a:pt x="1139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5"/>
            <p:cNvSpPr/>
            <p:nvPr/>
          </p:nvSpPr>
          <p:spPr>
            <a:xfrm>
              <a:off x="4329425" y="4004975"/>
              <a:ext cx="55475" cy="17125"/>
            </a:xfrm>
            <a:custGeom>
              <a:rect b="b" l="l" r="r" t="t"/>
              <a:pathLst>
                <a:path extrusionOk="0" h="685" w="2219">
                  <a:moveTo>
                    <a:pt x="1245" y="0"/>
                  </a:moveTo>
                  <a:cubicBezTo>
                    <a:pt x="1139" y="0"/>
                    <a:pt x="1032" y="8"/>
                    <a:pt x="925" y="19"/>
                  </a:cubicBezTo>
                  <a:cubicBezTo>
                    <a:pt x="518" y="93"/>
                    <a:pt x="185" y="277"/>
                    <a:pt x="1" y="462"/>
                  </a:cubicBezTo>
                  <a:cubicBezTo>
                    <a:pt x="74" y="499"/>
                    <a:pt x="111" y="573"/>
                    <a:pt x="111" y="610"/>
                  </a:cubicBezTo>
                  <a:cubicBezTo>
                    <a:pt x="185" y="462"/>
                    <a:pt x="518" y="240"/>
                    <a:pt x="925" y="203"/>
                  </a:cubicBezTo>
                  <a:cubicBezTo>
                    <a:pt x="982" y="199"/>
                    <a:pt x="1039" y="197"/>
                    <a:pt x="1097" y="197"/>
                  </a:cubicBezTo>
                  <a:cubicBezTo>
                    <a:pt x="1532" y="197"/>
                    <a:pt x="1991" y="325"/>
                    <a:pt x="2219" y="684"/>
                  </a:cubicBezTo>
                  <a:cubicBezTo>
                    <a:pt x="2182" y="536"/>
                    <a:pt x="2108" y="351"/>
                    <a:pt x="1997" y="203"/>
                  </a:cubicBezTo>
                  <a:cubicBezTo>
                    <a:pt x="1761" y="46"/>
                    <a:pt x="1506" y="0"/>
                    <a:pt x="124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5"/>
            <p:cNvSpPr/>
            <p:nvPr/>
          </p:nvSpPr>
          <p:spPr>
            <a:xfrm>
              <a:off x="4345150" y="4040225"/>
              <a:ext cx="51775" cy="14225"/>
            </a:xfrm>
            <a:custGeom>
              <a:rect b="b" l="l" r="r" t="t"/>
              <a:pathLst>
                <a:path extrusionOk="0" h="569" w="2071">
                  <a:moveTo>
                    <a:pt x="1041" y="1"/>
                  </a:moveTo>
                  <a:cubicBezTo>
                    <a:pt x="941" y="1"/>
                    <a:pt x="839" y="5"/>
                    <a:pt x="739" y="14"/>
                  </a:cubicBezTo>
                  <a:cubicBezTo>
                    <a:pt x="407" y="50"/>
                    <a:pt x="111" y="161"/>
                    <a:pt x="0" y="272"/>
                  </a:cubicBezTo>
                  <a:cubicBezTo>
                    <a:pt x="37" y="346"/>
                    <a:pt x="37" y="420"/>
                    <a:pt x="74" y="457"/>
                  </a:cubicBezTo>
                  <a:cubicBezTo>
                    <a:pt x="111" y="346"/>
                    <a:pt x="407" y="235"/>
                    <a:pt x="702" y="198"/>
                  </a:cubicBezTo>
                  <a:cubicBezTo>
                    <a:pt x="786" y="193"/>
                    <a:pt x="872" y="190"/>
                    <a:pt x="958" y="190"/>
                  </a:cubicBezTo>
                  <a:cubicBezTo>
                    <a:pt x="1437" y="190"/>
                    <a:pt x="1914" y="286"/>
                    <a:pt x="2070" y="568"/>
                  </a:cubicBezTo>
                  <a:cubicBezTo>
                    <a:pt x="1996" y="420"/>
                    <a:pt x="1959" y="346"/>
                    <a:pt x="1923" y="198"/>
                  </a:cubicBezTo>
                  <a:cubicBezTo>
                    <a:pt x="1722" y="55"/>
                    <a:pt x="1388" y="1"/>
                    <a:pt x="1041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5"/>
            <p:cNvSpPr/>
            <p:nvPr/>
          </p:nvSpPr>
          <p:spPr>
            <a:xfrm>
              <a:off x="4359000" y="4079575"/>
              <a:ext cx="47175" cy="9050"/>
            </a:xfrm>
            <a:custGeom>
              <a:rect b="b" l="l" r="r" t="t"/>
              <a:pathLst>
                <a:path extrusionOk="0" h="362" w="1887">
                  <a:moveTo>
                    <a:pt x="1078" y="0"/>
                  </a:moveTo>
                  <a:cubicBezTo>
                    <a:pt x="726" y="0"/>
                    <a:pt x="347" y="55"/>
                    <a:pt x="1" y="177"/>
                  </a:cubicBezTo>
                  <a:cubicBezTo>
                    <a:pt x="1" y="251"/>
                    <a:pt x="38" y="325"/>
                    <a:pt x="38" y="362"/>
                  </a:cubicBezTo>
                  <a:cubicBezTo>
                    <a:pt x="405" y="246"/>
                    <a:pt x="782" y="191"/>
                    <a:pt x="1117" y="191"/>
                  </a:cubicBezTo>
                  <a:cubicBezTo>
                    <a:pt x="1422" y="191"/>
                    <a:pt x="1692" y="237"/>
                    <a:pt x="1886" y="325"/>
                  </a:cubicBezTo>
                  <a:cubicBezTo>
                    <a:pt x="1886" y="214"/>
                    <a:pt x="1849" y="177"/>
                    <a:pt x="1849" y="103"/>
                  </a:cubicBezTo>
                  <a:cubicBezTo>
                    <a:pt x="1633" y="37"/>
                    <a:pt x="1365" y="0"/>
                    <a:pt x="1078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5"/>
            <p:cNvSpPr/>
            <p:nvPr/>
          </p:nvSpPr>
          <p:spPr>
            <a:xfrm>
              <a:off x="4365475" y="4119125"/>
              <a:ext cx="44375" cy="9250"/>
            </a:xfrm>
            <a:custGeom>
              <a:rect b="b" l="l" r="r" t="t"/>
              <a:pathLst>
                <a:path extrusionOk="0" h="370" w="1775">
                  <a:moveTo>
                    <a:pt x="0" y="0"/>
                  </a:moveTo>
                  <a:lnTo>
                    <a:pt x="0" y="222"/>
                  </a:lnTo>
                  <a:cubicBezTo>
                    <a:pt x="222" y="333"/>
                    <a:pt x="666" y="370"/>
                    <a:pt x="925" y="370"/>
                  </a:cubicBezTo>
                  <a:lnTo>
                    <a:pt x="1220" y="370"/>
                  </a:lnTo>
                  <a:cubicBezTo>
                    <a:pt x="1479" y="370"/>
                    <a:pt x="1664" y="333"/>
                    <a:pt x="1775" y="259"/>
                  </a:cubicBezTo>
                  <a:lnTo>
                    <a:pt x="1775" y="74"/>
                  </a:lnTo>
                  <a:cubicBezTo>
                    <a:pt x="1701" y="148"/>
                    <a:pt x="1442" y="185"/>
                    <a:pt x="962" y="222"/>
                  </a:cubicBezTo>
                  <a:cubicBezTo>
                    <a:pt x="518" y="148"/>
                    <a:pt x="148" y="74"/>
                    <a:pt x="0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5"/>
            <p:cNvSpPr/>
            <p:nvPr/>
          </p:nvSpPr>
          <p:spPr>
            <a:xfrm>
              <a:off x="4365475" y="4156075"/>
              <a:ext cx="41625" cy="12975"/>
            </a:xfrm>
            <a:custGeom>
              <a:rect b="b" l="l" r="r" t="t"/>
              <a:pathLst>
                <a:path extrusionOk="0" h="519" w="1665">
                  <a:moveTo>
                    <a:pt x="37" y="1"/>
                  </a:moveTo>
                  <a:cubicBezTo>
                    <a:pt x="37" y="75"/>
                    <a:pt x="37" y="149"/>
                    <a:pt x="0" y="223"/>
                  </a:cubicBezTo>
                  <a:cubicBezTo>
                    <a:pt x="185" y="371"/>
                    <a:pt x="555" y="518"/>
                    <a:pt x="888" y="518"/>
                  </a:cubicBezTo>
                  <a:lnTo>
                    <a:pt x="1110" y="518"/>
                  </a:lnTo>
                  <a:cubicBezTo>
                    <a:pt x="1294" y="518"/>
                    <a:pt x="1479" y="445"/>
                    <a:pt x="1627" y="408"/>
                  </a:cubicBezTo>
                  <a:cubicBezTo>
                    <a:pt x="1627" y="334"/>
                    <a:pt x="1664" y="223"/>
                    <a:pt x="1664" y="149"/>
                  </a:cubicBezTo>
                  <a:lnTo>
                    <a:pt x="1664" y="149"/>
                  </a:lnTo>
                  <a:cubicBezTo>
                    <a:pt x="1635" y="292"/>
                    <a:pt x="1429" y="346"/>
                    <a:pt x="1165" y="346"/>
                  </a:cubicBezTo>
                  <a:cubicBezTo>
                    <a:pt x="1089" y="346"/>
                    <a:pt x="1008" y="342"/>
                    <a:pt x="925" y="334"/>
                  </a:cubicBezTo>
                  <a:cubicBezTo>
                    <a:pt x="518" y="260"/>
                    <a:pt x="148" y="149"/>
                    <a:pt x="37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5"/>
            <p:cNvSpPr/>
            <p:nvPr/>
          </p:nvSpPr>
          <p:spPr>
            <a:xfrm>
              <a:off x="4357150" y="4185650"/>
              <a:ext cx="40700" cy="21300"/>
            </a:xfrm>
            <a:custGeom>
              <a:rect b="b" l="l" r="r" t="t"/>
              <a:pathLst>
                <a:path extrusionOk="0" h="852" w="1628">
                  <a:moveTo>
                    <a:pt x="1627" y="260"/>
                  </a:moveTo>
                  <a:cubicBezTo>
                    <a:pt x="1614" y="300"/>
                    <a:pt x="1591" y="345"/>
                    <a:pt x="1564" y="393"/>
                  </a:cubicBezTo>
                  <a:lnTo>
                    <a:pt x="1564" y="393"/>
                  </a:lnTo>
                  <a:cubicBezTo>
                    <a:pt x="1597" y="351"/>
                    <a:pt x="1620" y="306"/>
                    <a:pt x="1627" y="260"/>
                  </a:cubicBezTo>
                  <a:close/>
                  <a:moveTo>
                    <a:pt x="112" y="1"/>
                  </a:moveTo>
                  <a:cubicBezTo>
                    <a:pt x="75" y="112"/>
                    <a:pt x="1" y="186"/>
                    <a:pt x="1" y="297"/>
                  </a:cubicBezTo>
                  <a:cubicBezTo>
                    <a:pt x="149" y="666"/>
                    <a:pt x="518" y="814"/>
                    <a:pt x="851" y="851"/>
                  </a:cubicBezTo>
                  <a:lnTo>
                    <a:pt x="888" y="851"/>
                  </a:lnTo>
                  <a:cubicBezTo>
                    <a:pt x="1036" y="851"/>
                    <a:pt x="1221" y="814"/>
                    <a:pt x="1369" y="740"/>
                  </a:cubicBezTo>
                  <a:cubicBezTo>
                    <a:pt x="1406" y="703"/>
                    <a:pt x="1406" y="666"/>
                    <a:pt x="1406" y="666"/>
                  </a:cubicBezTo>
                  <a:cubicBezTo>
                    <a:pt x="1453" y="572"/>
                    <a:pt x="1515" y="477"/>
                    <a:pt x="1564" y="393"/>
                  </a:cubicBezTo>
                  <a:lnTo>
                    <a:pt x="1564" y="393"/>
                  </a:lnTo>
                  <a:cubicBezTo>
                    <a:pt x="1436" y="551"/>
                    <a:pt x="1143" y="666"/>
                    <a:pt x="851" y="666"/>
                  </a:cubicBezTo>
                  <a:cubicBezTo>
                    <a:pt x="703" y="666"/>
                    <a:pt x="149" y="555"/>
                    <a:pt x="112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5"/>
            <p:cNvSpPr/>
            <p:nvPr/>
          </p:nvSpPr>
          <p:spPr>
            <a:xfrm>
              <a:off x="4337750" y="4212475"/>
              <a:ext cx="36075" cy="19425"/>
            </a:xfrm>
            <a:custGeom>
              <a:rect b="b" l="l" r="r" t="t"/>
              <a:pathLst>
                <a:path extrusionOk="0" h="777" w="1443">
                  <a:moveTo>
                    <a:pt x="185" y="0"/>
                  </a:moveTo>
                  <a:cubicBezTo>
                    <a:pt x="148" y="37"/>
                    <a:pt x="37" y="111"/>
                    <a:pt x="0" y="148"/>
                  </a:cubicBezTo>
                  <a:cubicBezTo>
                    <a:pt x="37" y="407"/>
                    <a:pt x="222" y="666"/>
                    <a:pt x="555" y="739"/>
                  </a:cubicBezTo>
                  <a:cubicBezTo>
                    <a:pt x="666" y="776"/>
                    <a:pt x="777" y="776"/>
                    <a:pt x="888" y="776"/>
                  </a:cubicBezTo>
                  <a:lnTo>
                    <a:pt x="1035" y="776"/>
                  </a:lnTo>
                  <a:lnTo>
                    <a:pt x="1442" y="518"/>
                  </a:lnTo>
                  <a:lnTo>
                    <a:pt x="1442" y="518"/>
                  </a:lnTo>
                  <a:cubicBezTo>
                    <a:pt x="1302" y="564"/>
                    <a:pt x="1117" y="611"/>
                    <a:pt x="926" y="611"/>
                  </a:cubicBezTo>
                  <a:cubicBezTo>
                    <a:pt x="814" y="611"/>
                    <a:pt x="701" y="595"/>
                    <a:pt x="592" y="555"/>
                  </a:cubicBezTo>
                  <a:cubicBezTo>
                    <a:pt x="407" y="518"/>
                    <a:pt x="148" y="370"/>
                    <a:pt x="18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5"/>
            <p:cNvSpPr/>
            <p:nvPr/>
          </p:nvSpPr>
          <p:spPr>
            <a:xfrm>
              <a:off x="4305400" y="4226325"/>
              <a:ext cx="39775" cy="22200"/>
            </a:xfrm>
            <a:custGeom>
              <a:rect b="b" l="l" r="r" t="t"/>
              <a:pathLst>
                <a:path extrusionOk="0" h="888" w="1591">
                  <a:moveTo>
                    <a:pt x="111" y="1"/>
                  </a:moveTo>
                  <a:cubicBezTo>
                    <a:pt x="0" y="296"/>
                    <a:pt x="37" y="518"/>
                    <a:pt x="296" y="703"/>
                  </a:cubicBezTo>
                  <a:cubicBezTo>
                    <a:pt x="370" y="777"/>
                    <a:pt x="555" y="851"/>
                    <a:pt x="703" y="888"/>
                  </a:cubicBezTo>
                  <a:cubicBezTo>
                    <a:pt x="925" y="888"/>
                    <a:pt x="1072" y="851"/>
                    <a:pt x="1146" y="777"/>
                  </a:cubicBezTo>
                  <a:cubicBezTo>
                    <a:pt x="1294" y="740"/>
                    <a:pt x="1442" y="703"/>
                    <a:pt x="1590" y="592"/>
                  </a:cubicBezTo>
                  <a:lnTo>
                    <a:pt x="1590" y="592"/>
                  </a:lnTo>
                  <a:cubicBezTo>
                    <a:pt x="1374" y="675"/>
                    <a:pt x="1165" y="714"/>
                    <a:pt x="977" y="714"/>
                  </a:cubicBezTo>
                  <a:cubicBezTo>
                    <a:pt x="747" y="714"/>
                    <a:pt x="549" y="657"/>
                    <a:pt x="407" y="555"/>
                  </a:cubicBezTo>
                  <a:cubicBezTo>
                    <a:pt x="296" y="407"/>
                    <a:pt x="222" y="222"/>
                    <a:pt x="333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5"/>
            <p:cNvSpPr/>
            <p:nvPr/>
          </p:nvSpPr>
          <p:spPr>
            <a:xfrm>
              <a:off x="4273975" y="4222625"/>
              <a:ext cx="21275" cy="27750"/>
            </a:xfrm>
            <a:custGeom>
              <a:rect b="b" l="l" r="r" t="t"/>
              <a:pathLst>
                <a:path extrusionOk="0" h="1110" w="851">
                  <a:moveTo>
                    <a:pt x="185" y="1"/>
                  </a:moveTo>
                  <a:cubicBezTo>
                    <a:pt x="0" y="407"/>
                    <a:pt x="111" y="740"/>
                    <a:pt x="185" y="888"/>
                  </a:cubicBezTo>
                  <a:lnTo>
                    <a:pt x="333" y="1036"/>
                  </a:lnTo>
                  <a:cubicBezTo>
                    <a:pt x="506" y="1071"/>
                    <a:pt x="679" y="1073"/>
                    <a:pt x="821" y="1103"/>
                  </a:cubicBezTo>
                  <a:lnTo>
                    <a:pt x="821" y="1103"/>
                  </a:lnTo>
                  <a:cubicBezTo>
                    <a:pt x="647" y="1057"/>
                    <a:pt x="475" y="919"/>
                    <a:pt x="370" y="814"/>
                  </a:cubicBezTo>
                  <a:cubicBezTo>
                    <a:pt x="222" y="629"/>
                    <a:pt x="222" y="370"/>
                    <a:pt x="370" y="75"/>
                  </a:cubicBezTo>
                  <a:cubicBezTo>
                    <a:pt x="333" y="75"/>
                    <a:pt x="222" y="1"/>
                    <a:pt x="185" y="1"/>
                  </a:cubicBezTo>
                  <a:close/>
                  <a:moveTo>
                    <a:pt x="821" y="1103"/>
                  </a:moveTo>
                  <a:cubicBezTo>
                    <a:pt x="831" y="1106"/>
                    <a:pt x="841" y="1108"/>
                    <a:pt x="851" y="1110"/>
                  </a:cubicBezTo>
                  <a:cubicBezTo>
                    <a:pt x="841" y="1107"/>
                    <a:pt x="831" y="1105"/>
                    <a:pt x="821" y="1103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5"/>
            <p:cNvSpPr/>
            <p:nvPr/>
          </p:nvSpPr>
          <p:spPr>
            <a:xfrm>
              <a:off x="4239775" y="4207850"/>
              <a:ext cx="27750" cy="37000"/>
            </a:xfrm>
            <a:custGeom>
              <a:rect b="b" l="l" r="r" t="t"/>
              <a:pathLst>
                <a:path extrusionOk="0" h="1480" w="1110">
                  <a:moveTo>
                    <a:pt x="222" y="0"/>
                  </a:moveTo>
                  <a:cubicBezTo>
                    <a:pt x="37" y="222"/>
                    <a:pt x="0" y="481"/>
                    <a:pt x="74" y="703"/>
                  </a:cubicBezTo>
                  <a:cubicBezTo>
                    <a:pt x="148" y="888"/>
                    <a:pt x="222" y="1035"/>
                    <a:pt x="370" y="1146"/>
                  </a:cubicBezTo>
                  <a:cubicBezTo>
                    <a:pt x="629" y="1294"/>
                    <a:pt x="888" y="1405"/>
                    <a:pt x="1110" y="1479"/>
                  </a:cubicBezTo>
                  <a:cubicBezTo>
                    <a:pt x="629" y="1257"/>
                    <a:pt x="333" y="961"/>
                    <a:pt x="222" y="666"/>
                  </a:cubicBezTo>
                  <a:cubicBezTo>
                    <a:pt x="185" y="481"/>
                    <a:pt x="222" y="296"/>
                    <a:pt x="370" y="111"/>
                  </a:cubicBezTo>
                  <a:cubicBezTo>
                    <a:pt x="296" y="37"/>
                    <a:pt x="259" y="37"/>
                    <a:pt x="222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5"/>
            <p:cNvSpPr/>
            <p:nvPr/>
          </p:nvSpPr>
          <p:spPr>
            <a:xfrm>
              <a:off x="4207425" y="4187500"/>
              <a:ext cx="14800" cy="34225"/>
            </a:xfrm>
            <a:custGeom>
              <a:rect b="b" l="l" r="r" t="t"/>
              <a:pathLst>
                <a:path extrusionOk="0" h="1369" w="592">
                  <a:moveTo>
                    <a:pt x="370" y="1"/>
                  </a:moveTo>
                  <a:cubicBezTo>
                    <a:pt x="148" y="75"/>
                    <a:pt x="0" y="260"/>
                    <a:pt x="0" y="481"/>
                  </a:cubicBezTo>
                  <a:cubicBezTo>
                    <a:pt x="0" y="666"/>
                    <a:pt x="37" y="814"/>
                    <a:pt x="74" y="999"/>
                  </a:cubicBezTo>
                  <a:cubicBezTo>
                    <a:pt x="222" y="1147"/>
                    <a:pt x="407" y="1221"/>
                    <a:pt x="592" y="1369"/>
                  </a:cubicBezTo>
                  <a:cubicBezTo>
                    <a:pt x="333" y="1110"/>
                    <a:pt x="185" y="777"/>
                    <a:pt x="185" y="481"/>
                  </a:cubicBezTo>
                  <a:cubicBezTo>
                    <a:pt x="222" y="371"/>
                    <a:pt x="370" y="223"/>
                    <a:pt x="555" y="112"/>
                  </a:cubicBezTo>
                  <a:cubicBezTo>
                    <a:pt x="518" y="75"/>
                    <a:pt x="444" y="38"/>
                    <a:pt x="370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5"/>
            <p:cNvSpPr/>
            <p:nvPr/>
          </p:nvSpPr>
          <p:spPr>
            <a:xfrm>
              <a:off x="4178775" y="4159775"/>
              <a:ext cx="14800" cy="35150"/>
            </a:xfrm>
            <a:custGeom>
              <a:rect b="b" l="l" r="r" t="t"/>
              <a:pathLst>
                <a:path extrusionOk="0" h="1406" w="592">
                  <a:moveTo>
                    <a:pt x="444" y="1"/>
                  </a:moveTo>
                  <a:cubicBezTo>
                    <a:pt x="259" y="38"/>
                    <a:pt x="111" y="149"/>
                    <a:pt x="37" y="370"/>
                  </a:cubicBezTo>
                  <a:cubicBezTo>
                    <a:pt x="0" y="555"/>
                    <a:pt x="0" y="777"/>
                    <a:pt x="37" y="999"/>
                  </a:cubicBezTo>
                  <a:cubicBezTo>
                    <a:pt x="185" y="1147"/>
                    <a:pt x="296" y="1295"/>
                    <a:pt x="407" y="1406"/>
                  </a:cubicBezTo>
                  <a:cubicBezTo>
                    <a:pt x="222" y="1036"/>
                    <a:pt x="185" y="666"/>
                    <a:pt x="222" y="444"/>
                  </a:cubicBezTo>
                  <a:cubicBezTo>
                    <a:pt x="259" y="297"/>
                    <a:pt x="407" y="223"/>
                    <a:pt x="592" y="149"/>
                  </a:cubicBezTo>
                  <a:cubicBezTo>
                    <a:pt x="555" y="112"/>
                    <a:pt x="481" y="75"/>
                    <a:pt x="444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5"/>
            <p:cNvSpPr/>
            <p:nvPr/>
          </p:nvSpPr>
          <p:spPr>
            <a:xfrm>
              <a:off x="4153825" y="4132975"/>
              <a:ext cx="18500" cy="37925"/>
            </a:xfrm>
            <a:custGeom>
              <a:rect b="b" l="l" r="r" t="t"/>
              <a:pathLst>
                <a:path extrusionOk="0" h="1517" w="740">
                  <a:moveTo>
                    <a:pt x="629" y="1"/>
                  </a:moveTo>
                  <a:cubicBezTo>
                    <a:pt x="444" y="1"/>
                    <a:pt x="259" y="75"/>
                    <a:pt x="148" y="222"/>
                  </a:cubicBezTo>
                  <a:cubicBezTo>
                    <a:pt x="74" y="370"/>
                    <a:pt x="0" y="592"/>
                    <a:pt x="74" y="888"/>
                  </a:cubicBezTo>
                  <a:cubicBezTo>
                    <a:pt x="185" y="1110"/>
                    <a:pt x="370" y="1295"/>
                    <a:pt x="518" y="1516"/>
                  </a:cubicBezTo>
                  <a:cubicBezTo>
                    <a:pt x="185" y="999"/>
                    <a:pt x="148" y="555"/>
                    <a:pt x="296" y="333"/>
                  </a:cubicBezTo>
                  <a:cubicBezTo>
                    <a:pt x="352" y="220"/>
                    <a:pt x="452" y="172"/>
                    <a:pt x="595" y="172"/>
                  </a:cubicBezTo>
                  <a:cubicBezTo>
                    <a:pt x="639" y="172"/>
                    <a:pt x="687" y="177"/>
                    <a:pt x="740" y="185"/>
                  </a:cubicBezTo>
                  <a:cubicBezTo>
                    <a:pt x="703" y="148"/>
                    <a:pt x="666" y="38"/>
                    <a:pt x="629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5"/>
            <p:cNvSpPr/>
            <p:nvPr/>
          </p:nvSpPr>
          <p:spPr>
            <a:xfrm>
              <a:off x="4133475" y="4102300"/>
              <a:ext cx="20375" cy="37175"/>
            </a:xfrm>
            <a:custGeom>
              <a:rect b="b" l="l" r="r" t="t"/>
              <a:pathLst>
                <a:path extrusionOk="0" h="1487" w="815">
                  <a:moveTo>
                    <a:pt x="627" y="0"/>
                  </a:moveTo>
                  <a:cubicBezTo>
                    <a:pt x="461" y="0"/>
                    <a:pt x="282" y="96"/>
                    <a:pt x="186" y="192"/>
                  </a:cubicBezTo>
                  <a:cubicBezTo>
                    <a:pt x="38" y="340"/>
                    <a:pt x="1" y="562"/>
                    <a:pt x="38" y="858"/>
                  </a:cubicBezTo>
                  <a:cubicBezTo>
                    <a:pt x="38" y="895"/>
                    <a:pt x="75" y="932"/>
                    <a:pt x="75" y="932"/>
                  </a:cubicBezTo>
                  <a:cubicBezTo>
                    <a:pt x="186" y="1117"/>
                    <a:pt x="297" y="1302"/>
                    <a:pt x="407" y="1486"/>
                  </a:cubicBezTo>
                  <a:cubicBezTo>
                    <a:pt x="149" y="858"/>
                    <a:pt x="186" y="451"/>
                    <a:pt x="370" y="303"/>
                  </a:cubicBezTo>
                  <a:cubicBezTo>
                    <a:pt x="410" y="224"/>
                    <a:pt x="482" y="187"/>
                    <a:pt x="568" y="187"/>
                  </a:cubicBezTo>
                  <a:cubicBezTo>
                    <a:pt x="643" y="187"/>
                    <a:pt x="728" y="215"/>
                    <a:pt x="814" y="266"/>
                  </a:cubicBezTo>
                  <a:cubicBezTo>
                    <a:pt x="777" y="155"/>
                    <a:pt x="740" y="118"/>
                    <a:pt x="703" y="8"/>
                  </a:cubicBezTo>
                  <a:cubicBezTo>
                    <a:pt x="678" y="3"/>
                    <a:pt x="653" y="0"/>
                    <a:pt x="627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5"/>
            <p:cNvSpPr/>
            <p:nvPr/>
          </p:nvSpPr>
          <p:spPr>
            <a:xfrm>
              <a:off x="4117775" y="4071400"/>
              <a:ext cx="22200" cy="32950"/>
            </a:xfrm>
            <a:custGeom>
              <a:rect b="b" l="l" r="r" t="t"/>
              <a:pathLst>
                <a:path extrusionOk="0" h="1318" w="888">
                  <a:moveTo>
                    <a:pt x="616" y="0"/>
                  </a:moveTo>
                  <a:cubicBezTo>
                    <a:pt x="426" y="0"/>
                    <a:pt x="264" y="100"/>
                    <a:pt x="148" y="245"/>
                  </a:cubicBezTo>
                  <a:cubicBezTo>
                    <a:pt x="74" y="319"/>
                    <a:pt x="0" y="504"/>
                    <a:pt x="0" y="652"/>
                  </a:cubicBezTo>
                  <a:cubicBezTo>
                    <a:pt x="111" y="874"/>
                    <a:pt x="222" y="1059"/>
                    <a:pt x="333" y="1317"/>
                  </a:cubicBezTo>
                  <a:cubicBezTo>
                    <a:pt x="111" y="689"/>
                    <a:pt x="259" y="430"/>
                    <a:pt x="333" y="319"/>
                  </a:cubicBezTo>
                  <a:cubicBezTo>
                    <a:pt x="446" y="206"/>
                    <a:pt x="581" y="158"/>
                    <a:pt x="737" y="158"/>
                  </a:cubicBezTo>
                  <a:cubicBezTo>
                    <a:pt x="785" y="158"/>
                    <a:pt x="835" y="163"/>
                    <a:pt x="888" y="171"/>
                  </a:cubicBezTo>
                  <a:cubicBezTo>
                    <a:pt x="814" y="134"/>
                    <a:pt x="814" y="97"/>
                    <a:pt x="777" y="24"/>
                  </a:cubicBezTo>
                  <a:cubicBezTo>
                    <a:pt x="721" y="8"/>
                    <a:pt x="668" y="0"/>
                    <a:pt x="616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5"/>
            <p:cNvSpPr/>
            <p:nvPr/>
          </p:nvSpPr>
          <p:spPr>
            <a:xfrm>
              <a:off x="4105750" y="4038350"/>
              <a:ext cx="23125" cy="21625"/>
            </a:xfrm>
            <a:custGeom>
              <a:rect b="b" l="l" r="r" t="t"/>
              <a:pathLst>
                <a:path extrusionOk="0" h="865" w="925">
                  <a:moveTo>
                    <a:pt x="641" y="0"/>
                  </a:moveTo>
                  <a:cubicBezTo>
                    <a:pt x="530" y="0"/>
                    <a:pt x="415" y="27"/>
                    <a:pt x="333" y="89"/>
                  </a:cubicBezTo>
                  <a:cubicBezTo>
                    <a:pt x="185" y="162"/>
                    <a:pt x="38" y="273"/>
                    <a:pt x="1" y="421"/>
                  </a:cubicBezTo>
                  <a:cubicBezTo>
                    <a:pt x="38" y="532"/>
                    <a:pt x="75" y="717"/>
                    <a:pt x="149" y="865"/>
                  </a:cubicBezTo>
                  <a:cubicBezTo>
                    <a:pt x="1" y="495"/>
                    <a:pt x="222" y="347"/>
                    <a:pt x="370" y="273"/>
                  </a:cubicBezTo>
                  <a:cubicBezTo>
                    <a:pt x="463" y="218"/>
                    <a:pt x="564" y="190"/>
                    <a:pt x="657" y="190"/>
                  </a:cubicBezTo>
                  <a:cubicBezTo>
                    <a:pt x="749" y="190"/>
                    <a:pt x="832" y="218"/>
                    <a:pt x="888" y="273"/>
                  </a:cubicBezTo>
                  <a:lnTo>
                    <a:pt x="925" y="236"/>
                  </a:lnTo>
                  <a:cubicBezTo>
                    <a:pt x="925" y="162"/>
                    <a:pt x="888" y="89"/>
                    <a:pt x="888" y="52"/>
                  </a:cubicBezTo>
                  <a:cubicBezTo>
                    <a:pt x="821" y="18"/>
                    <a:pt x="733" y="0"/>
                    <a:pt x="641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5"/>
            <p:cNvSpPr/>
            <p:nvPr/>
          </p:nvSpPr>
          <p:spPr>
            <a:xfrm>
              <a:off x="4097425" y="4013750"/>
              <a:ext cx="24075" cy="12950"/>
            </a:xfrm>
            <a:custGeom>
              <a:rect b="b" l="l" r="r" t="t"/>
              <a:pathLst>
                <a:path extrusionOk="0" h="518" w="963">
                  <a:moveTo>
                    <a:pt x="925" y="0"/>
                  </a:moveTo>
                  <a:cubicBezTo>
                    <a:pt x="777" y="0"/>
                    <a:pt x="555" y="0"/>
                    <a:pt x="518" y="37"/>
                  </a:cubicBezTo>
                  <a:cubicBezTo>
                    <a:pt x="334" y="111"/>
                    <a:pt x="149" y="185"/>
                    <a:pt x="1" y="296"/>
                  </a:cubicBezTo>
                  <a:cubicBezTo>
                    <a:pt x="1" y="370"/>
                    <a:pt x="38" y="481"/>
                    <a:pt x="38" y="518"/>
                  </a:cubicBezTo>
                  <a:cubicBezTo>
                    <a:pt x="112" y="407"/>
                    <a:pt x="223" y="333"/>
                    <a:pt x="297" y="333"/>
                  </a:cubicBezTo>
                  <a:cubicBezTo>
                    <a:pt x="555" y="185"/>
                    <a:pt x="888" y="185"/>
                    <a:pt x="962" y="185"/>
                  </a:cubicBezTo>
                  <a:cubicBezTo>
                    <a:pt x="962" y="148"/>
                    <a:pt x="962" y="37"/>
                    <a:pt x="92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5"/>
            <p:cNvSpPr/>
            <p:nvPr/>
          </p:nvSpPr>
          <p:spPr>
            <a:xfrm>
              <a:off x="4095575" y="3985625"/>
              <a:ext cx="24075" cy="9650"/>
            </a:xfrm>
            <a:custGeom>
              <a:rect b="b" l="l" r="r" t="t"/>
              <a:pathLst>
                <a:path extrusionOk="0" h="386" w="963">
                  <a:moveTo>
                    <a:pt x="745" y="1"/>
                  </a:moveTo>
                  <a:cubicBezTo>
                    <a:pt x="558" y="1"/>
                    <a:pt x="353" y="27"/>
                    <a:pt x="223" y="53"/>
                  </a:cubicBezTo>
                  <a:cubicBezTo>
                    <a:pt x="112" y="53"/>
                    <a:pt x="75" y="127"/>
                    <a:pt x="1" y="164"/>
                  </a:cubicBezTo>
                  <a:lnTo>
                    <a:pt x="1" y="386"/>
                  </a:lnTo>
                  <a:cubicBezTo>
                    <a:pt x="1" y="386"/>
                    <a:pt x="38" y="349"/>
                    <a:pt x="75" y="349"/>
                  </a:cubicBezTo>
                  <a:cubicBezTo>
                    <a:pt x="371" y="201"/>
                    <a:pt x="814" y="201"/>
                    <a:pt x="962" y="201"/>
                  </a:cubicBezTo>
                  <a:lnTo>
                    <a:pt x="962" y="16"/>
                  </a:lnTo>
                  <a:cubicBezTo>
                    <a:pt x="897" y="5"/>
                    <a:pt x="823" y="1"/>
                    <a:pt x="745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5"/>
            <p:cNvSpPr/>
            <p:nvPr/>
          </p:nvSpPr>
          <p:spPr>
            <a:xfrm>
              <a:off x="4097425" y="3961075"/>
              <a:ext cx="24075" cy="5550"/>
            </a:xfrm>
            <a:custGeom>
              <a:rect b="b" l="l" r="r" t="t"/>
              <a:pathLst>
                <a:path extrusionOk="0" h="222" w="963">
                  <a:moveTo>
                    <a:pt x="1" y="0"/>
                  </a:moveTo>
                  <a:lnTo>
                    <a:pt x="1" y="148"/>
                  </a:lnTo>
                  <a:cubicBezTo>
                    <a:pt x="149" y="185"/>
                    <a:pt x="482" y="222"/>
                    <a:pt x="740" y="222"/>
                  </a:cubicBezTo>
                  <a:lnTo>
                    <a:pt x="925" y="222"/>
                  </a:lnTo>
                  <a:cubicBezTo>
                    <a:pt x="925" y="148"/>
                    <a:pt x="925" y="74"/>
                    <a:pt x="962" y="37"/>
                  </a:cubicBezTo>
                  <a:lnTo>
                    <a:pt x="962" y="37"/>
                  </a:lnTo>
                  <a:cubicBezTo>
                    <a:pt x="908" y="48"/>
                    <a:pt x="822" y="52"/>
                    <a:pt x="722" y="52"/>
                  </a:cubicBezTo>
                  <a:cubicBezTo>
                    <a:pt x="481" y="52"/>
                    <a:pt x="158" y="26"/>
                    <a:pt x="1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5"/>
            <p:cNvSpPr/>
            <p:nvPr/>
          </p:nvSpPr>
          <p:spPr>
            <a:xfrm>
              <a:off x="4102975" y="3929650"/>
              <a:ext cx="25900" cy="10175"/>
            </a:xfrm>
            <a:custGeom>
              <a:rect b="b" l="l" r="r" t="t"/>
              <a:pathLst>
                <a:path extrusionOk="0" h="407" w="1036">
                  <a:moveTo>
                    <a:pt x="75" y="0"/>
                  </a:moveTo>
                  <a:cubicBezTo>
                    <a:pt x="75" y="37"/>
                    <a:pt x="1" y="74"/>
                    <a:pt x="1" y="185"/>
                  </a:cubicBezTo>
                  <a:cubicBezTo>
                    <a:pt x="1" y="185"/>
                    <a:pt x="75" y="222"/>
                    <a:pt x="149" y="222"/>
                  </a:cubicBezTo>
                  <a:cubicBezTo>
                    <a:pt x="370" y="333"/>
                    <a:pt x="703" y="407"/>
                    <a:pt x="925" y="407"/>
                  </a:cubicBezTo>
                  <a:cubicBezTo>
                    <a:pt x="999" y="370"/>
                    <a:pt x="999" y="259"/>
                    <a:pt x="1036" y="222"/>
                  </a:cubicBezTo>
                  <a:lnTo>
                    <a:pt x="1036" y="222"/>
                  </a:lnTo>
                  <a:cubicBezTo>
                    <a:pt x="1012" y="227"/>
                    <a:pt x="980" y="229"/>
                    <a:pt x="944" y="229"/>
                  </a:cubicBezTo>
                  <a:cubicBezTo>
                    <a:pt x="703" y="229"/>
                    <a:pt x="235" y="128"/>
                    <a:pt x="7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5"/>
            <p:cNvSpPr/>
            <p:nvPr/>
          </p:nvSpPr>
          <p:spPr>
            <a:xfrm>
              <a:off x="4119625" y="3899150"/>
              <a:ext cx="20350" cy="21275"/>
            </a:xfrm>
            <a:custGeom>
              <a:rect b="b" l="l" r="r" t="t"/>
              <a:pathLst>
                <a:path extrusionOk="0" h="851" w="814">
                  <a:moveTo>
                    <a:pt x="148" y="0"/>
                  </a:moveTo>
                  <a:cubicBezTo>
                    <a:pt x="74" y="111"/>
                    <a:pt x="37" y="148"/>
                    <a:pt x="0" y="185"/>
                  </a:cubicBezTo>
                  <a:lnTo>
                    <a:pt x="148" y="481"/>
                  </a:lnTo>
                  <a:cubicBezTo>
                    <a:pt x="259" y="665"/>
                    <a:pt x="444" y="813"/>
                    <a:pt x="703" y="850"/>
                  </a:cubicBezTo>
                  <a:lnTo>
                    <a:pt x="814" y="702"/>
                  </a:lnTo>
                  <a:cubicBezTo>
                    <a:pt x="592" y="665"/>
                    <a:pt x="407" y="518"/>
                    <a:pt x="259" y="370"/>
                  </a:cubicBezTo>
                  <a:cubicBezTo>
                    <a:pt x="222" y="296"/>
                    <a:pt x="148" y="185"/>
                    <a:pt x="148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5"/>
            <p:cNvSpPr/>
            <p:nvPr/>
          </p:nvSpPr>
          <p:spPr>
            <a:xfrm>
              <a:off x="4139025" y="3880650"/>
              <a:ext cx="24050" cy="24050"/>
            </a:xfrm>
            <a:custGeom>
              <a:rect b="b" l="l" r="r" t="t"/>
              <a:pathLst>
                <a:path extrusionOk="0" h="962" w="962">
                  <a:moveTo>
                    <a:pt x="222" y="1"/>
                  </a:moveTo>
                  <a:lnTo>
                    <a:pt x="222" y="1"/>
                  </a:lnTo>
                  <a:cubicBezTo>
                    <a:pt x="148" y="38"/>
                    <a:pt x="111" y="111"/>
                    <a:pt x="38" y="148"/>
                  </a:cubicBezTo>
                  <a:cubicBezTo>
                    <a:pt x="1" y="333"/>
                    <a:pt x="38" y="518"/>
                    <a:pt x="185" y="666"/>
                  </a:cubicBezTo>
                  <a:cubicBezTo>
                    <a:pt x="333" y="814"/>
                    <a:pt x="481" y="925"/>
                    <a:pt x="666" y="962"/>
                  </a:cubicBezTo>
                  <a:cubicBezTo>
                    <a:pt x="740" y="925"/>
                    <a:pt x="888" y="888"/>
                    <a:pt x="962" y="851"/>
                  </a:cubicBezTo>
                  <a:lnTo>
                    <a:pt x="962" y="851"/>
                  </a:lnTo>
                  <a:cubicBezTo>
                    <a:pt x="943" y="855"/>
                    <a:pt x="923" y="857"/>
                    <a:pt x="902" y="857"/>
                  </a:cubicBezTo>
                  <a:cubicBezTo>
                    <a:pt x="724" y="857"/>
                    <a:pt x="499" y="717"/>
                    <a:pt x="333" y="518"/>
                  </a:cubicBezTo>
                  <a:cubicBezTo>
                    <a:pt x="296" y="444"/>
                    <a:pt x="148" y="222"/>
                    <a:pt x="222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5"/>
            <p:cNvSpPr/>
            <p:nvPr/>
          </p:nvSpPr>
          <p:spPr>
            <a:xfrm>
              <a:off x="4172300" y="3864950"/>
              <a:ext cx="17575" cy="34200"/>
            </a:xfrm>
            <a:custGeom>
              <a:rect b="b" l="l" r="r" t="t"/>
              <a:pathLst>
                <a:path extrusionOk="0" h="1368" w="703">
                  <a:moveTo>
                    <a:pt x="592" y="0"/>
                  </a:moveTo>
                  <a:cubicBezTo>
                    <a:pt x="481" y="37"/>
                    <a:pt x="333" y="37"/>
                    <a:pt x="222" y="74"/>
                  </a:cubicBezTo>
                  <a:cubicBezTo>
                    <a:pt x="74" y="259"/>
                    <a:pt x="1" y="555"/>
                    <a:pt x="1" y="739"/>
                  </a:cubicBezTo>
                  <a:cubicBezTo>
                    <a:pt x="1" y="998"/>
                    <a:pt x="111" y="1183"/>
                    <a:pt x="296" y="1368"/>
                  </a:cubicBezTo>
                  <a:lnTo>
                    <a:pt x="703" y="1368"/>
                  </a:lnTo>
                  <a:cubicBezTo>
                    <a:pt x="370" y="1294"/>
                    <a:pt x="259" y="961"/>
                    <a:pt x="259" y="739"/>
                  </a:cubicBezTo>
                  <a:cubicBezTo>
                    <a:pt x="185" y="518"/>
                    <a:pt x="333" y="185"/>
                    <a:pt x="592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5"/>
            <p:cNvSpPr/>
            <p:nvPr/>
          </p:nvSpPr>
          <p:spPr>
            <a:xfrm>
              <a:off x="4203725" y="3866800"/>
              <a:ext cx="30525" cy="39750"/>
            </a:xfrm>
            <a:custGeom>
              <a:rect b="b" l="l" r="r" t="t"/>
              <a:pathLst>
                <a:path extrusionOk="0" h="1590" w="1221">
                  <a:moveTo>
                    <a:pt x="851" y="0"/>
                  </a:moveTo>
                  <a:cubicBezTo>
                    <a:pt x="481" y="148"/>
                    <a:pt x="148" y="555"/>
                    <a:pt x="38" y="924"/>
                  </a:cubicBezTo>
                  <a:cubicBezTo>
                    <a:pt x="1" y="1109"/>
                    <a:pt x="38" y="1294"/>
                    <a:pt x="111" y="1442"/>
                  </a:cubicBezTo>
                  <a:cubicBezTo>
                    <a:pt x="222" y="1479"/>
                    <a:pt x="333" y="1553"/>
                    <a:pt x="481" y="1590"/>
                  </a:cubicBezTo>
                  <a:cubicBezTo>
                    <a:pt x="185" y="1405"/>
                    <a:pt x="185" y="1109"/>
                    <a:pt x="222" y="998"/>
                  </a:cubicBezTo>
                  <a:cubicBezTo>
                    <a:pt x="333" y="555"/>
                    <a:pt x="703" y="148"/>
                    <a:pt x="1221" y="111"/>
                  </a:cubicBezTo>
                  <a:cubicBezTo>
                    <a:pt x="1073" y="74"/>
                    <a:pt x="962" y="74"/>
                    <a:pt x="851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5"/>
            <p:cNvSpPr/>
            <p:nvPr/>
          </p:nvSpPr>
          <p:spPr>
            <a:xfrm>
              <a:off x="4230525" y="3879725"/>
              <a:ext cx="42550" cy="37000"/>
            </a:xfrm>
            <a:custGeom>
              <a:rect b="b" l="l" r="r" t="t"/>
              <a:pathLst>
                <a:path extrusionOk="0" h="1480" w="1702">
                  <a:moveTo>
                    <a:pt x="1295" y="1"/>
                  </a:moveTo>
                  <a:cubicBezTo>
                    <a:pt x="814" y="75"/>
                    <a:pt x="370" y="370"/>
                    <a:pt x="186" y="740"/>
                  </a:cubicBezTo>
                  <a:cubicBezTo>
                    <a:pt x="38" y="962"/>
                    <a:pt x="1" y="1147"/>
                    <a:pt x="38" y="1332"/>
                  </a:cubicBezTo>
                  <a:cubicBezTo>
                    <a:pt x="75" y="1332"/>
                    <a:pt x="112" y="1406"/>
                    <a:pt x="112" y="1406"/>
                  </a:cubicBezTo>
                  <a:cubicBezTo>
                    <a:pt x="186" y="1406"/>
                    <a:pt x="223" y="1442"/>
                    <a:pt x="259" y="1442"/>
                  </a:cubicBezTo>
                  <a:cubicBezTo>
                    <a:pt x="333" y="1442"/>
                    <a:pt x="333" y="1479"/>
                    <a:pt x="370" y="1479"/>
                  </a:cubicBezTo>
                  <a:cubicBezTo>
                    <a:pt x="75" y="1258"/>
                    <a:pt x="259" y="925"/>
                    <a:pt x="296" y="777"/>
                  </a:cubicBezTo>
                  <a:cubicBezTo>
                    <a:pt x="546" y="434"/>
                    <a:pt x="979" y="197"/>
                    <a:pt x="1440" y="197"/>
                  </a:cubicBezTo>
                  <a:cubicBezTo>
                    <a:pt x="1527" y="197"/>
                    <a:pt x="1614" y="205"/>
                    <a:pt x="1701" y="222"/>
                  </a:cubicBezTo>
                  <a:cubicBezTo>
                    <a:pt x="1664" y="185"/>
                    <a:pt x="1590" y="185"/>
                    <a:pt x="1516" y="148"/>
                  </a:cubicBezTo>
                  <a:cubicBezTo>
                    <a:pt x="1480" y="112"/>
                    <a:pt x="1443" y="112"/>
                    <a:pt x="1369" y="38"/>
                  </a:cubicBezTo>
                  <a:cubicBezTo>
                    <a:pt x="1332" y="38"/>
                    <a:pt x="1332" y="1"/>
                    <a:pt x="1295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66" name="Google Shape;466;p6"/>
          <p:cNvGrpSpPr/>
          <p:nvPr/>
        </p:nvGrpSpPr>
        <p:grpSpPr>
          <a:xfrm>
            <a:off x="8056652" y="170765"/>
            <a:ext cx="956439" cy="1121207"/>
            <a:chOff x="2938400" y="2273950"/>
            <a:chExt cx="330000" cy="386850"/>
          </a:xfrm>
        </p:grpSpPr>
        <p:sp>
          <p:nvSpPr>
            <p:cNvPr id="467" name="Google Shape;467;p6"/>
            <p:cNvSpPr/>
            <p:nvPr/>
          </p:nvSpPr>
          <p:spPr>
            <a:xfrm>
              <a:off x="3182400" y="2273950"/>
              <a:ext cx="86000" cy="122350"/>
            </a:xfrm>
            <a:custGeom>
              <a:rect b="b" l="l" r="r" t="t"/>
              <a:pathLst>
                <a:path extrusionOk="0" h="4894" w="3440">
                  <a:moveTo>
                    <a:pt x="696" y="0"/>
                  </a:moveTo>
                  <a:cubicBezTo>
                    <a:pt x="504" y="0"/>
                    <a:pt x="328" y="45"/>
                    <a:pt x="186" y="124"/>
                  </a:cubicBezTo>
                  <a:lnTo>
                    <a:pt x="1" y="235"/>
                  </a:lnTo>
                  <a:lnTo>
                    <a:pt x="2700" y="4894"/>
                  </a:lnTo>
                  <a:lnTo>
                    <a:pt x="2885" y="4820"/>
                  </a:lnTo>
                  <a:cubicBezTo>
                    <a:pt x="3180" y="4635"/>
                    <a:pt x="3439" y="4191"/>
                    <a:pt x="3439" y="3563"/>
                  </a:cubicBezTo>
                  <a:cubicBezTo>
                    <a:pt x="3439" y="2343"/>
                    <a:pt x="2589" y="864"/>
                    <a:pt x="1517" y="272"/>
                  </a:cubicBezTo>
                  <a:cubicBezTo>
                    <a:pt x="1241" y="82"/>
                    <a:pt x="954" y="0"/>
                    <a:pt x="696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3168550" y="2277325"/>
              <a:ext cx="95225" cy="123275"/>
            </a:xfrm>
            <a:custGeom>
              <a:rect b="b" l="l" r="r" t="t"/>
              <a:pathLst>
                <a:path extrusionOk="0" h="4931" w="3809">
                  <a:moveTo>
                    <a:pt x="1043" y="0"/>
                  </a:moveTo>
                  <a:cubicBezTo>
                    <a:pt x="426" y="0"/>
                    <a:pt x="0" y="531"/>
                    <a:pt x="0" y="1394"/>
                  </a:cubicBezTo>
                  <a:cubicBezTo>
                    <a:pt x="0" y="2577"/>
                    <a:pt x="851" y="4056"/>
                    <a:pt x="1886" y="4685"/>
                  </a:cubicBezTo>
                  <a:cubicBezTo>
                    <a:pt x="2189" y="4852"/>
                    <a:pt x="2474" y="4930"/>
                    <a:pt x="2728" y="4930"/>
                  </a:cubicBezTo>
                  <a:cubicBezTo>
                    <a:pt x="3371" y="4930"/>
                    <a:pt x="3808" y="4424"/>
                    <a:pt x="3808" y="3576"/>
                  </a:cubicBezTo>
                  <a:cubicBezTo>
                    <a:pt x="3808" y="2356"/>
                    <a:pt x="2958" y="877"/>
                    <a:pt x="1886" y="285"/>
                  </a:cubicBezTo>
                  <a:cubicBezTo>
                    <a:pt x="1583" y="91"/>
                    <a:pt x="1297" y="0"/>
                    <a:pt x="1043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6"/>
            <p:cNvSpPr/>
            <p:nvPr/>
          </p:nvSpPr>
          <p:spPr>
            <a:xfrm>
              <a:off x="3177800" y="2289150"/>
              <a:ext cx="76725" cy="98925"/>
            </a:xfrm>
            <a:custGeom>
              <a:rect b="b" l="l" r="r" t="t"/>
              <a:pathLst>
                <a:path extrusionOk="0" h="3957" w="3069">
                  <a:moveTo>
                    <a:pt x="838" y="0"/>
                  </a:moveTo>
                  <a:cubicBezTo>
                    <a:pt x="337" y="0"/>
                    <a:pt x="0" y="422"/>
                    <a:pt x="0" y="1106"/>
                  </a:cubicBezTo>
                  <a:cubicBezTo>
                    <a:pt x="0" y="2067"/>
                    <a:pt x="702" y="3213"/>
                    <a:pt x="1516" y="3731"/>
                  </a:cubicBezTo>
                  <a:cubicBezTo>
                    <a:pt x="1767" y="3884"/>
                    <a:pt x="2006" y="3956"/>
                    <a:pt x="2217" y="3956"/>
                  </a:cubicBezTo>
                  <a:cubicBezTo>
                    <a:pt x="2720" y="3956"/>
                    <a:pt x="3069" y="3547"/>
                    <a:pt x="3069" y="2844"/>
                  </a:cubicBezTo>
                  <a:cubicBezTo>
                    <a:pt x="3069" y="1883"/>
                    <a:pt x="2366" y="736"/>
                    <a:pt x="1516" y="219"/>
                  </a:cubicBezTo>
                  <a:cubicBezTo>
                    <a:pt x="1271" y="70"/>
                    <a:pt x="1041" y="0"/>
                    <a:pt x="838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3181475" y="2294500"/>
              <a:ext cx="69350" cy="89550"/>
            </a:xfrm>
            <a:custGeom>
              <a:rect b="b" l="l" r="r" t="t"/>
              <a:pathLst>
                <a:path extrusionOk="0" h="3582" w="2774">
                  <a:moveTo>
                    <a:pt x="750" y="1"/>
                  </a:moveTo>
                  <a:cubicBezTo>
                    <a:pt x="299" y="1"/>
                    <a:pt x="1" y="362"/>
                    <a:pt x="1" y="966"/>
                  </a:cubicBezTo>
                  <a:cubicBezTo>
                    <a:pt x="1" y="1853"/>
                    <a:pt x="629" y="2962"/>
                    <a:pt x="1369" y="3369"/>
                  </a:cubicBezTo>
                  <a:cubicBezTo>
                    <a:pt x="1613" y="3513"/>
                    <a:pt x="1837" y="3581"/>
                    <a:pt x="2031" y="3581"/>
                  </a:cubicBezTo>
                  <a:cubicBezTo>
                    <a:pt x="2484" y="3581"/>
                    <a:pt x="2774" y="3214"/>
                    <a:pt x="2774" y="2593"/>
                  </a:cubicBezTo>
                  <a:cubicBezTo>
                    <a:pt x="2774" y="1705"/>
                    <a:pt x="2108" y="596"/>
                    <a:pt x="1369" y="190"/>
                  </a:cubicBezTo>
                  <a:cubicBezTo>
                    <a:pt x="1144" y="61"/>
                    <a:pt x="934" y="1"/>
                    <a:pt x="750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6"/>
            <p:cNvSpPr/>
            <p:nvPr/>
          </p:nvSpPr>
          <p:spPr>
            <a:xfrm>
              <a:off x="3172250" y="2308475"/>
              <a:ext cx="52700" cy="73975"/>
            </a:xfrm>
            <a:custGeom>
              <a:rect b="b" l="l" r="r" t="t"/>
              <a:pathLst>
                <a:path extrusionOk="0" h="2959" w="2108">
                  <a:moveTo>
                    <a:pt x="407" y="0"/>
                  </a:moveTo>
                  <a:lnTo>
                    <a:pt x="0" y="1405"/>
                  </a:lnTo>
                  <a:lnTo>
                    <a:pt x="703" y="2625"/>
                  </a:lnTo>
                  <a:lnTo>
                    <a:pt x="2108" y="2958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6"/>
            <p:cNvSpPr/>
            <p:nvPr/>
          </p:nvSpPr>
          <p:spPr>
            <a:xfrm>
              <a:off x="3169475" y="2338800"/>
              <a:ext cx="27750" cy="35450"/>
            </a:xfrm>
            <a:custGeom>
              <a:rect b="b" l="l" r="r" t="t"/>
              <a:pathLst>
                <a:path extrusionOk="0" h="1418" w="1110">
                  <a:moveTo>
                    <a:pt x="337" y="1"/>
                  </a:moveTo>
                  <a:cubicBezTo>
                    <a:pt x="177" y="1"/>
                    <a:pt x="52" y="143"/>
                    <a:pt x="0" y="377"/>
                  </a:cubicBezTo>
                  <a:cubicBezTo>
                    <a:pt x="0" y="710"/>
                    <a:pt x="259" y="1154"/>
                    <a:pt x="555" y="1338"/>
                  </a:cubicBezTo>
                  <a:cubicBezTo>
                    <a:pt x="652" y="1392"/>
                    <a:pt x="740" y="1418"/>
                    <a:pt x="815" y="1418"/>
                  </a:cubicBezTo>
                  <a:cubicBezTo>
                    <a:pt x="998" y="1418"/>
                    <a:pt x="1109" y="1267"/>
                    <a:pt x="1109" y="1006"/>
                  </a:cubicBezTo>
                  <a:cubicBezTo>
                    <a:pt x="1109" y="673"/>
                    <a:pt x="888" y="266"/>
                    <a:pt x="555" y="81"/>
                  </a:cubicBezTo>
                  <a:cubicBezTo>
                    <a:pt x="478" y="26"/>
                    <a:pt x="404" y="1"/>
                    <a:pt x="337" y="1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6"/>
            <p:cNvSpPr/>
            <p:nvPr/>
          </p:nvSpPr>
          <p:spPr>
            <a:xfrm>
              <a:off x="3174100" y="2343950"/>
              <a:ext cx="18500" cy="24400"/>
            </a:xfrm>
            <a:custGeom>
              <a:rect b="b" l="l" r="r" t="t"/>
              <a:pathLst>
                <a:path extrusionOk="0" h="976" w="740">
                  <a:moveTo>
                    <a:pt x="219" y="1"/>
                  </a:moveTo>
                  <a:cubicBezTo>
                    <a:pt x="96" y="1"/>
                    <a:pt x="0" y="122"/>
                    <a:pt x="0" y="282"/>
                  </a:cubicBezTo>
                  <a:cubicBezTo>
                    <a:pt x="0" y="541"/>
                    <a:pt x="148" y="800"/>
                    <a:pt x="370" y="948"/>
                  </a:cubicBezTo>
                  <a:cubicBezTo>
                    <a:pt x="416" y="966"/>
                    <a:pt x="462" y="975"/>
                    <a:pt x="506" y="975"/>
                  </a:cubicBezTo>
                  <a:cubicBezTo>
                    <a:pt x="636" y="975"/>
                    <a:pt x="740" y="892"/>
                    <a:pt x="740" y="726"/>
                  </a:cubicBezTo>
                  <a:cubicBezTo>
                    <a:pt x="740" y="467"/>
                    <a:pt x="629" y="208"/>
                    <a:pt x="370" y="60"/>
                  </a:cubicBezTo>
                  <a:cubicBezTo>
                    <a:pt x="318" y="19"/>
                    <a:pt x="267" y="1"/>
                    <a:pt x="219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3071500" y="2345450"/>
              <a:ext cx="121100" cy="157150"/>
            </a:xfrm>
            <a:custGeom>
              <a:rect b="b" l="l" r="r" t="t"/>
              <a:pathLst>
                <a:path extrusionOk="0" h="6286" w="4844">
                  <a:moveTo>
                    <a:pt x="4215" y="0"/>
                  </a:moveTo>
                  <a:lnTo>
                    <a:pt x="0" y="5694"/>
                  </a:lnTo>
                  <a:lnTo>
                    <a:pt x="851" y="6285"/>
                  </a:lnTo>
                  <a:lnTo>
                    <a:pt x="4844" y="851"/>
                  </a:lnTo>
                  <a:lnTo>
                    <a:pt x="4215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6"/>
            <p:cNvSpPr/>
            <p:nvPr/>
          </p:nvSpPr>
          <p:spPr>
            <a:xfrm>
              <a:off x="2942100" y="2316175"/>
              <a:ext cx="286550" cy="342625"/>
            </a:xfrm>
            <a:custGeom>
              <a:rect b="b" l="l" r="r" t="t"/>
              <a:pathLst>
                <a:path extrusionOk="0" h="13705" w="11462">
                  <a:moveTo>
                    <a:pt x="917" y="1"/>
                  </a:moveTo>
                  <a:cubicBezTo>
                    <a:pt x="869" y="1"/>
                    <a:pt x="823" y="10"/>
                    <a:pt x="777" y="25"/>
                  </a:cubicBezTo>
                  <a:lnTo>
                    <a:pt x="1" y="469"/>
                  </a:lnTo>
                  <a:lnTo>
                    <a:pt x="666" y="1319"/>
                  </a:lnTo>
                  <a:lnTo>
                    <a:pt x="666" y="6680"/>
                  </a:lnTo>
                  <a:cubicBezTo>
                    <a:pt x="666" y="7013"/>
                    <a:pt x="888" y="7382"/>
                    <a:pt x="1147" y="7567"/>
                  </a:cubicBezTo>
                  <a:lnTo>
                    <a:pt x="9465" y="12373"/>
                  </a:lnTo>
                  <a:lnTo>
                    <a:pt x="10537" y="13704"/>
                  </a:lnTo>
                  <a:lnTo>
                    <a:pt x="11314" y="13224"/>
                  </a:lnTo>
                  <a:cubicBezTo>
                    <a:pt x="11424" y="13187"/>
                    <a:pt x="11461" y="13039"/>
                    <a:pt x="11461" y="12928"/>
                  </a:cubicBezTo>
                  <a:lnTo>
                    <a:pt x="11461" y="6569"/>
                  </a:lnTo>
                  <a:cubicBezTo>
                    <a:pt x="11461" y="6310"/>
                    <a:pt x="11240" y="5903"/>
                    <a:pt x="10944" y="5756"/>
                  </a:cubicBezTo>
                  <a:lnTo>
                    <a:pt x="1147" y="62"/>
                  </a:lnTo>
                  <a:cubicBezTo>
                    <a:pt x="1060" y="19"/>
                    <a:pt x="986" y="1"/>
                    <a:pt x="917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6"/>
            <p:cNvSpPr/>
            <p:nvPr/>
          </p:nvSpPr>
          <p:spPr>
            <a:xfrm>
              <a:off x="2938400" y="2327500"/>
              <a:ext cx="270850" cy="333300"/>
            </a:xfrm>
            <a:custGeom>
              <a:rect b="b" l="l" r="r" t="t"/>
              <a:pathLst>
                <a:path extrusionOk="0" h="13332" w="10834">
                  <a:moveTo>
                    <a:pt x="274" y="1"/>
                  </a:moveTo>
                  <a:cubicBezTo>
                    <a:pt x="118" y="1"/>
                    <a:pt x="1" y="124"/>
                    <a:pt x="1" y="349"/>
                  </a:cubicBezTo>
                  <a:lnTo>
                    <a:pt x="1" y="6671"/>
                  </a:lnTo>
                  <a:cubicBezTo>
                    <a:pt x="1" y="7003"/>
                    <a:pt x="259" y="7410"/>
                    <a:pt x="518" y="7558"/>
                  </a:cubicBezTo>
                  <a:lnTo>
                    <a:pt x="10315" y="13251"/>
                  </a:lnTo>
                  <a:cubicBezTo>
                    <a:pt x="10403" y="13306"/>
                    <a:pt x="10485" y="13332"/>
                    <a:pt x="10556" y="13332"/>
                  </a:cubicBezTo>
                  <a:cubicBezTo>
                    <a:pt x="10724" y="13332"/>
                    <a:pt x="10833" y="13189"/>
                    <a:pt x="10833" y="12956"/>
                  </a:cubicBezTo>
                  <a:lnTo>
                    <a:pt x="10833" y="6634"/>
                  </a:lnTo>
                  <a:cubicBezTo>
                    <a:pt x="10833" y="6301"/>
                    <a:pt x="10611" y="5894"/>
                    <a:pt x="10315" y="5746"/>
                  </a:cubicBezTo>
                  <a:lnTo>
                    <a:pt x="518" y="90"/>
                  </a:lnTo>
                  <a:cubicBezTo>
                    <a:pt x="434" y="30"/>
                    <a:pt x="350" y="1"/>
                    <a:pt x="274" y="1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6"/>
            <p:cNvSpPr/>
            <p:nvPr/>
          </p:nvSpPr>
          <p:spPr>
            <a:xfrm>
              <a:off x="2942100" y="2338975"/>
              <a:ext cx="263450" cy="310575"/>
            </a:xfrm>
            <a:custGeom>
              <a:rect b="b" l="l" r="r" t="t"/>
              <a:pathLst>
                <a:path extrusionOk="0" h="12423" w="10538">
                  <a:moveTo>
                    <a:pt x="1" y="0"/>
                  </a:moveTo>
                  <a:lnTo>
                    <a:pt x="1" y="6322"/>
                  </a:lnTo>
                  <a:lnTo>
                    <a:pt x="2256" y="7838"/>
                  </a:lnTo>
                  <a:lnTo>
                    <a:pt x="7358" y="10796"/>
                  </a:lnTo>
                  <a:lnTo>
                    <a:pt x="10537" y="12423"/>
                  </a:lnTo>
                  <a:lnTo>
                    <a:pt x="10537" y="6101"/>
                  </a:lnTo>
                  <a:lnTo>
                    <a:pt x="8652" y="4807"/>
                  </a:lnTo>
                  <a:lnTo>
                    <a:pt x="1294" y="4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6"/>
            <p:cNvSpPr/>
            <p:nvPr/>
          </p:nvSpPr>
          <p:spPr>
            <a:xfrm>
              <a:off x="2942100" y="2497025"/>
              <a:ext cx="263450" cy="158425"/>
            </a:xfrm>
            <a:custGeom>
              <a:rect b="b" l="l" r="r" t="t"/>
              <a:pathLst>
                <a:path extrusionOk="0" h="6337" w="10538">
                  <a:moveTo>
                    <a:pt x="1" y="0"/>
                  </a:moveTo>
                  <a:cubicBezTo>
                    <a:pt x="1" y="222"/>
                    <a:pt x="185" y="518"/>
                    <a:pt x="370" y="592"/>
                  </a:cubicBezTo>
                  <a:lnTo>
                    <a:pt x="10167" y="6285"/>
                  </a:lnTo>
                  <a:cubicBezTo>
                    <a:pt x="10236" y="6320"/>
                    <a:pt x="10298" y="6336"/>
                    <a:pt x="10350" y="6336"/>
                  </a:cubicBezTo>
                  <a:cubicBezTo>
                    <a:pt x="10467" y="6336"/>
                    <a:pt x="10537" y="6254"/>
                    <a:pt x="10537" y="610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6"/>
            <p:cNvSpPr/>
            <p:nvPr/>
          </p:nvSpPr>
          <p:spPr>
            <a:xfrm>
              <a:off x="2942100" y="2332475"/>
              <a:ext cx="263450" cy="159025"/>
            </a:xfrm>
            <a:custGeom>
              <a:rect b="b" l="l" r="r" t="t"/>
              <a:pathLst>
                <a:path extrusionOk="0" h="6361" w="10538">
                  <a:moveTo>
                    <a:pt x="171" y="0"/>
                  </a:moveTo>
                  <a:cubicBezTo>
                    <a:pt x="64" y="0"/>
                    <a:pt x="1" y="90"/>
                    <a:pt x="1" y="260"/>
                  </a:cubicBezTo>
                  <a:lnTo>
                    <a:pt x="10537" y="6361"/>
                  </a:lnTo>
                  <a:cubicBezTo>
                    <a:pt x="10537" y="6102"/>
                    <a:pt x="10352" y="5843"/>
                    <a:pt x="10167" y="5732"/>
                  </a:cubicBezTo>
                  <a:lnTo>
                    <a:pt x="370" y="76"/>
                  </a:lnTo>
                  <a:cubicBezTo>
                    <a:pt x="294" y="25"/>
                    <a:pt x="227" y="0"/>
                    <a:pt x="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6"/>
            <p:cNvSpPr/>
            <p:nvPr/>
          </p:nvSpPr>
          <p:spPr>
            <a:xfrm>
              <a:off x="3163000" y="2501650"/>
              <a:ext cx="3725" cy="13875"/>
            </a:xfrm>
            <a:custGeom>
              <a:rect b="b" l="l" r="r" t="t"/>
              <a:pathLst>
                <a:path extrusionOk="0" h="555" w="149">
                  <a:moveTo>
                    <a:pt x="74" y="0"/>
                  </a:moveTo>
                  <a:lnTo>
                    <a:pt x="1" y="37"/>
                  </a:lnTo>
                  <a:lnTo>
                    <a:pt x="1" y="407"/>
                  </a:lnTo>
                  <a:lnTo>
                    <a:pt x="74" y="555"/>
                  </a:lnTo>
                  <a:lnTo>
                    <a:pt x="148" y="518"/>
                  </a:lnTo>
                  <a:lnTo>
                    <a:pt x="148" y="14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6"/>
            <p:cNvSpPr/>
            <p:nvPr/>
          </p:nvSpPr>
          <p:spPr>
            <a:xfrm>
              <a:off x="3164850" y="2514575"/>
              <a:ext cx="12050" cy="9275"/>
            </a:xfrm>
            <a:custGeom>
              <a:rect b="b" l="l" r="r" t="t"/>
              <a:pathLst>
                <a:path extrusionOk="0" h="371" w="482">
                  <a:moveTo>
                    <a:pt x="74" y="1"/>
                  </a:moveTo>
                  <a:lnTo>
                    <a:pt x="0" y="38"/>
                  </a:lnTo>
                  <a:lnTo>
                    <a:pt x="74" y="186"/>
                  </a:lnTo>
                  <a:lnTo>
                    <a:pt x="444" y="371"/>
                  </a:lnTo>
                  <a:lnTo>
                    <a:pt x="481" y="297"/>
                  </a:lnTo>
                  <a:lnTo>
                    <a:pt x="444" y="223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6"/>
            <p:cNvSpPr/>
            <p:nvPr/>
          </p:nvSpPr>
          <p:spPr>
            <a:xfrm>
              <a:off x="3163000" y="2515500"/>
              <a:ext cx="3725" cy="13900"/>
            </a:xfrm>
            <a:custGeom>
              <a:rect b="b" l="l" r="r" t="t"/>
              <a:pathLst>
                <a:path extrusionOk="0" h="556" w="149">
                  <a:moveTo>
                    <a:pt x="74" y="1"/>
                  </a:moveTo>
                  <a:lnTo>
                    <a:pt x="1" y="38"/>
                  </a:lnTo>
                  <a:lnTo>
                    <a:pt x="1" y="444"/>
                  </a:lnTo>
                  <a:lnTo>
                    <a:pt x="74" y="555"/>
                  </a:lnTo>
                  <a:lnTo>
                    <a:pt x="148" y="518"/>
                  </a:lnTo>
                  <a:lnTo>
                    <a:pt x="148" y="149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3175950" y="2521975"/>
              <a:ext cx="2775" cy="13900"/>
            </a:xfrm>
            <a:custGeom>
              <a:rect b="b" l="l" r="r" t="t"/>
              <a:pathLst>
                <a:path extrusionOk="0" h="556" w="111">
                  <a:moveTo>
                    <a:pt x="37" y="1"/>
                  </a:moveTo>
                  <a:lnTo>
                    <a:pt x="0" y="75"/>
                  </a:lnTo>
                  <a:lnTo>
                    <a:pt x="0" y="481"/>
                  </a:lnTo>
                  <a:lnTo>
                    <a:pt x="37" y="555"/>
                  </a:lnTo>
                  <a:lnTo>
                    <a:pt x="111" y="518"/>
                  </a:lnTo>
                  <a:lnTo>
                    <a:pt x="111" y="149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3164850" y="2528450"/>
              <a:ext cx="12050" cy="9275"/>
            </a:xfrm>
            <a:custGeom>
              <a:rect b="b" l="l" r="r" t="t"/>
              <a:pathLst>
                <a:path extrusionOk="0" h="371" w="482">
                  <a:moveTo>
                    <a:pt x="74" y="0"/>
                  </a:moveTo>
                  <a:lnTo>
                    <a:pt x="0" y="37"/>
                  </a:lnTo>
                  <a:lnTo>
                    <a:pt x="74" y="185"/>
                  </a:lnTo>
                  <a:lnTo>
                    <a:pt x="444" y="370"/>
                  </a:lnTo>
                  <a:lnTo>
                    <a:pt x="481" y="296"/>
                  </a:lnTo>
                  <a:lnTo>
                    <a:pt x="444" y="22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3164850" y="2500725"/>
              <a:ext cx="12050" cy="9275"/>
            </a:xfrm>
            <a:custGeom>
              <a:rect b="b" l="l" r="r" t="t"/>
              <a:pathLst>
                <a:path extrusionOk="0" h="371" w="482">
                  <a:moveTo>
                    <a:pt x="74" y="0"/>
                  </a:moveTo>
                  <a:lnTo>
                    <a:pt x="0" y="37"/>
                  </a:lnTo>
                  <a:lnTo>
                    <a:pt x="74" y="111"/>
                  </a:lnTo>
                  <a:lnTo>
                    <a:pt x="444" y="370"/>
                  </a:lnTo>
                  <a:lnTo>
                    <a:pt x="481" y="296"/>
                  </a:lnTo>
                  <a:lnTo>
                    <a:pt x="444" y="18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6"/>
            <p:cNvSpPr/>
            <p:nvPr/>
          </p:nvSpPr>
          <p:spPr>
            <a:xfrm>
              <a:off x="3181475" y="2511800"/>
              <a:ext cx="3725" cy="13900"/>
            </a:xfrm>
            <a:custGeom>
              <a:rect b="b" l="l" r="r" t="t"/>
              <a:pathLst>
                <a:path extrusionOk="0" h="556" w="149">
                  <a:moveTo>
                    <a:pt x="38" y="1"/>
                  </a:moveTo>
                  <a:lnTo>
                    <a:pt x="1" y="38"/>
                  </a:lnTo>
                  <a:lnTo>
                    <a:pt x="1" y="408"/>
                  </a:lnTo>
                  <a:lnTo>
                    <a:pt x="38" y="556"/>
                  </a:lnTo>
                  <a:lnTo>
                    <a:pt x="149" y="519"/>
                  </a:lnTo>
                  <a:lnTo>
                    <a:pt x="149" y="112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6"/>
            <p:cNvSpPr/>
            <p:nvPr/>
          </p:nvSpPr>
          <p:spPr>
            <a:xfrm>
              <a:off x="3192575" y="2519200"/>
              <a:ext cx="3725" cy="13900"/>
            </a:xfrm>
            <a:custGeom>
              <a:rect b="b" l="l" r="r" t="t"/>
              <a:pathLst>
                <a:path extrusionOk="0" h="556" w="149">
                  <a:moveTo>
                    <a:pt x="75" y="1"/>
                  </a:moveTo>
                  <a:lnTo>
                    <a:pt x="1" y="38"/>
                  </a:lnTo>
                  <a:lnTo>
                    <a:pt x="1" y="407"/>
                  </a:lnTo>
                  <a:lnTo>
                    <a:pt x="75" y="555"/>
                  </a:lnTo>
                  <a:lnTo>
                    <a:pt x="148" y="481"/>
                  </a:lnTo>
                  <a:lnTo>
                    <a:pt x="148" y="75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3182400" y="2524750"/>
              <a:ext cx="12050" cy="9275"/>
            </a:xfrm>
            <a:custGeom>
              <a:rect b="b" l="l" r="r" t="t"/>
              <a:pathLst>
                <a:path extrusionOk="0" h="371" w="482">
                  <a:moveTo>
                    <a:pt x="112" y="1"/>
                  </a:moveTo>
                  <a:lnTo>
                    <a:pt x="1" y="38"/>
                  </a:lnTo>
                  <a:lnTo>
                    <a:pt x="112" y="148"/>
                  </a:lnTo>
                  <a:lnTo>
                    <a:pt x="408" y="370"/>
                  </a:lnTo>
                  <a:lnTo>
                    <a:pt x="482" y="333"/>
                  </a:lnTo>
                  <a:lnTo>
                    <a:pt x="408" y="185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3192575" y="2533075"/>
              <a:ext cx="3725" cy="13875"/>
            </a:xfrm>
            <a:custGeom>
              <a:rect b="b" l="l" r="r" t="t"/>
              <a:pathLst>
                <a:path extrusionOk="0" h="555" w="149">
                  <a:moveTo>
                    <a:pt x="75" y="0"/>
                  </a:moveTo>
                  <a:lnTo>
                    <a:pt x="1" y="37"/>
                  </a:lnTo>
                  <a:lnTo>
                    <a:pt x="1" y="407"/>
                  </a:lnTo>
                  <a:lnTo>
                    <a:pt x="75" y="555"/>
                  </a:lnTo>
                  <a:lnTo>
                    <a:pt x="148" y="481"/>
                  </a:lnTo>
                  <a:lnTo>
                    <a:pt x="148" y="111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2942100" y="2338975"/>
              <a:ext cx="263450" cy="171025"/>
            </a:xfrm>
            <a:custGeom>
              <a:rect b="b" l="l" r="r" t="t"/>
              <a:pathLst>
                <a:path extrusionOk="0" h="6841" w="10538">
                  <a:moveTo>
                    <a:pt x="1" y="0"/>
                  </a:moveTo>
                  <a:lnTo>
                    <a:pt x="1" y="777"/>
                  </a:lnTo>
                  <a:lnTo>
                    <a:pt x="10537" y="6840"/>
                  </a:lnTo>
                  <a:lnTo>
                    <a:pt x="10537" y="61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2954125" y="2354675"/>
              <a:ext cx="1875" cy="8350"/>
            </a:xfrm>
            <a:custGeom>
              <a:rect b="b" l="l" r="r" t="t"/>
              <a:pathLst>
                <a:path extrusionOk="0" h="334" w="75">
                  <a:moveTo>
                    <a:pt x="0" y="1"/>
                  </a:moveTo>
                  <a:lnTo>
                    <a:pt x="0" y="223"/>
                  </a:lnTo>
                  <a:lnTo>
                    <a:pt x="74" y="334"/>
                  </a:lnTo>
                  <a:lnTo>
                    <a:pt x="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6"/>
            <p:cNvSpPr/>
            <p:nvPr/>
          </p:nvSpPr>
          <p:spPr>
            <a:xfrm>
              <a:off x="2956900" y="2354675"/>
              <a:ext cx="2775" cy="10200"/>
            </a:xfrm>
            <a:custGeom>
              <a:rect b="b" l="l" r="r" t="t"/>
              <a:pathLst>
                <a:path extrusionOk="0" h="408" w="111">
                  <a:moveTo>
                    <a:pt x="0" y="1"/>
                  </a:moveTo>
                  <a:lnTo>
                    <a:pt x="0" y="334"/>
                  </a:lnTo>
                  <a:lnTo>
                    <a:pt x="111" y="408"/>
                  </a:lnTo>
                  <a:lnTo>
                    <a:pt x="111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6"/>
            <p:cNvSpPr/>
            <p:nvPr/>
          </p:nvSpPr>
          <p:spPr>
            <a:xfrm>
              <a:off x="2960575" y="2354675"/>
              <a:ext cx="3725" cy="12975"/>
            </a:xfrm>
            <a:custGeom>
              <a:rect b="b" l="l" r="r" t="t"/>
              <a:pathLst>
                <a:path extrusionOk="0" h="519" w="149">
                  <a:moveTo>
                    <a:pt x="1" y="1"/>
                  </a:moveTo>
                  <a:lnTo>
                    <a:pt x="1" y="408"/>
                  </a:lnTo>
                  <a:lnTo>
                    <a:pt x="149" y="519"/>
                  </a:lnTo>
                  <a:lnTo>
                    <a:pt x="149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6"/>
            <p:cNvSpPr/>
            <p:nvPr/>
          </p:nvSpPr>
          <p:spPr>
            <a:xfrm>
              <a:off x="3175950" y="2477625"/>
              <a:ext cx="2775" cy="13875"/>
            </a:xfrm>
            <a:custGeom>
              <a:rect b="b" l="l" r="r" t="t"/>
              <a:pathLst>
                <a:path extrusionOk="0" h="555" w="111">
                  <a:moveTo>
                    <a:pt x="0" y="0"/>
                  </a:moveTo>
                  <a:lnTo>
                    <a:pt x="0" y="444"/>
                  </a:lnTo>
                  <a:lnTo>
                    <a:pt x="111" y="555"/>
                  </a:lnTo>
                  <a:lnTo>
                    <a:pt x="111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6"/>
            <p:cNvSpPr/>
            <p:nvPr/>
          </p:nvSpPr>
          <p:spPr>
            <a:xfrm>
              <a:off x="3180550" y="2479450"/>
              <a:ext cx="4650" cy="13900"/>
            </a:xfrm>
            <a:custGeom>
              <a:rect b="b" l="l" r="r" t="t"/>
              <a:pathLst>
                <a:path extrusionOk="0" h="556" w="186">
                  <a:moveTo>
                    <a:pt x="1" y="1"/>
                  </a:moveTo>
                  <a:lnTo>
                    <a:pt x="1" y="482"/>
                  </a:lnTo>
                  <a:lnTo>
                    <a:pt x="186" y="556"/>
                  </a:lnTo>
                  <a:lnTo>
                    <a:pt x="186" y="1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6"/>
            <p:cNvSpPr/>
            <p:nvPr/>
          </p:nvSpPr>
          <p:spPr>
            <a:xfrm>
              <a:off x="3185175" y="2483150"/>
              <a:ext cx="4650" cy="13900"/>
            </a:xfrm>
            <a:custGeom>
              <a:rect b="b" l="l" r="r" t="t"/>
              <a:pathLst>
                <a:path extrusionOk="0" h="556" w="186">
                  <a:moveTo>
                    <a:pt x="1" y="1"/>
                  </a:moveTo>
                  <a:lnTo>
                    <a:pt x="1" y="445"/>
                  </a:lnTo>
                  <a:lnTo>
                    <a:pt x="186" y="555"/>
                  </a:lnTo>
                  <a:lnTo>
                    <a:pt x="186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6"/>
            <p:cNvSpPr/>
            <p:nvPr/>
          </p:nvSpPr>
          <p:spPr>
            <a:xfrm>
              <a:off x="3190725" y="2485000"/>
              <a:ext cx="4650" cy="13900"/>
            </a:xfrm>
            <a:custGeom>
              <a:rect b="b" l="l" r="r" t="t"/>
              <a:pathLst>
                <a:path extrusionOk="0" h="556" w="186">
                  <a:moveTo>
                    <a:pt x="1" y="481"/>
                  </a:moveTo>
                  <a:lnTo>
                    <a:pt x="149" y="555"/>
                  </a:lnTo>
                  <a:lnTo>
                    <a:pt x="149" y="541"/>
                  </a:lnTo>
                  <a:lnTo>
                    <a:pt x="1" y="481"/>
                  </a:lnTo>
                  <a:close/>
                  <a:moveTo>
                    <a:pt x="1" y="1"/>
                  </a:moveTo>
                  <a:lnTo>
                    <a:pt x="1" y="75"/>
                  </a:lnTo>
                  <a:lnTo>
                    <a:pt x="149" y="149"/>
                  </a:lnTo>
                  <a:lnTo>
                    <a:pt x="149" y="541"/>
                  </a:lnTo>
                  <a:lnTo>
                    <a:pt x="185" y="555"/>
                  </a:lnTo>
                  <a:lnTo>
                    <a:pt x="185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6"/>
            <p:cNvSpPr/>
            <p:nvPr/>
          </p:nvSpPr>
          <p:spPr>
            <a:xfrm>
              <a:off x="2948575" y="2372250"/>
              <a:ext cx="205200" cy="240325"/>
            </a:xfrm>
            <a:custGeom>
              <a:rect b="b" l="l" r="r" t="t"/>
              <a:pathLst>
                <a:path extrusionOk="0" h="9613" w="8208">
                  <a:moveTo>
                    <a:pt x="0" y="0"/>
                  </a:moveTo>
                  <a:lnTo>
                    <a:pt x="0" y="4881"/>
                  </a:lnTo>
                  <a:lnTo>
                    <a:pt x="8208" y="9613"/>
                  </a:lnTo>
                  <a:lnTo>
                    <a:pt x="8208" y="46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DA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6"/>
            <p:cNvSpPr/>
            <p:nvPr/>
          </p:nvSpPr>
          <p:spPr>
            <a:xfrm>
              <a:off x="2948575" y="2447125"/>
              <a:ext cx="205200" cy="133100"/>
            </a:xfrm>
            <a:custGeom>
              <a:rect b="b" l="l" r="r" t="t"/>
              <a:pathLst>
                <a:path extrusionOk="0" h="5324" w="8208">
                  <a:moveTo>
                    <a:pt x="0" y="0"/>
                  </a:moveTo>
                  <a:lnTo>
                    <a:pt x="0" y="592"/>
                  </a:lnTo>
                  <a:lnTo>
                    <a:pt x="8208" y="5324"/>
                  </a:lnTo>
                  <a:lnTo>
                    <a:pt x="8208" y="47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6"/>
            <p:cNvSpPr/>
            <p:nvPr/>
          </p:nvSpPr>
          <p:spPr>
            <a:xfrm>
              <a:off x="2948575" y="2385175"/>
              <a:ext cx="205200" cy="205225"/>
            </a:xfrm>
            <a:custGeom>
              <a:rect b="b" l="l" r="r" t="t"/>
              <a:pathLst>
                <a:path extrusionOk="0" h="8209" w="8208">
                  <a:moveTo>
                    <a:pt x="0" y="1"/>
                  </a:moveTo>
                  <a:lnTo>
                    <a:pt x="0" y="408"/>
                  </a:lnTo>
                  <a:lnTo>
                    <a:pt x="4104" y="2774"/>
                  </a:lnTo>
                  <a:lnTo>
                    <a:pt x="4511" y="3550"/>
                  </a:lnTo>
                  <a:lnTo>
                    <a:pt x="4511" y="4696"/>
                  </a:lnTo>
                  <a:lnTo>
                    <a:pt x="0" y="2108"/>
                  </a:lnTo>
                  <a:lnTo>
                    <a:pt x="0" y="2330"/>
                  </a:lnTo>
                  <a:lnTo>
                    <a:pt x="4511" y="4918"/>
                  </a:lnTo>
                  <a:lnTo>
                    <a:pt x="4511" y="5805"/>
                  </a:lnTo>
                  <a:lnTo>
                    <a:pt x="0" y="3217"/>
                  </a:lnTo>
                  <a:lnTo>
                    <a:pt x="0" y="3439"/>
                  </a:lnTo>
                  <a:lnTo>
                    <a:pt x="4511" y="6027"/>
                  </a:lnTo>
                  <a:lnTo>
                    <a:pt x="4511" y="6914"/>
                  </a:lnTo>
                  <a:lnTo>
                    <a:pt x="5028" y="7247"/>
                  </a:lnTo>
                  <a:lnTo>
                    <a:pt x="5028" y="6323"/>
                  </a:lnTo>
                  <a:lnTo>
                    <a:pt x="8208" y="8208"/>
                  </a:lnTo>
                  <a:lnTo>
                    <a:pt x="8208" y="7950"/>
                  </a:lnTo>
                  <a:lnTo>
                    <a:pt x="5028" y="6101"/>
                  </a:lnTo>
                  <a:lnTo>
                    <a:pt x="5028" y="5214"/>
                  </a:lnTo>
                  <a:lnTo>
                    <a:pt x="8208" y="7062"/>
                  </a:lnTo>
                  <a:lnTo>
                    <a:pt x="8208" y="6841"/>
                  </a:lnTo>
                  <a:lnTo>
                    <a:pt x="5028" y="4992"/>
                  </a:lnTo>
                  <a:lnTo>
                    <a:pt x="5028" y="2330"/>
                  </a:lnTo>
                  <a:lnTo>
                    <a:pt x="4511" y="2071"/>
                  </a:lnTo>
                  <a:lnTo>
                    <a:pt x="4511" y="3180"/>
                  </a:lnTo>
                  <a:lnTo>
                    <a:pt x="3697" y="1591"/>
                  </a:lnTo>
                  <a:lnTo>
                    <a:pt x="3402" y="1406"/>
                  </a:lnTo>
                  <a:lnTo>
                    <a:pt x="3808" y="21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6"/>
            <p:cNvSpPr/>
            <p:nvPr/>
          </p:nvSpPr>
          <p:spPr>
            <a:xfrm>
              <a:off x="3078900" y="2461900"/>
              <a:ext cx="56400" cy="76750"/>
            </a:xfrm>
            <a:custGeom>
              <a:rect b="b" l="l" r="r" t="t"/>
              <a:pathLst>
                <a:path extrusionOk="0" h="3070" w="2256">
                  <a:moveTo>
                    <a:pt x="0" y="1"/>
                  </a:moveTo>
                  <a:lnTo>
                    <a:pt x="0" y="1775"/>
                  </a:lnTo>
                  <a:lnTo>
                    <a:pt x="2255" y="3069"/>
                  </a:lnTo>
                  <a:lnTo>
                    <a:pt x="1331" y="8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6"/>
            <p:cNvSpPr/>
            <p:nvPr/>
          </p:nvSpPr>
          <p:spPr>
            <a:xfrm>
              <a:off x="2954125" y="2415700"/>
              <a:ext cx="46225" cy="44375"/>
            </a:xfrm>
            <a:custGeom>
              <a:rect b="b" l="l" r="r" t="t"/>
              <a:pathLst>
                <a:path extrusionOk="0" h="1775" w="1849">
                  <a:moveTo>
                    <a:pt x="0" y="0"/>
                  </a:moveTo>
                  <a:lnTo>
                    <a:pt x="0" y="702"/>
                  </a:lnTo>
                  <a:lnTo>
                    <a:pt x="1849" y="1775"/>
                  </a:lnTo>
                  <a:lnTo>
                    <a:pt x="1849" y="10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6"/>
            <p:cNvSpPr/>
            <p:nvPr/>
          </p:nvSpPr>
          <p:spPr>
            <a:xfrm>
              <a:off x="3005875" y="2445275"/>
              <a:ext cx="43475" cy="43450"/>
            </a:xfrm>
            <a:custGeom>
              <a:rect b="b" l="l" r="r" t="t"/>
              <a:pathLst>
                <a:path extrusionOk="0" h="1738" w="1739">
                  <a:moveTo>
                    <a:pt x="925" y="0"/>
                  </a:moveTo>
                  <a:lnTo>
                    <a:pt x="777" y="481"/>
                  </a:lnTo>
                  <a:lnTo>
                    <a:pt x="0" y="37"/>
                  </a:lnTo>
                  <a:lnTo>
                    <a:pt x="0" y="739"/>
                  </a:lnTo>
                  <a:lnTo>
                    <a:pt x="1738" y="1738"/>
                  </a:lnTo>
                  <a:lnTo>
                    <a:pt x="1738" y="48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BDA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6"/>
            <p:cNvSpPr/>
            <p:nvPr/>
          </p:nvSpPr>
          <p:spPr>
            <a:xfrm>
              <a:off x="2954125" y="2475775"/>
              <a:ext cx="25900" cy="34225"/>
            </a:xfrm>
            <a:custGeom>
              <a:rect b="b" l="l" r="r" t="t"/>
              <a:pathLst>
                <a:path extrusionOk="0" h="1369" w="1036">
                  <a:moveTo>
                    <a:pt x="0" y="0"/>
                  </a:moveTo>
                  <a:lnTo>
                    <a:pt x="0" y="703"/>
                  </a:lnTo>
                  <a:lnTo>
                    <a:pt x="1035" y="1368"/>
                  </a:lnTo>
                  <a:lnTo>
                    <a:pt x="1035" y="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6"/>
            <p:cNvSpPr/>
            <p:nvPr/>
          </p:nvSpPr>
          <p:spPr>
            <a:xfrm>
              <a:off x="2986475" y="2496100"/>
              <a:ext cx="65650" cy="55475"/>
            </a:xfrm>
            <a:custGeom>
              <a:rect b="b" l="l" r="r" t="t"/>
              <a:pathLst>
                <a:path extrusionOk="0" h="2219" w="2626">
                  <a:moveTo>
                    <a:pt x="0" y="0"/>
                  </a:moveTo>
                  <a:lnTo>
                    <a:pt x="0" y="666"/>
                  </a:lnTo>
                  <a:lnTo>
                    <a:pt x="2625" y="2219"/>
                  </a:lnTo>
                  <a:lnTo>
                    <a:pt x="2625" y="1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6"/>
            <p:cNvSpPr/>
            <p:nvPr/>
          </p:nvSpPr>
          <p:spPr>
            <a:xfrm>
              <a:off x="3080750" y="2549700"/>
              <a:ext cx="65650" cy="55475"/>
            </a:xfrm>
            <a:custGeom>
              <a:rect b="b" l="l" r="r" t="t"/>
              <a:pathLst>
                <a:path extrusionOk="0" h="2219" w="2626">
                  <a:moveTo>
                    <a:pt x="0" y="1"/>
                  </a:moveTo>
                  <a:lnTo>
                    <a:pt x="0" y="703"/>
                  </a:lnTo>
                  <a:lnTo>
                    <a:pt x="2625" y="2219"/>
                  </a:lnTo>
                  <a:lnTo>
                    <a:pt x="2625" y="1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6"/>
            <p:cNvSpPr/>
            <p:nvPr/>
          </p:nvSpPr>
          <p:spPr>
            <a:xfrm>
              <a:off x="2948575" y="2400900"/>
              <a:ext cx="75800" cy="50850"/>
            </a:xfrm>
            <a:custGeom>
              <a:rect b="b" l="l" r="r" t="t"/>
              <a:pathLst>
                <a:path extrusionOk="0" h="2034" w="3032">
                  <a:moveTo>
                    <a:pt x="0" y="0"/>
                  </a:moveTo>
                  <a:lnTo>
                    <a:pt x="0" y="333"/>
                  </a:lnTo>
                  <a:lnTo>
                    <a:pt x="2995" y="2034"/>
                  </a:lnTo>
                  <a:lnTo>
                    <a:pt x="3032" y="17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6"/>
            <p:cNvSpPr/>
            <p:nvPr/>
          </p:nvSpPr>
          <p:spPr>
            <a:xfrm>
              <a:off x="3065950" y="2461550"/>
              <a:ext cx="88750" cy="127000"/>
            </a:xfrm>
            <a:custGeom>
              <a:rect b="b" l="l" r="r" t="t"/>
              <a:pathLst>
                <a:path extrusionOk="0" h="5080" w="3550">
                  <a:moveTo>
                    <a:pt x="63" y="1"/>
                  </a:moveTo>
                  <a:cubicBezTo>
                    <a:pt x="21" y="1"/>
                    <a:pt x="1" y="42"/>
                    <a:pt x="1" y="125"/>
                  </a:cubicBezTo>
                  <a:cubicBezTo>
                    <a:pt x="1" y="162"/>
                    <a:pt x="38" y="273"/>
                    <a:pt x="75" y="310"/>
                  </a:cubicBezTo>
                  <a:lnTo>
                    <a:pt x="75" y="3083"/>
                  </a:lnTo>
                  <a:lnTo>
                    <a:pt x="3550" y="5080"/>
                  </a:lnTo>
                  <a:lnTo>
                    <a:pt x="3550" y="4932"/>
                  </a:lnTo>
                  <a:lnTo>
                    <a:pt x="185" y="3046"/>
                  </a:lnTo>
                  <a:lnTo>
                    <a:pt x="185" y="347"/>
                  </a:lnTo>
                  <a:cubicBezTo>
                    <a:pt x="222" y="347"/>
                    <a:pt x="259" y="310"/>
                    <a:pt x="259" y="273"/>
                  </a:cubicBezTo>
                  <a:cubicBezTo>
                    <a:pt x="259" y="162"/>
                    <a:pt x="222" y="88"/>
                    <a:pt x="111" y="15"/>
                  </a:cubicBezTo>
                  <a:cubicBezTo>
                    <a:pt x="93" y="5"/>
                    <a:pt x="77" y="1"/>
                    <a:pt x="63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6"/>
            <p:cNvSpPr/>
            <p:nvPr/>
          </p:nvSpPr>
          <p:spPr>
            <a:xfrm>
              <a:off x="3173175" y="2605150"/>
              <a:ext cx="26825" cy="22225"/>
            </a:xfrm>
            <a:custGeom>
              <a:rect b="b" l="l" r="r" t="t"/>
              <a:pathLst>
                <a:path extrusionOk="0" h="889" w="1073">
                  <a:moveTo>
                    <a:pt x="0" y="1"/>
                  </a:moveTo>
                  <a:lnTo>
                    <a:pt x="0" y="297"/>
                  </a:lnTo>
                  <a:lnTo>
                    <a:pt x="1072" y="888"/>
                  </a:lnTo>
                  <a:lnTo>
                    <a:pt x="1072" y="6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6"/>
            <p:cNvSpPr/>
            <p:nvPr/>
          </p:nvSpPr>
          <p:spPr>
            <a:xfrm>
              <a:off x="3160225" y="2598700"/>
              <a:ext cx="8350" cy="11100"/>
            </a:xfrm>
            <a:custGeom>
              <a:rect b="b" l="l" r="r" t="t"/>
              <a:pathLst>
                <a:path extrusionOk="0" h="444" w="334">
                  <a:moveTo>
                    <a:pt x="1" y="0"/>
                  </a:moveTo>
                  <a:lnTo>
                    <a:pt x="1" y="222"/>
                  </a:lnTo>
                  <a:lnTo>
                    <a:pt x="333" y="444"/>
                  </a:lnTo>
                  <a:lnTo>
                    <a:pt x="333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6"/>
            <p:cNvSpPr/>
            <p:nvPr/>
          </p:nvSpPr>
          <p:spPr>
            <a:xfrm>
              <a:off x="3160225" y="2608850"/>
              <a:ext cx="39775" cy="28675"/>
            </a:xfrm>
            <a:custGeom>
              <a:rect b="b" l="l" r="r" t="t"/>
              <a:pathLst>
                <a:path extrusionOk="0" h="1147" w="1591">
                  <a:moveTo>
                    <a:pt x="1" y="1"/>
                  </a:moveTo>
                  <a:lnTo>
                    <a:pt x="1" y="297"/>
                  </a:lnTo>
                  <a:lnTo>
                    <a:pt x="1590" y="1147"/>
                  </a:lnTo>
                  <a:lnTo>
                    <a:pt x="1590" y="9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6"/>
            <p:cNvSpPr/>
            <p:nvPr/>
          </p:nvSpPr>
          <p:spPr>
            <a:xfrm>
              <a:off x="3160225" y="2547400"/>
              <a:ext cx="39775" cy="49950"/>
            </a:xfrm>
            <a:custGeom>
              <a:rect b="b" l="l" r="r" t="t"/>
              <a:pathLst>
                <a:path extrusionOk="0" h="1998" w="1591">
                  <a:moveTo>
                    <a:pt x="520" y="199"/>
                  </a:moveTo>
                  <a:cubicBezTo>
                    <a:pt x="608" y="199"/>
                    <a:pt x="708" y="225"/>
                    <a:pt x="814" y="278"/>
                  </a:cubicBezTo>
                  <a:cubicBezTo>
                    <a:pt x="1110" y="462"/>
                    <a:pt x="1405" y="980"/>
                    <a:pt x="1405" y="1350"/>
                  </a:cubicBezTo>
                  <a:cubicBezTo>
                    <a:pt x="1405" y="1640"/>
                    <a:pt x="1255" y="1798"/>
                    <a:pt x="1062" y="1798"/>
                  </a:cubicBezTo>
                  <a:cubicBezTo>
                    <a:pt x="984" y="1798"/>
                    <a:pt x="899" y="1773"/>
                    <a:pt x="814" y="1719"/>
                  </a:cubicBezTo>
                  <a:cubicBezTo>
                    <a:pt x="481" y="1535"/>
                    <a:pt x="185" y="1017"/>
                    <a:pt x="185" y="647"/>
                  </a:cubicBezTo>
                  <a:cubicBezTo>
                    <a:pt x="159" y="357"/>
                    <a:pt x="302" y="199"/>
                    <a:pt x="520" y="199"/>
                  </a:cubicBezTo>
                  <a:close/>
                  <a:moveTo>
                    <a:pt x="465" y="0"/>
                  </a:moveTo>
                  <a:cubicBezTo>
                    <a:pt x="192" y="0"/>
                    <a:pt x="1" y="201"/>
                    <a:pt x="1" y="573"/>
                  </a:cubicBezTo>
                  <a:cubicBezTo>
                    <a:pt x="1" y="1091"/>
                    <a:pt x="370" y="1682"/>
                    <a:pt x="814" y="1904"/>
                  </a:cubicBezTo>
                  <a:cubicBezTo>
                    <a:pt x="929" y="1967"/>
                    <a:pt x="1042" y="1997"/>
                    <a:pt x="1144" y="1997"/>
                  </a:cubicBezTo>
                  <a:cubicBezTo>
                    <a:pt x="1401" y="1997"/>
                    <a:pt x="1590" y="1805"/>
                    <a:pt x="1590" y="1461"/>
                  </a:cubicBezTo>
                  <a:cubicBezTo>
                    <a:pt x="1590" y="980"/>
                    <a:pt x="1221" y="352"/>
                    <a:pt x="814" y="93"/>
                  </a:cubicBezTo>
                  <a:cubicBezTo>
                    <a:pt x="690" y="31"/>
                    <a:pt x="571" y="0"/>
                    <a:pt x="465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6"/>
            <p:cNvSpPr/>
            <p:nvPr/>
          </p:nvSpPr>
          <p:spPr>
            <a:xfrm>
              <a:off x="3167625" y="2555650"/>
              <a:ext cx="24975" cy="33425"/>
            </a:xfrm>
            <a:custGeom>
              <a:rect b="b" l="l" r="r" t="t"/>
              <a:pathLst>
                <a:path extrusionOk="0" h="1337" w="999">
                  <a:moveTo>
                    <a:pt x="299" y="1"/>
                  </a:moveTo>
                  <a:cubicBezTo>
                    <a:pt x="119" y="1"/>
                    <a:pt x="0" y="138"/>
                    <a:pt x="0" y="354"/>
                  </a:cubicBezTo>
                  <a:cubicBezTo>
                    <a:pt x="0" y="687"/>
                    <a:pt x="222" y="1094"/>
                    <a:pt x="518" y="1279"/>
                  </a:cubicBezTo>
                  <a:cubicBezTo>
                    <a:pt x="587" y="1318"/>
                    <a:pt x="654" y="1337"/>
                    <a:pt x="714" y="1337"/>
                  </a:cubicBezTo>
                  <a:cubicBezTo>
                    <a:pt x="880" y="1337"/>
                    <a:pt x="999" y="1199"/>
                    <a:pt x="999" y="983"/>
                  </a:cubicBezTo>
                  <a:cubicBezTo>
                    <a:pt x="999" y="650"/>
                    <a:pt x="777" y="243"/>
                    <a:pt x="518" y="59"/>
                  </a:cubicBezTo>
                  <a:cubicBezTo>
                    <a:pt x="439" y="19"/>
                    <a:pt x="365" y="1"/>
                    <a:pt x="299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" name="Google Shape;514;p6"/>
          <p:cNvGrpSpPr/>
          <p:nvPr/>
        </p:nvGrpSpPr>
        <p:grpSpPr>
          <a:xfrm>
            <a:off x="119971" y="4542706"/>
            <a:ext cx="668483" cy="450115"/>
            <a:chOff x="-3114075" y="2030777"/>
            <a:chExt cx="794206" cy="534769"/>
          </a:xfrm>
        </p:grpSpPr>
        <p:sp>
          <p:nvSpPr>
            <p:cNvPr id="515" name="Google Shape;515;p6"/>
            <p:cNvSpPr/>
            <p:nvPr/>
          </p:nvSpPr>
          <p:spPr>
            <a:xfrm>
              <a:off x="-3114075" y="2104801"/>
              <a:ext cx="794206" cy="460745"/>
            </a:xfrm>
            <a:custGeom>
              <a:rect b="b" l="l" r="r" t="t"/>
              <a:pathLst>
                <a:path extrusionOk="0" h="3218" w="5547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6"/>
            <p:cNvSpPr/>
            <p:nvPr/>
          </p:nvSpPr>
          <p:spPr>
            <a:xfrm>
              <a:off x="-2849480" y="2168372"/>
              <a:ext cx="264878" cy="127142"/>
            </a:xfrm>
            <a:custGeom>
              <a:rect b="b" l="l" r="r" t="t"/>
              <a:pathLst>
                <a:path extrusionOk="0" h="888" w="185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6"/>
            <p:cNvSpPr/>
            <p:nvPr/>
          </p:nvSpPr>
          <p:spPr>
            <a:xfrm>
              <a:off x="-3082289" y="2030777"/>
              <a:ext cx="730635" cy="423519"/>
            </a:xfrm>
            <a:custGeom>
              <a:rect b="b" l="l" r="r" t="t"/>
              <a:pathLst>
                <a:path extrusionOk="0" h="2958" w="5103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6"/>
            <p:cNvSpPr/>
            <p:nvPr/>
          </p:nvSpPr>
          <p:spPr>
            <a:xfrm>
              <a:off x="-3024158" y="2369538"/>
              <a:ext cx="84904" cy="143034"/>
            </a:xfrm>
            <a:custGeom>
              <a:rect b="b" l="l" r="r" t="t"/>
              <a:pathLst>
                <a:path extrusionOk="0" h="999" w="593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6"/>
            <p:cNvSpPr/>
            <p:nvPr/>
          </p:nvSpPr>
          <p:spPr>
            <a:xfrm>
              <a:off x="-2939396" y="2358943"/>
              <a:ext cx="79607" cy="153629"/>
            </a:xfrm>
            <a:custGeom>
              <a:rect b="b" l="l" r="r" t="t"/>
              <a:pathLst>
                <a:path extrusionOk="0" h="1073" w="556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6"/>
            <p:cNvSpPr/>
            <p:nvPr/>
          </p:nvSpPr>
          <p:spPr>
            <a:xfrm>
              <a:off x="-2780611" y="2454157"/>
              <a:ext cx="121844" cy="100797"/>
            </a:xfrm>
            <a:custGeom>
              <a:rect b="b" l="l" r="r" t="t"/>
              <a:pathLst>
                <a:path extrusionOk="0" h="704" w="851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6"/>
            <p:cNvSpPr/>
            <p:nvPr/>
          </p:nvSpPr>
          <p:spPr>
            <a:xfrm>
              <a:off x="-2859932" y="2369538"/>
              <a:ext cx="79464" cy="116546"/>
            </a:xfrm>
            <a:custGeom>
              <a:rect b="b" l="l" r="r" t="t"/>
              <a:pathLst>
                <a:path extrusionOk="0" h="814" w="555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6"/>
            <p:cNvSpPr/>
            <p:nvPr/>
          </p:nvSpPr>
          <p:spPr>
            <a:xfrm>
              <a:off x="-3087587" y="2268884"/>
              <a:ext cx="116546" cy="100797"/>
            </a:xfrm>
            <a:custGeom>
              <a:rect b="b" l="l" r="r" t="t"/>
              <a:pathLst>
                <a:path extrusionOk="0" h="704" w="814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6"/>
            <p:cNvSpPr/>
            <p:nvPr/>
          </p:nvSpPr>
          <p:spPr>
            <a:xfrm>
              <a:off x="-2971182" y="2268884"/>
              <a:ext cx="31929" cy="63714"/>
            </a:xfrm>
            <a:custGeom>
              <a:rect b="b" l="l" r="r" t="t"/>
              <a:pathLst>
                <a:path extrusionOk="0" h="445" w="223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6"/>
            <p:cNvSpPr/>
            <p:nvPr/>
          </p:nvSpPr>
          <p:spPr>
            <a:xfrm>
              <a:off x="-2579444" y="2369538"/>
              <a:ext cx="79607" cy="143034"/>
            </a:xfrm>
            <a:custGeom>
              <a:rect b="b" l="l" r="r" t="t"/>
              <a:pathLst>
                <a:path extrusionOk="0" h="999" w="556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6"/>
            <p:cNvSpPr/>
            <p:nvPr/>
          </p:nvSpPr>
          <p:spPr>
            <a:xfrm>
              <a:off x="-2499979" y="2369538"/>
              <a:ext cx="84761" cy="143034"/>
            </a:xfrm>
            <a:custGeom>
              <a:rect b="b" l="l" r="r" t="t"/>
              <a:pathLst>
                <a:path extrusionOk="0" h="999" w="592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6"/>
            <p:cNvSpPr/>
            <p:nvPr/>
          </p:nvSpPr>
          <p:spPr>
            <a:xfrm>
              <a:off x="-2658908" y="2369538"/>
              <a:ext cx="79607" cy="116546"/>
            </a:xfrm>
            <a:custGeom>
              <a:rect b="b" l="l" r="r" t="t"/>
              <a:pathLst>
                <a:path extrusionOk="0" h="814" w="556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6"/>
            <p:cNvSpPr/>
            <p:nvPr/>
          </p:nvSpPr>
          <p:spPr>
            <a:xfrm>
              <a:off x="-2468337" y="2274181"/>
              <a:ext cx="116690" cy="100797"/>
            </a:xfrm>
            <a:custGeom>
              <a:rect b="b" l="l" r="r" t="t"/>
              <a:pathLst>
                <a:path extrusionOk="0" h="704" w="815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6"/>
            <p:cNvSpPr/>
            <p:nvPr/>
          </p:nvSpPr>
          <p:spPr>
            <a:xfrm>
              <a:off x="-2499979" y="2274181"/>
              <a:ext cx="31785" cy="69012"/>
            </a:xfrm>
            <a:custGeom>
              <a:rect b="b" l="l" r="r" t="t"/>
              <a:pathLst>
                <a:path extrusionOk="0" h="482" w="222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6"/>
            <p:cNvSpPr/>
            <p:nvPr/>
          </p:nvSpPr>
          <p:spPr>
            <a:xfrm>
              <a:off x="-2499979" y="2115396"/>
              <a:ext cx="84761" cy="95499"/>
            </a:xfrm>
            <a:custGeom>
              <a:rect b="b" l="l" r="r" t="t"/>
              <a:pathLst>
                <a:path extrusionOk="0" h="667" w="592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6"/>
            <p:cNvSpPr/>
            <p:nvPr/>
          </p:nvSpPr>
          <p:spPr>
            <a:xfrm>
              <a:off x="-3024158" y="2110098"/>
              <a:ext cx="84904" cy="90202"/>
            </a:xfrm>
            <a:custGeom>
              <a:rect b="b" l="l" r="r" t="t"/>
              <a:pathLst>
                <a:path extrusionOk="0" h="630" w="593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7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fmla="val 5625" name="adj"/>
            </a:avLst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7"/>
          <p:cNvSpPr txBox="1"/>
          <p:nvPr>
            <p:ph type="title"/>
          </p:nvPr>
        </p:nvSpPr>
        <p:spPr>
          <a:xfrm>
            <a:off x="811975" y="676950"/>
            <a:ext cx="4294800" cy="12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4" name="Google Shape;534;p7"/>
          <p:cNvSpPr txBox="1"/>
          <p:nvPr>
            <p:ph idx="1" type="subTitle"/>
          </p:nvPr>
        </p:nvSpPr>
        <p:spPr>
          <a:xfrm>
            <a:off x="811975" y="19722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grpSp>
        <p:nvGrpSpPr>
          <p:cNvPr id="535" name="Google Shape;535;p7"/>
          <p:cNvGrpSpPr/>
          <p:nvPr/>
        </p:nvGrpSpPr>
        <p:grpSpPr>
          <a:xfrm>
            <a:off x="466062" y="427678"/>
            <a:ext cx="494319" cy="332391"/>
            <a:chOff x="-2415360" y="1247302"/>
            <a:chExt cx="937097" cy="630125"/>
          </a:xfrm>
        </p:grpSpPr>
        <p:sp>
          <p:nvSpPr>
            <p:cNvPr id="536" name="Google Shape;536;p7"/>
            <p:cNvSpPr/>
            <p:nvPr/>
          </p:nvSpPr>
          <p:spPr>
            <a:xfrm>
              <a:off x="-2415360" y="1337361"/>
              <a:ext cx="937097" cy="540066"/>
            </a:xfrm>
            <a:custGeom>
              <a:rect b="b" l="l" r="r" t="t"/>
              <a:pathLst>
                <a:path extrusionOk="0" h="3772" w="6545">
                  <a:moveTo>
                    <a:pt x="3291" y="0"/>
                  </a:moveTo>
                  <a:cubicBezTo>
                    <a:pt x="1479" y="0"/>
                    <a:pt x="1" y="813"/>
                    <a:pt x="1" y="1886"/>
                  </a:cubicBezTo>
                  <a:cubicBezTo>
                    <a:pt x="1" y="2921"/>
                    <a:pt x="1479" y="3771"/>
                    <a:pt x="3291" y="3771"/>
                  </a:cubicBezTo>
                  <a:cubicBezTo>
                    <a:pt x="5103" y="3771"/>
                    <a:pt x="6544" y="2921"/>
                    <a:pt x="6544" y="1886"/>
                  </a:cubicBezTo>
                  <a:cubicBezTo>
                    <a:pt x="6544" y="813"/>
                    <a:pt x="5103" y="0"/>
                    <a:pt x="32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-2103087" y="1408807"/>
              <a:ext cx="323152" cy="145612"/>
            </a:xfrm>
            <a:custGeom>
              <a:rect b="b" l="l" r="r" t="t"/>
              <a:pathLst>
                <a:path extrusionOk="0" h="1017" w="2257">
                  <a:moveTo>
                    <a:pt x="1101" y="0"/>
                  </a:moveTo>
                  <a:cubicBezTo>
                    <a:pt x="759" y="0"/>
                    <a:pt x="426" y="93"/>
                    <a:pt x="223" y="278"/>
                  </a:cubicBezTo>
                  <a:cubicBezTo>
                    <a:pt x="1" y="462"/>
                    <a:pt x="1" y="721"/>
                    <a:pt x="223" y="906"/>
                  </a:cubicBezTo>
                  <a:cubicBezTo>
                    <a:pt x="260" y="980"/>
                    <a:pt x="334" y="980"/>
                    <a:pt x="371" y="1017"/>
                  </a:cubicBezTo>
                  <a:cubicBezTo>
                    <a:pt x="567" y="874"/>
                    <a:pt x="833" y="809"/>
                    <a:pt x="1101" y="809"/>
                  </a:cubicBezTo>
                  <a:cubicBezTo>
                    <a:pt x="1387" y="809"/>
                    <a:pt x="1676" y="883"/>
                    <a:pt x="1886" y="1017"/>
                  </a:cubicBezTo>
                  <a:cubicBezTo>
                    <a:pt x="1923" y="943"/>
                    <a:pt x="1997" y="943"/>
                    <a:pt x="2034" y="906"/>
                  </a:cubicBezTo>
                  <a:cubicBezTo>
                    <a:pt x="2256" y="721"/>
                    <a:pt x="2256" y="462"/>
                    <a:pt x="2034" y="278"/>
                  </a:cubicBezTo>
                  <a:cubicBezTo>
                    <a:pt x="1794" y="93"/>
                    <a:pt x="1443" y="0"/>
                    <a:pt x="1101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-2394170" y="1247302"/>
              <a:ext cx="884121" cy="497685"/>
            </a:xfrm>
            <a:custGeom>
              <a:rect b="b" l="l" r="r" t="t"/>
              <a:pathLst>
                <a:path extrusionOk="0" h="3476" w="6175">
                  <a:moveTo>
                    <a:pt x="3111" y="1128"/>
                  </a:moveTo>
                  <a:cubicBezTo>
                    <a:pt x="3457" y="1128"/>
                    <a:pt x="3808" y="1221"/>
                    <a:pt x="4030" y="1406"/>
                  </a:cubicBezTo>
                  <a:cubicBezTo>
                    <a:pt x="4252" y="1590"/>
                    <a:pt x="4252" y="1849"/>
                    <a:pt x="4030" y="2034"/>
                  </a:cubicBezTo>
                  <a:cubicBezTo>
                    <a:pt x="3956" y="2108"/>
                    <a:pt x="3919" y="2108"/>
                    <a:pt x="3882" y="2145"/>
                  </a:cubicBezTo>
                  <a:cubicBezTo>
                    <a:pt x="3687" y="2269"/>
                    <a:pt x="3423" y="2325"/>
                    <a:pt x="3156" y="2325"/>
                  </a:cubicBezTo>
                  <a:cubicBezTo>
                    <a:pt x="2869" y="2325"/>
                    <a:pt x="2578" y="2260"/>
                    <a:pt x="2367" y="2145"/>
                  </a:cubicBezTo>
                  <a:cubicBezTo>
                    <a:pt x="2293" y="2071"/>
                    <a:pt x="2256" y="2071"/>
                    <a:pt x="2219" y="2034"/>
                  </a:cubicBezTo>
                  <a:cubicBezTo>
                    <a:pt x="1997" y="1849"/>
                    <a:pt x="1997" y="1590"/>
                    <a:pt x="2219" y="1406"/>
                  </a:cubicBezTo>
                  <a:cubicBezTo>
                    <a:pt x="2422" y="1221"/>
                    <a:pt x="2764" y="1128"/>
                    <a:pt x="3111" y="1128"/>
                  </a:cubicBezTo>
                  <a:close/>
                  <a:moveTo>
                    <a:pt x="2625" y="1"/>
                  </a:moveTo>
                  <a:lnTo>
                    <a:pt x="2625" y="555"/>
                  </a:lnTo>
                  <a:cubicBezTo>
                    <a:pt x="2404" y="592"/>
                    <a:pt x="2182" y="666"/>
                    <a:pt x="1997" y="703"/>
                  </a:cubicBezTo>
                  <a:lnTo>
                    <a:pt x="1294" y="296"/>
                  </a:lnTo>
                  <a:lnTo>
                    <a:pt x="592" y="666"/>
                  </a:lnTo>
                  <a:lnTo>
                    <a:pt x="1294" y="1073"/>
                  </a:lnTo>
                  <a:lnTo>
                    <a:pt x="1257" y="1110"/>
                  </a:lnTo>
                  <a:cubicBezTo>
                    <a:pt x="1147" y="1221"/>
                    <a:pt x="1073" y="1369"/>
                    <a:pt x="999" y="1442"/>
                  </a:cubicBezTo>
                  <a:lnTo>
                    <a:pt x="0" y="1442"/>
                  </a:lnTo>
                  <a:lnTo>
                    <a:pt x="0" y="1997"/>
                  </a:lnTo>
                  <a:lnTo>
                    <a:pt x="962" y="1997"/>
                  </a:lnTo>
                  <a:cubicBezTo>
                    <a:pt x="962" y="2034"/>
                    <a:pt x="999" y="2071"/>
                    <a:pt x="1073" y="2145"/>
                  </a:cubicBezTo>
                  <a:cubicBezTo>
                    <a:pt x="1110" y="2219"/>
                    <a:pt x="1184" y="2330"/>
                    <a:pt x="1257" y="2367"/>
                  </a:cubicBezTo>
                  <a:lnTo>
                    <a:pt x="555" y="2773"/>
                  </a:lnTo>
                  <a:lnTo>
                    <a:pt x="629" y="2810"/>
                  </a:lnTo>
                  <a:lnTo>
                    <a:pt x="1257" y="3143"/>
                  </a:lnTo>
                  <a:lnTo>
                    <a:pt x="1923" y="2736"/>
                  </a:lnTo>
                  <a:cubicBezTo>
                    <a:pt x="1997" y="2773"/>
                    <a:pt x="2071" y="2773"/>
                    <a:pt x="2108" y="2773"/>
                  </a:cubicBezTo>
                  <a:cubicBezTo>
                    <a:pt x="2256" y="2847"/>
                    <a:pt x="2441" y="2884"/>
                    <a:pt x="2588" y="2884"/>
                  </a:cubicBezTo>
                  <a:lnTo>
                    <a:pt x="2588" y="3069"/>
                  </a:lnTo>
                  <a:lnTo>
                    <a:pt x="2588" y="3476"/>
                  </a:lnTo>
                  <a:lnTo>
                    <a:pt x="3550" y="3476"/>
                  </a:lnTo>
                  <a:lnTo>
                    <a:pt x="3550" y="3069"/>
                  </a:lnTo>
                  <a:lnTo>
                    <a:pt x="3550" y="2884"/>
                  </a:lnTo>
                  <a:cubicBezTo>
                    <a:pt x="3698" y="2884"/>
                    <a:pt x="3882" y="2810"/>
                    <a:pt x="4030" y="2773"/>
                  </a:cubicBezTo>
                  <a:cubicBezTo>
                    <a:pt x="4067" y="2773"/>
                    <a:pt x="4141" y="2736"/>
                    <a:pt x="4215" y="2736"/>
                  </a:cubicBezTo>
                  <a:lnTo>
                    <a:pt x="4881" y="3143"/>
                  </a:lnTo>
                  <a:lnTo>
                    <a:pt x="5509" y="2810"/>
                  </a:lnTo>
                  <a:lnTo>
                    <a:pt x="5583" y="2773"/>
                  </a:lnTo>
                  <a:lnTo>
                    <a:pt x="4881" y="2367"/>
                  </a:lnTo>
                  <a:cubicBezTo>
                    <a:pt x="4992" y="2293"/>
                    <a:pt x="5028" y="2219"/>
                    <a:pt x="5065" y="2145"/>
                  </a:cubicBezTo>
                  <a:cubicBezTo>
                    <a:pt x="5139" y="2071"/>
                    <a:pt x="5139" y="2034"/>
                    <a:pt x="5176" y="1997"/>
                  </a:cubicBezTo>
                  <a:lnTo>
                    <a:pt x="6175" y="1997"/>
                  </a:lnTo>
                  <a:lnTo>
                    <a:pt x="6175" y="1442"/>
                  </a:lnTo>
                  <a:lnTo>
                    <a:pt x="5213" y="1442"/>
                  </a:lnTo>
                  <a:cubicBezTo>
                    <a:pt x="5176" y="1295"/>
                    <a:pt x="5065" y="1221"/>
                    <a:pt x="4992" y="1110"/>
                  </a:cubicBezTo>
                  <a:lnTo>
                    <a:pt x="4955" y="1073"/>
                  </a:lnTo>
                  <a:lnTo>
                    <a:pt x="5620" y="666"/>
                  </a:lnTo>
                  <a:lnTo>
                    <a:pt x="4955" y="296"/>
                  </a:lnTo>
                  <a:lnTo>
                    <a:pt x="4252" y="703"/>
                  </a:lnTo>
                  <a:cubicBezTo>
                    <a:pt x="4067" y="592"/>
                    <a:pt x="3845" y="555"/>
                    <a:pt x="3587" y="555"/>
                  </a:cubicBezTo>
                  <a:lnTo>
                    <a:pt x="3587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-2304253" y="1639039"/>
              <a:ext cx="95499" cy="180117"/>
            </a:xfrm>
            <a:custGeom>
              <a:rect b="b" l="l" r="r" t="t"/>
              <a:pathLst>
                <a:path extrusionOk="0" h="1258" w="667">
                  <a:moveTo>
                    <a:pt x="1" y="0"/>
                  </a:moveTo>
                  <a:lnTo>
                    <a:pt x="1" y="851"/>
                  </a:lnTo>
                  <a:lnTo>
                    <a:pt x="666" y="1257"/>
                  </a:lnTo>
                  <a:lnTo>
                    <a:pt x="666" y="4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-2208896" y="1639039"/>
              <a:ext cx="100654" cy="180117"/>
            </a:xfrm>
            <a:custGeom>
              <a:rect b="b" l="l" r="r" t="t"/>
              <a:pathLst>
                <a:path extrusionOk="0" h="1258" w="703">
                  <a:moveTo>
                    <a:pt x="703" y="0"/>
                  </a:moveTo>
                  <a:lnTo>
                    <a:pt x="0" y="407"/>
                  </a:lnTo>
                  <a:lnTo>
                    <a:pt x="0" y="1257"/>
                  </a:lnTo>
                  <a:lnTo>
                    <a:pt x="703" y="851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-2018324" y="1744849"/>
              <a:ext cx="137737" cy="121987"/>
            </a:xfrm>
            <a:custGeom>
              <a:rect b="b" l="l" r="r" t="t"/>
              <a:pathLst>
                <a:path extrusionOk="0" h="852" w="962">
                  <a:moveTo>
                    <a:pt x="0" y="1"/>
                  </a:moveTo>
                  <a:lnTo>
                    <a:pt x="0" y="851"/>
                  </a:lnTo>
                  <a:lnTo>
                    <a:pt x="962" y="851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-2108384" y="1639039"/>
              <a:ext cx="90202" cy="137737"/>
            </a:xfrm>
            <a:custGeom>
              <a:rect b="b" l="l" r="r" t="t"/>
              <a:pathLst>
                <a:path extrusionOk="0" h="962" w="630">
                  <a:moveTo>
                    <a:pt x="1" y="0"/>
                  </a:moveTo>
                  <a:lnTo>
                    <a:pt x="1" y="851"/>
                  </a:lnTo>
                  <a:cubicBezTo>
                    <a:pt x="297" y="962"/>
                    <a:pt x="629" y="962"/>
                    <a:pt x="629" y="962"/>
                  </a:cubicBezTo>
                  <a:lnTo>
                    <a:pt x="629" y="148"/>
                  </a:lnTo>
                  <a:cubicBezTo>
                    <a:pt x="629" y="148"/>
                    <a:pt x="186" y="37"/>
                    <a:pt x="1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7"/>
            <p:cNvSpPr/>
            <p:nvPr/>
          </p:nvSpPr>
          <p:spPr>
            <a:xfrm>
              <a:off x="-2388872" y="1527932"/>
              <a:ext cx="148332" cy="116546"/>
            </a:xfrm>
            <a:custGeom>
              <a:rect b="b" l="l" r="r" t="t"/>
              <a:pathLst>
                <a:path extrusionOk="0" h="814" w="1036">
                  <a:moveTo>
                    <a:pt x="37" y="0"/>
                  </a:moveTo>
                  <a:lnTo>
                    <a:pt x="0" y="813"/>
                  </a:lnTo>
                  <a:lnTo>
                    <a:pt x="592" y="813"/>
                  </a:lnTo>
                  <a:lnTo>
                    <a:pt x="592" y="776"/>
                  </a:lnTo>
                  <a:lnTo>
                    <a:pt x="1036" y="555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7"/>
            <p:cNvSpPr/>
            <p:nvPr/>
          </p:nvSpPr>
          <p:spPr>
            <a:xfrm>
              <a:off x="-2240682" y="1527932"/>
              <a:ext cx="37226" cy="79464"/>
            </a:xfrm>
            <a:custGeom>
              <a:rect b="b" l="l" r="r" t="t"/>
              <a:pathLst>
                <a:path extrusionOk="0" h="555" w="260">
                  <a:moveTo>
                    <a:pt x="1" y="0"/>
                  </a:moveTo>
                  <a:lnTo>
                    <a:pt x="1" y="555"/>
                  </a:lnTo>
                  <a:lnTo>
                    <a:pt x="259" y="407"/>
                  </a:lnTo>
                  <a:cubicBezTo>
                    <a:pt x="75" y="22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-1785372" y="1644337"/>
              <a:ext cx="100654" cy="174820"/>
            </a:xfrm>
            <a:custGeom>
              <a:rect b="b" l="l" r="r" t="t"/>
              <a:pathLst>
                <a:path extrusionOk="0" h="1221" w="703">
                  <a:moveTo>
                    <a:pt x="0" y="0"/>
                  </a:moveTo>
                  <a:lnTo>
                    <a:pt x="0" y="814"/>
                  </a:lnTo>
                  <a:lnTo>
                    <a:pt x="703" y="1220"/>
                  </a:lnTo>
                  <a:lnTo>
                    <a:pt x="703" y="3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-1684860" y="1644337"/>
              <a:ext cx="95499" cy="174820"/>
            </a:xfrm>
            <a:custGeom>
              <a:rect b="b" l="l" r="r" t="t"/>
              <a:pathLst>
                <a:path extrusionOk="0" h="1221" w="667">
                  <a:moveTo>
                    <a:pt x="666" y="0"/>
                  </a:moveTo>
                  <a:lnTo>
                    <a:pt x="1" y="370"/>
                  </a:lnTo>
                  <a:lnTo>
                    <a:pt x="1" y="1220"/>
                  </a:lnTo>
                  <a:lnTo>
                    <a:pt x="666" y="851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-1880729" y="1644337"/>
              <a:ext cx="95499" cy="143034"/>
            </a:xfrm>
            <a:custGeom>
              <a:rect b="b" l="l" r="r" t="t"/>
              <a:pathLst>
                <a:path extrusionOk="0" h="999" w="667">
                  <a:moveTo>
                    <a:pt x="666" y="0"/>
                  </a:moveTo>
                  <a:cubicBezTo>
                    <a:pt x="370" y="111"/>
                    <a:pt x="1" y="148"/>
                    <a:pt x="1" y="148"/>
                  </a:cubicBezTo>
                  <a:lnTo>
                    <a:pt x="1" y="999"/>
                  </a:lnTo>
                  <a:cubicBezTo>
                    <a:pt x="333" y="925"/>
                    <a:pt x="666" y="851"/>
                    <a:pt x="666" y="851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-1647777" y="1533230"/>
              <a:ext cx="137737" cy="116546"/>
            </a:xfrm>
            <a:custGeom>
              <a:rect b="b" l="l" r="r" t="t"/>
              <a:pathLst>
                <a:path extrusionOk="0" h="814" w="962">
                  <a:moveTo>
                    <a:pt x="0" y="0"/>
                  </a:moveTo>
                  <a:lnTo>
                    <a:pt x="0" y="555"/>
                  </a:lnTo>
                  <a:lnTo>
                    <a:pt x="407" y="776"/>
                  </a:lnTo>
                  <a:lnTo>
                    <a:pt x="407" y="813"/>
                  </a:lnTo>
                  <a:lnTo>
                    <a:pt x="962" y="813"/>
                  </a:lnTo>
                  <a:lnTo>
                    <a:pt x="962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7"/>
            <p:cNvSpPr/>
            <p:nvPr/>
          </p:nvSpPr>
          <p:spPr>
            <a:xfrm>
              <a:off x="-1684860" y="1527932"/>
              <a:ext cx="37226" cy="79464"/>
            </a:xfrm>
            <a:custGeom>
              <a:rect b="b" l="l" r="r" t="t"/>
              <a:pathLst>
                <a:path extrusionOk="0" h="555" w="260">
                  <a:moveTo>
                    <a:pt x="259" y="0"/>
                  </a:moveTo>
                  <a:cubicBezTo>
                    <a:pt x="185" y="259"/>
                    <a:pt x="1" y="407"/>
                    <a:pt x="1" y="407"/>
                  </a:cubicBezTo>
                  <a:lnTo>
                    <a:pt x="259" y="555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7"/>
            <p:cNvSpPr/>
            <p:nvPr/>
          </p:nvSpPr>
          <p:spPr>
            <a:xfrm>
              <a:off x="-1684860" y="1342659"/>
              <a:ext cx="95499" cy="111249"/>
            </a:xfrm>
            <a:custGeom>
              <a:rect b="b" l="l" r="r" t="t"/>
              <a:pathLst>
                <a:path extrusionOk="0" h="777" w="667">
                  <a:moveTo>
                    <a:pt x="666" y="0"/>
                  </a:moveTo>
                  <a:lnTo>
                    <a:pt x="1" y="407"/>
                  </a:lnTo>
                  <a:cubicBezTo>
                    <a:pt x="222" y="592"/>
                    <a:pt x="259" y="776"/>
                    <a:pt x="259" y="776"/>
                  </a:cubicBezTo>
                  <a:lnTo>
                    <a:pt x="666" y="776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7"/>
            <p:cNvSpPr/>
            <p:nvPr/>
          </p:nvSpPr>
          <p:spPr>
            <a:xfrm>
              <a:off x="-2304253" y="1342659"/>
              <a:ext cx="100797" cy="111249"/>
            </a:xfrm>
            <a:custGeom>
              <a:rect b="b" l="l" r="r" t="t"/>
              <a:pathLst>
                <a:path extrusionOk="0" h="777" w="704">
                  <a:moveTo>
                    <a:pt x="1" y="0"/>
                  </a:moveTo>
                  <a:lnTo>
                    <a:pt x="1" y="776"/>
                  </a:lnTo>
                  <a:lnTo>
                    <a:pt x="445" y="776"/>
                  </a:lnTo>
                  <a:cubicBezTo>
                    <a:pt x="445" y="776"/>
                    <a:pt x="482" y="592"/>
                    <a:pt x="703" y="40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56" name="Google Shape;55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g Shoulders Text"/>
              <a:buNone/>
              <a:defRPr b="1" sz="300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2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27"/>
          <p:cNvSpPr txBox="1"/>
          <p:nvPr>
            <p:ph type="ctrTitle"/>
          </p:nvPr>
        </p:nvSpPr>
        <p:spPr>
          <a:xfrm>
            <a:off x="789425" y="724375"/>
            <a:ext cx="4571700" cy="31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"/>
              </a:spcAft>
              <a:buNone/>
            </a:pPr>
            <a:r>
              <a:rPr lang="en" sz="6500"/>
              <a:t>CPSC 4420 Project Slides</a:t>
            </a:r>
            <a:endParaRPr sz="6500"/>
          </a:p>
        </p:txBody>
      </p:sp>
      <p:sp>
        <p:nvSpPr>
          <p:cNvPr id="1854" name="Google Shape;1854;p27"/>
          <p:cNvSpPr txBox="1"/>
          <p:nvPr>
            <p:ph idx="1" type="subTitle"/>
          </p:nvPr>
        </p:nvSpPr>
        <p:spPr>
          <a:xfrm>
            <a:off x="789425" y="3856400"/>
            <a:ext cx="45717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Alexander Facey</a:t>
            </a:r>
            <a:endParaRPr/>
          </a:p>
        </p:txBody>
      </p:sp>
      <p:grpSp>
        <p:nvGrpSpPr>
          <p:cNvPr id="1855" name="Google Shape;1855;p27"/>
          <p:cNvGrpSpPr/>
          <p:nvPr/>
        </p:nvGrpSpPr>
        <p:grpSpPr>
          <a:xfrm>
            <a:off x="7689664" y="763729"/>
            <a:ext cx="644021" cy="433644"/>
            <a:chOff x="-3114075" y="2030777"/>
            <a:chExt cx="794206" cy="534769"/>
          </a:xfrm>
        </p:grpSpPr>
        <p:sp>
          <p:nvSpPr>
            <p:cNvPr id="1856" name="Google Shape;1856;p27"/>
            <p:cNvSpPr/>
            <p:nvPr/>
          </p:nvSpPr>
          <p:spPr>
            <a:xfrm>
              <a:off x="-3114075" y="2104801"/>
              <a:ext cx="794206" cy="460745"/>
            </a:xfrm>
            <a:custGeom>
              <a:rect b="b" l="l" r="r" t="t"/>
              <a:pathLst>
                <a:path extrusionOk="0" h="3218" w="5547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7"/>
            <p:cNvSpPr/>
            <p:nvPr/>
          </p:nvSpPr>
          <p:spPr>
            <a:xfrm>
              <a:off x="-2849480" y="2168372"/>
              <a:ext cx="264878" cy="127142"/>
            </a:xfrm>
            <a:custGeom>
              <a:rect b="b" l="l" r="r" t="t"/>
              <a:pathLst>
                <a:path extrusionOk="0" h="888" w="185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7"/>
            <p:cNvSpPr/>
            <p:nvPr/>
          </p:nvSpPr>
          <p:spPr>
            <a:xfrm>
              <a:off x="-3082289" y="2030777"/>
              <a:ext cx="730635" cy="423519"/>
            </a:xfrm>
            <a:custGeom>
              <a:rect b="b" l="l" r="r" t="t"/>
              <a:pathLst>
                <a:path extrusionOk="0" h="2958" w="5103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7"/>
            <p:cNvSpPr/>
            <p:nvPr/>
          </p:nvSpPr>
          <p:spPr>
            <a:xfrm>
              <a:off x="-3024158" y="2369538"/>
              <a:ext cx="84904" cy="143034"/>
            </a:xfrm>
            <a:custGeom>
              <a:rect b="b" l="l" r="r" t="t"/>
              <a:pathLst>
                <a:path extrusionOk="0" h="999" w="593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7"/>
            <p:cNvSpPr/>
            <p:nvPr/>
          </p:nvSpPr>
          <p:spPr>
            <a:xfrm>
              <a:off x="-2939396" y="2358943"/>
              <a:ext cx="79607" cy="153629"/>
            </a:xfrm>
            <a:custGeom>
              <a:rect b="b" l="l" r="r" t="t"/>
              <a:pathLst>
                <a:path extrusionOk="0" h="1073" w="556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7"/>
            <p:cNvSpPr/>
            <p:nvPr/>
          </p:nvSpPr>
          <p:spPr>
            <a:xfrm>
              <a:off x="-2780611" y="2454157"/>
              <a:ext cx="121844" cy="100797"/>
            </a:xfrm>
            <a:custGeom>
              <a:rect b="b" l="l" r="r" t="t"/>
              <a:pathLst>
                <a:path extrusionOk="0" h="704" w="851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7"/>
            <p:cNvSpPr/>
            <p:nvPr/>
          </p:nvSpPr>
          <p:spPr>
            <a:xfrm>
              <a:off x="-2859932" y="2369538"/>
              <a:ext cx="79464" cy="116546"/>
            </a:xfrm>
            <a:custGeom>
              <a:rect b="b" l="l" r="r" t="t"/>
              <a:pathLst>
                <a:path extrusionOk="0" h="814" w="555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7"/>
            <p:cNvSpPr/>
            <p:nvPr/>
          </p:nvSpPr>
          <p:spPr>
            <a:xfrm>
              <a:off x="-3087587" y="2268884"/>
              <a:ext cx="116546" cy="100797"/>
            </a:xfrm>
            <a:custGeom>
              <a:rect b="b" l="l" r="r" t="t"/>
              <a:pathLst>
                <a:path extrusionOk="0" h="704" w="814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7"/>
            <p:cNvSpPr/>
            <p:nvPr/>
          </p:nvSpPr>
          <p:spPr>
            <a:xfrm>
              <a:off x="-2971182" y="2268884"/>
              <a:ext cx="31929" cy="63714"/>
            </a:xfrm>
            <a:custGeom>
              <a:rect b="b" l="l" r="r" t="t"/>
              <a:pathLst>
                <a:path extrusionOk="0" h="445" w="223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7"/>
            <p:cNvSpPr/>
            <p:nvPr/>
          </p:nvSpPr>
          <p:spPr>
            <a:xfrm>
              <a:off x="-2579444" y="2369538"/>
              <a:ext cx="79607" cy="143034"/>
            </a:xfrm>
            <a:custGeom>
              <a:rect b="b" l="l" r="r" t="t"/>
              <a:pathLst>
                <a:path extrusionOk="0" h="999" w="556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7"/>
            <p:cNvSpPr/>
            <p:nvPr/>
          </p:nvSpPr>
          <p:spPr>
            <a:xfrm>
              <a:off x="-2499979" y="2369538"/>
              <a:ext cx="84761" cy="143034"/>
            </a:xfrm>
            <a:custGeom>
              <a:rect b="b" l="l" r="r" t="t"/>
              <a:pathLst>
                <a:path extrusionOk="0" h="999" w="592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7"/>
            <p:cNvSpPr/>
            <p:nvPr/>
          </p:nvSpPr>
          <p:spPr>
            <a:xfrm>
              <a:off x="-2658908" y="2369538"/>
              <a:ext cx="79607" cy="116546"/>
            </a:xfrm>
            <a:custGeom>
              <a:rect b="b" l="l" r="r" t="t"/>
              <a:pathLst>
                <a:path extrusionOk="0" h="814" w="556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7"/>
            <p:cNvSpPr/>
            <p:nvPr/>
          </p:nvSpPr>
          <p:spPr>
            <a:xfrm>
              <a:off x="-2468337" y="2274181"/>
              <a:ext cx="116690" cy="100797"/>
            </a:xfrm>
            <a:custGeom>
              <a:rect b="b" l="l" r="r" t="t"/>
              <a:pathLst>
                <a:path extrusionOk="0" h="704" w="815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7"/>
            <p:cNvSpPr/>
            <p:nvPr/>
          </p:nvSpPr>
          <p:spPr>
            <a:xfrm>
              <a:off x="-2499979" y="2274181"/>
              <a:ext cx="31785" cy="69012"/>
            </a:xfrm>
            <a:custGeom>
              <a:rect b="b" l="l" r="r" t="t"/>
              <a:pathLst>
                <a:path extrusionOk="0" h="482" w="222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7"/>
            <p:cNvSpPr/>
            <p:nvPr/>
          </p:nvSpPr>
          <p:spPr>
            <a:xfrm>
              <a:off x="-2499979" y="2115396"/>
              <a:ext cx="84761" cy="95499"/>
            </a:xfrm>
            <a:custGeom>
              <a:rect b="b" l="l" r="r" t="t"/>
              <a:pathLst>
                <a:path extrusionOk="0" h="667" w="592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7"/>
            <p:cNvSpPr/>
            <p:nvPr/>
          </p:nvSpPr>
          <p:spPr>
            <a:xfrm>
              <a:off x="-3024158" y="2110098"/>
              <a:ext cx="84904" cy="90202"/>
            </a:xfrm>
            <a:custGeom>
              <a:rect b="b" l="l" r="r" t="t"/>
              <a:pathLst>
                <a:path extrusionOk="0" h="630" w="593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2" name="Google Shape;1872;p27"/>
          <p:cNvGrpSpPr/>
          <p:nvPr/>
        </p:nvGrpSpPr>
        <p:grpSpPr>
          <a:xfrm>
            <a:off x="5451454" y="1253606"/>
            <a:ext cx="3461488" cy="2843141"/>
            <a:chOff x="5025598" y="1238640"/>
            <a:chExt cx="3316237" cy="2723837"/>
          </a:xfrm>
        </p:grpSpPr>
        <p:sp>
          <p:nvSpPr>
            <p:cNvPr id="1873" name="Google Shape;1873;p27"/>
            <p:cNvSpPr/>
            <p:nvPr/>
          </p:nvSpPr>
          <p:spPr>
            <a:xfrm>
              <a:off x="5077405" y="2082214"/>
              <a:ext cx="362749" cy="190659"/>
            </a:xfrm>
            <a:custGeom>
              <a:rect b="b" l="l" r="r" t="t"/>
              <a:pathLst>
                <a:path extrusionOk="0" h="3809" w="7247">
                  <a:moveTo>
                    <a:pt x="3623" y="1"/>
                  </a:moveTo>
                  <a:cubicBezTo>
                    <a:pt x="2782" y="1"/>
                    <a:pt x="1941" y="186"/>
                    <a:pt x="1294" y="555"/>
                  </a:cubicBezTo>
                  <a:cubicBezTo>
                    <a:pt x="0" y="1295"/>
                    <a:pt x="0" y="2515"/>
                    <a:pt x="1294" y="3254"/>
                  </a:cubicBezTo>
                  <a:cubicBezTo>
                    <a:pt x="1941" y="3624"/>
                    <a:pt x="2782" y="3809"/>
                    <a:pt x="3623" y="3809"/>
                  </a:cubicBezTo>
                  <a:cubicBezTo>
                    <a:pt x="4464" y="3809"/>
                    <a:pt x="5305" y="3624"/>
                    <a:pt x="5952" y="3254"/>
                  </a:cubicBezTo>
                  <a:cubicBezTo>
                    <a:pt x="7246" y="2515"/>
                    <a:pt x="7246" y="1295"/>
                    <a:pt x="5952" y="555"/>
                  </a:cubicBezTo>
                  <a:cubicBezTo>
                    <a:pt x="5305" y="186"/>
                    <a:pt x="4464" y="1"/>
                    <a:pt x="36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7"/>
            <p:cNvSpPr/>
            <p:nvPr/>
          </p:nvSpPr>
          <p:spPr>
            <a:xfrm>
              <a:off x="5295744" y="1359222"/>
              <a:ext cx="133296" cy="219892"/>
            </a:xfrm>
            <a:custGeom>
              <a:rect b="b" l="l" r="r" t="t"/>
              <a:pathLst>
                <a:path extrusionOk="0" h="4393" w="2663">
                  <a:moveTo>
                    <a:pt x="323" y="0"/>
                  </a:moveTo>
                  <a:cubicBezTo>
                    <a:pt x="176" y="0"/>
                    <a:pt x="75" y="26"/>
                    <a:pt x="75" y="26"/>
                  </a:cubicBezTo>
                  <a:lnTo>
                    <a:pt x="1" y="470"/>
                  </a:lnTo>
                  <a:cubicBezTo>
                    <a:pt x="1" y="470"/>
                    <a:pt x="1036" y="4130"/>
                    <a:pt x="1332" y="4278"/>
                  </a:cubicBezTo>
                  <a:cubicBezTo>
                    <a:pt x="1504" y="4377"/>
                    <a:pt x="2005" y="4393"/>
                    <a:pt x="2320" y="4393"/>
                  </a:cubicBezTo>
                  <a:cubicBezTo>
                    <a:pt x="2478" y="4393"/>
                    <a:pt x="2589" y="4389"/>
                    <a:pt x="2589" y="4389"/>
                  </a:cubicBezTo>
                  <a:lnTo>
                    <a:pt x="2663" y="3317"/>
                  </a:lnTo>
                  <a:cubicBezTo>
                    <a:pt x="2663" y="3317"/>
                    <a:pt x="2256" y="3206"/>
                    <a:pt x="1960" y="3206"/>
                  </a:cubicBezTo>
                  <a:cubicBezTo>
                    <a:pt x="1886" y="3095"/>
                    <a:pt x="1553" y="1690"/>
                    <a:pt x="1369" y="877"/>
                  </a:cubicBezTo>
                  <a:cubicBezTo>
                    <a:pt x="1167" y="120"/>
                    <a:pt x="639" y="0"/>
                    <a:pt x="323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7"/>
            <p:cNvSpPr/>
            <p:nvPr/>
          </p:nvSpPr>
          <p:spPr>
            <a:xfrm>
              <a:off x="5382740" y="1511439"/>
              <a:ext cx="64821" cy="74932"/>
            </a:xfrm>
            <a:custGeom>
              <a:rect b="b" l="l" r="r" t="t"/>
              <a:pathLst>
                <a:path extrusionOk="0" h="1497" w="1295">
                  <a:moveTo>
                    <a:pt x="811" y="1"/>
                  </a:moveTo>
                  <a:cubicBezTo>
                    <a:pt x="698" y="1"/>
                    <a:pt x="564" y="35"/>
                    <a:pt x="407" y="128"/>
                  </a:cubicBezTo>
                  <a:cubicBezTo>
                    <a:pt x="37" y="313"/>
                    <a:pt x="0" y="1237"/>
                    <a:pt x="407" y="1385"/>
                  </a:cubicBezTo>
                  <a:cubicBezTo>
                    <a:pt x="587" y="1466"/>
                    <a:pt x="732" y="1496"/>
                    <a:pt x="848" y="1496"/>
                  </a:cubicBezTo>
                  <a:cubicBezTo>
                    <a:pt x="1210" y="1496"/>
                    <a:pt x="1294" y="1200"/>
                    <a:pt x="1294" y="1200"/>
                  </a:cubicBezTo>
                  <a:lnTo>
                    <a:pt x="1294" y="313"/>
                  </a:lnTo>
                  <a:cubicBezTo>
                    <a:pt x="1294" y="313"/>
                    <a:pt x="1149" y="1"/>
                    <a:pt x="811" y="1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7"/>
            <p:cNvSpPr/>
            <p:nvPr/>
          </p:nvSpPr>
          <p:spPr>
            <a:xfrm>
              <a:off x="5484501" y="1510037"/>
              <a:ext cx="90750" cy="66123"/>
            </a:xfrm>
            <a:custGeom>
              <a:rect b="b" l="l" r="r" t="t"/>
              <a:pathLst>
                <a:path extrusionOk="0" h="1321" w="1813">
                  <a:moveTo>
                    <a:pt x="636" y="0"/>
                  </a:moveTo>
                  <a:cubicBezTo>
                    <a:pt x="609" y="0"/>
                    <a:pt x="582" y="3"/>
                    <a:pt x="555" y="8"/>
                  </a:cubicBezTo>
                  <a:cubicBezTo>
                    <a:pt x="407" y="8"/>
                    <a:pt x="223" y="378"/>
                    <a:pt x="223" y="378"/>
                  </a:cubicBezTo>
                  <a:lnTo>
                    <a:pt x="1" y="526"/>
                  </a:lnTo>
                  <a:lnTo>
                    <a:pt x="38" y="1006"/>
                  </a:lnTo>
                  <a:lnTo>
                    <a:pt x="223" y="1117"/>
                  </a:lnTo>
                  <a:cubicBezTo>
                    <a:pt x="223" y="1117"/>
                    <a:pt x="562" y="1321"/>
                    <a:pt x="976" y="1321"/>
                  </a:cubicBezTo>
                  <a:cubicBezTo>
                    <a:pt x="1091" y="1321"/>
                    <a:pt x="1211" y="1305"/>
                    <a:pt x="1332" y="1265"/>
                  </a:cubicBezTo>
                  <a:cubicBezTo>
                    <a:pt x="1554" y="1228"/>
                    <a:pt x="1812" y="710"/>
                    <a:pt x="1627" y="452"/>
                  </a:cubicBezTo>
                  <a:cubicBezTo>
                    <a:pt x="1517" y="304"/>
                    <a:pt x="1147" y="193"/>
                    <a:pt x="1147" y="193"/>
                  </a:cubicBezTo>
                  <a:cubicBezTo>
                    <a:pt x="1147" y="193"/>
                    <a:pt x="1147" y="119"/>
                    <a:pt x="1073" y="82"/>
                  </a:cubicBezTo>
                  <a:cubicBezTo>
                    <a:pt x="978" y="82"/>
                    <a:pt x="801" y="0"/>
                    <a:pt x="636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7"/>
            <p:cNvSpPr/>
            <p:nvPr/>
          </p:nvSpPr>
          <p:spPr>
            <a:xfrm>
              <a:off x="5514134" y="1584419"/>
              <a:ext cx="9310" cy="27831"/>
            </a:xfrm>
            <a:custGeom>
              <a:rect b="b" l="l" r="r" t="t"/>
              <a:pathLst>
                <a:path extrusionOk="0" h="556" w="186">
                  <a:moveTo>
                    <a:pt x="185" y="1"/>
                  </a:moveTo>
                  <a:cubicBezTo>
                    <a:pt x="185" y="1"/>
                    <a:pt x="111" y="1"/>
                    <a:pt x="111" y="112"/>
                  </a:cubicBezTo>
                  <a:cubicBezTo>
                    <a:pt x="111" y="260"/>
                    <a:pt x="0" y="297"/>
                    <a:pt x="0" y="297"/>
                  </a:cubicBezTo>
                  <a:lnTo>
                    <a:pt x="37" y="55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7"/>
            <p:cNvSpPr/>
            <p:nvPr/>
          </p:nvSpPr>
          <p:spPr>
            <a:xfrm>
              <a:off x="5517838" y="1554036"/>
              <a:ext cx="14816" cy="43398"/>
            </a:xfrm>
            <a:custGeom>
              <a:rect b="b" l="l" r="r" t="t"/>
              <a:pathLst>
                <a:path extrusionOk="0" h="867" w="296">
                  <a:moveTo>
                    <a:pt x="227" y="1"/>
                  </a:moveTo>
                  <a:cubicBezTo>
                    <a:pt x="204" y="1"/>
                    <a:pt x="185" y="27"/>
                    <a:pt x="185" y="53"/>
                  </a:cubicBezTo>
                  <a:lnTo>
                    <a:pt x="0" y="756"/>
                  </a:lnTo>
                  <a:cubicBezTo>
                    <a:pt x="0" y="756"/>
                    <a:pt x="0" y="867"/>
                    <a:pt x="37" y="867"/>
                  </a:cubicBezTo>
                  <a:cubicBezTo>
                    <a:pt x="74" y="867"/>
                    <a:pt x="111" y="793"/>
                    <a:pt x="111" y="793"/>
                  </a:cubicBezTo>
                  <a:lnTo>
                    <a:pt x="296" y="127"/>
                  </a:lnTo>
                  <a:cubicBezTo>
                    <a:pt x="296" y="53"/>
                    <a:pt x="296" y="16"/>
                    <a:pt x="259" y="16"/>
                  </a:cubicBezTo>
                  <a:cubicBezTo>
                    <a:pt x="248" y="5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7"/>
            <p:cNvSpPr/>
            <p:nvPr/>
          </p:nvSpPr>
          <p:spPr>
            <a:xfrm>
              <a:off x="5521542" y="1588123"/>
              <a:ext cx="5606" cy="901"/>
            </a:xfrm>
            <a:custGeom>
              <a:rect b="b" l="l" r="r" t="t"/>
              <a:pathLst>
                <a:path extrusionOk="0" h="18" w="112">
                  <a:moveTo>
                    <a:pt x="0" y="1"/>
                  </a:moveTo>
                  <a:cubicBezTo>
                    <a:pt x="12" y="13"/>
                    <a:pt x="29" y="17"/>
                    <a:pt x="45" y="17"/>
                  </a:cubicBezTo>
                  <a:cubicBezTo>
                    <a:pt x="78" y="17"/>
                    <a:pt x="111" y="1"/>
                    <a:pt x="111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7"/>
            <p:cNvSpPr/>
            <p:nvPr/>
          </p:nvSpPr>
          <p:spPr>
            <a:xfrm>
              <a:off x="5515986" y="1535615"/>
              <a:ext cx="24076" cy="52358"/>
            </a:xfrm>
            <a:custGeom>
              <a:rect b="b" l="l" r="r" t="t"/>
              <a:pathLst>
                <a:path extrusionOk="0" h="1046" w="481">
                  <a:moveTo>
                    <a:pt x="342" y="1"/>
                  </a:moveTo>
                  <a:cubicBezTo>
                    <a:pt x="314" y="1"/>
                    <a:pt x="287" y="42"/>
                    <a:pt x="259" y="125"/>
                  </a:cubicBezTo>
                  <a:lnTo>
                    <a:pt x="0" y="939"/>
                  </a:lnTo>
                  <a:lnTo>
                    <a:pt x="0" y="976"/>
                  </a:lnTo>
                  <a:cubicBezTo>
                    <a:pt x="0" y="976"/>
                    <a:pt x="0" y="1013"/>
                    <a:pt x="74" y="1013"/>
                  </a:cubicBezTo>
                  <a:cubicBezTo>
                    <a:pt x="87" y="1037"/>
                    <a:pt x="99" y="1046"/>
                    <a:pt x="110" y="1046"/>
                  </a:cubicBezTo>
                  <a:cubicBezTo>
                    <a:pt x="132" y="1046"/>
                    <a:pt x="148" y="1013"/>
                    <a:pt x="148" y="1013"/>
                  </a:cubicBezTo>
                  <a:lnTo>
                    <a:pt x="222" y="976"/>
                  </a:lnTo>
                  <a:lnTo>
                    <a:pt x="444" y="162"/>
                  </a:lnTo>
                  <a:cubicBezTo>
                    <a:pt x="481" y="125"/>
                    <a:pt x="444" y="15"/>
                    <a:pt x="370" y="15"/>
                  </a:cubicBezTo>
                  <a:cubicBezTo>
                    <a:pt x="361" y="5"/>
                    <a:pt x="351" y="1"/>
                    <a:pt x="342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7"/>
            <p:cNvSpPr/>
            <p:nvPr/>
          </p:nvSpPr>
          <p:spPr>
            <a:xfrm>
              <a:off x="5527098" y="1551133"/>
              <a:ext cx="10061" cy="2653"/>
            </a:xfrm>
            <a:custGeom>
              <a:rect b="b" l="l" r="r" t="t"/>
              <a:pathLst>
                <a:path extrusionOk="0" h="53" w="201">
                  <a:moveTo>
                    <a:pt x="0" y="0"/>
                  </a:moveTo>
                  <a:cubicBezTo>
                    <a:pt x="0" y="0"/>
                    <a:pt x="0" y="37"/>
                    <a:pt x="74" y="37"/>
                  </a:cubicBezTo>
                  <a:cubicBezTo>
                    <a:pt x="37" y="37"/>
                    <a:pt x="37" y="0"/>
                    <a:pt x="0" y="0"/>
                  </a:cubicBezTo>
                  <a:close/>
                  <a:moveTo>
                    <a:pt x="148" y="0"/>
                  </a:moveTo>
                  <a:cubicBezTo>
                    <a:pt x="148" y="37"/>
                    <a:pt x="111" y="37"/>
                    <a:pt x="74" y="37"/>
                  </a:cubicBezTo>
                  <a:cubicBezTo>
                    <a:pt x="96" y="48"/>
                    <a:pt x="117" y="53"/>
                    <a:pt x="135" y="53"/>
                  </a:cubicBezTo>
                  <a:cubicBezTo>
                    <a:pt x="179" y="53"/>
                    <a:pt x="200" y="26"/>
                    <a:pt x="148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7"/>
            <p:cNvSpPr/>
            <p:nvPr/>
          </p:nvSpPr>
          <p:spPr>
            <a:xfrm>
              <a:off x="5528950" y="1491918"/>
              <a:ext cx="25928" cy="62969"/>
            </a:xfrm>
            <a:custGeom>
              <a:rect b="b" l="l" r="r" t="t"/>
              <a:pathLst>
                <a:path extrusionOk="0" h="1258" w="518">
                  <a:moveTo>
                    <a:pt x="407" y="0"/>
                  </a:moveTo>
                  <a:cubicBezTo>
                    <a:pt x="370" y="0"/>
                    <a:pt x="259" y="0"/>
                    <a:pt x="259" y="111"/>
                  </a:cubicBezTo>
                  <a:lnTo>
                    <a:pt x="0" y="1109"/>
                  </a:lnTo>
                  <a:lnTo>
                    <a:pt x="0" y="1146"/>
                  </a:lnTo>
                  <a:cubicBezTo>
                    <a:pt x="37" y="1220"/>
                    <a:pt x="37" y="1257"/>
                    <a:pt x="74" y="1257"/>
                  </a:cubicBezTo>
                  <a:cubicBezTo>
                    <a:pt x="111" y="1257"/>
                    <a:pt x="185" y="1220"/>
                    <a:pt x="185" y="1220"/>
                  </a:cubicBezTo>
                  <a:lnTo>
                    <a:pt x="222" y="1183"/>
                  </a:lnTo>
                  <a:lnTo>
                    <a:pt x="518" y="148"/>
                  </a:lnTo>
                  <a:cubicBezTo>
                    <a:pt x="518" y="111"/>
                    <a:pt x="444" y="0"/>
                    <a:pt x="407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7"/>
            <p:cNvSpPr/>
            <p:nvPr/>
          </p:nvSpPr>
          <p:spPr>
            <a:xfrm>
              <a:off x="5538160" y="1510388"/>
              <a:ext cx="16718" cy="46351"/>
            </a:xfrm>
            <a:custGeom>
              <a:rect b="b" l="l" r="r" t="t"/>
              <a:pathLst>
                <a:path extrusionOk="0" h="926" w="334">
                  <a:moveTo>
                    <a:pt x="186" y="1"/>
                  </a:moveTo>
                  <a:lnTo>
                    <a:pt x="186" y="112"/>
                  </a:lnTo>
                  <a:cubicBezTo>
                    <a:pt x="198" y="100"/>
                    <a:pt x="206" y="95"/>
                    <a:pt x="210" y="95"/>
                  </a:cubicBezTo>
                  <a:cubicBezTo>
                    <a:pt x="219" y="95"/>
                    <a:pt x="210" y="112"/>
                    <a:pt x="186" y="112"/>
                  </a:cubicBezTo>
                  <a:lnTo>
                    <a:pt x="1" y="925"/>
                  </a:lnTo>
                  <a:cubicBezTo>
                    <a:pt x="1" y="925"/>
                    <a:pt x="38" y="814"/>
                    <a:pt x="75" y="703"/>
                  </a:cubicBezTo>
                  <a:lnTo>
                    <a:pt x="260" y="112"/>
                  </a:lnTo>
                  <a:cubicBezTo>
                    <a:pt x="334" y="1"/>
                    <a:pt x="223" y="1"/>
                    <a:pt x="223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7"/>
            <p:cNvSpPr/>
            <p:nvPr/>
          </p:nvSpPr>
          <p:spPr>
            <a:xfrm>
              <a:off x="5515986" y="1513141"/>
              <a:ext cx="25928" cy="38042"/>
            </a:xfrm>
            <a:custGeom>
              <a:rect b="b" l="l" r="r" t="t"/>
              <a:pathLst>
                <a:path extrusionOk="0" h="760" w="518">
                  <a:moveTo>
                    <a:pt x="325" y="1"/>
                  </a:moveTo>
                  <a:cubicBezTo>
                    <a:pt x="246" y="1"/>
                    <a:pt x="135" y="133"/>
                    <a:pt x="74" y="316"/>
                  </a:cubicBezTo>
                  <a:cubicBezTo>
                    <a:pt x="0" y="501"/>
                    <a:pt x="74" y="685"/>
                    <a:pt x="148" y="759"/>
                  </a:cubicBezTo>
                  <a:cubicBezTo>
                    <a:pt x="259" y="759"/>
                    <a:pt x="444" y="611"/>
                    <a:pt x="481" y="427"/>
                  </a:cubicBezTo>
                  <a:cubicBezTo>
                    <a:pt x="518" y="242"/>
                    <a:pt x="481" y="57"/>
                    <a:pt x="370" y="20"/>
                  </a:cubicBezTo>
                  <a:cubicBezTo>
                    <a:pt x="357" y="7"/>
                    <a:pt x="341" y="1"/>
                    <a:pt x="325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7"/>
            <p:cNvSpPr/>
            <p:nvPr/>
          </p:nvSpPr>
          <p:spPr>
            <a:xfrm>
              <a:off x="5410771" y="1525154"/>
              <a:ext cx="84893" cy="53809"/>
            </a:xfrm>
            <a:custGeom>
              <a:rect b="b" l="l" r="r" t="t"/>
              <a:pathLst>
                <a:path extrusionOk="0" h="1075" w="1696">
                  <a:moveTo>
                    <a:pt x="347" y="1"/>
                  </a:moveTo>
                  <a:cubicBezTo>
                    <a:pt x="1" y="1"/>
                    <a:pt x="1" y="1075"/>
                    <a:pt x="347" y="1075"/>
                  </a:cubicBezTo>
                  <a:cubicBezTo>
                    <a:pt x="353" y="1075"/>
                    <a:pt x="359" y="1074"/>
                    <a:pt x="365" y="1074"/>
                  </a:cubicBezTo>
                  <a:cubicBezTo>
                    <a:pt x="845" y="1000"/>
                    <a:pt x="1104" y="926"/>
                    <a:pt x="1696" y="852"/>
                  </a:cubicBezTo>
                  <a:cubicBezTo>
                    <a:pt x="1548" y="593"/>
                    <a:pt x="1622" y="334"/>
                    <a:pt x="1696" y="150"/>
                  </a:cubicBezTo>
                  <a:cubicBezTo>
                    <a:pt x="1030" y="150"/>
                    <a:pt x="734" y="39"/>
                    <a:pt x="365" y="2"/>
                  </a:cubicBezTo>
                  <a:cubicBezTo>
                    <a:pt x="359" y="1"/>
                    <a:pt x="353" y="1"/>
                    <a:pt x="347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7"/>
            <p:cNvSpPr/>
            <p:nvPr/>
          </p:nvSpPr>
          <p:spPr>
            <a:xfrm>
              <a:off x="5186575" y="1325335"/>
              <a:ext cx="94404" cy="92602"/>
            </a:xfrm>
            <a:custGeom>
              <a:rect b="b" l="l" r="r" t="t"/>
              <a:pathLst>
                <a:path extrusionOk="0" h="1850" w="1886">
                  <a:moveTo>
                    <a:pt x="962" y="1"/>
                  </a:moveTo>
                  <a:cubicBezTo>
                    <a:pt x="962" y="1"/>
                    <a:pt x="333" y="1"/>
                    <a:pt x="259" y="149"/>
                  </a:cubicBezTo>
                  <a:cubicBezTo>
                    <a:pt x="259" y="666"/>
                    <a:pt x="0" y="1110"/>
                    <a:pt x="0" y="1110"/>
                  </a:cubicBezTo>
                  <a:lnTo>
                    <a:pt x="481" y="1591"/>
                  </a:lnTo>
                  <a:lnTo>
                    <a:pt x="962" y="1849"/>
                  </a:lnTo>
                  <a:lnTo>
                    <a:pt x="1516" y="1849"/>
                  </a:lnTo>
                  <a:lnTo>
                    <a:pt x="1886" y="1554"/>
                  </a:lnTo>
                  <a:lnTo>
                    <a:pt x="1553" y="481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7"/>
            <p:cNvSpPr/>
            <p:nvPr/>
          </p:nvSpPr>
          <p:spPr>
            <a:xfrm>
              <a:off x="5149584" y="1375340"/>
              <a:ext cx="220242" cy="290569"/>
            </a:xfrm>
            <a:custGeom>
              <a:rect b="b" l="l" r="r" t="t"/>
              <a:pathLst>
                <a:path extrusionOk="0" h="5805" w="4400">
                  <a:moveTo>
                    <a:pt x="3327" y="0"/>
                  </a:moveTo>
                  <a:lnTo>
                    <a:pt x="2403" y="259"/>
                  </a:lnTo>
                  <a:cubicBezTo>
                    <a:pt x="2403" y="259"/>
                    <a:pt x="2551" y="444"/>
                    <a:pt x="2218" y="629"/>
                  </a:cubicBezTo>
                  <a:cubicBezTo>
                    <a:pt x="2145" y="679"/>
                    <a:pt x="2061" y="701"/>
                    <a:pt x="1972" y="701"/>
                  </a:cubicBezTo>
                  <a:cubicBezTo>
                    <a:pt x="1477" y="701"/>
                    <a:pt x="813" y="37"/>
                    <a:pt x="813" y="37"/>
                  </a:cubicBezTo>
                  <a:lnTo>
                    <a:pt x="592" y="296"/>
                  </a:lnTo>
                  <a:lnTo>
                    <a:pt x="407" y="555"/>
                  </a:lnTo>
                  <a:lnTo>
                    <a:pt x="185" y="666"/>
                  </a:lnTo>
                  <a:lnTo>
                    <a:pt x="0" y="850"/>
                  </a:lnTo>
                  <a:lnTo>
                    <a:pt x="1183" y="5657"/>
                  </a:lnTo>
                  <a:lnTo>
                    <a:pt x="2403" y="5804"/>
                  </a:lnTo>
                  <a:lnTo>
                    <a:pt x="4104" y="4547"/>
                  </a:lnTo>
                  <a:cubicBezTo>
                    <a:pt x="4104" y="4547"/>
                    <a:pt x="4400" y="1775"/>
                    <a:pt x="4289" y="1183"/>
                  </a:cubicBezTo>
                  <a:cubicBezTo>
                    <a:pt x="4178" y="592"/>
                    <a:pt x="3327" y="0"/>
                    <a:pt x="3327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7"/>
            <p:cNvSpPr/>
            <p:nvPr/>
          </p:nvSpPr>
          <p:spPr>
            <a:xfrm>
              <a:off x="5264310" y="2106141"/>
              <a:ext cx="146211" cy="74982"/>
            </a:xfrm>
            <a:custGeom>
              <a:rect b="b" l="l" r="r" t="t"/>
              <a:pathLst>
                <a:path extrusionOk="0" h="1498" w="2921">
                  <a:moveTo>
                    <a:pt x="998" y="1"/>
                  </a:moveTo>
                  <a:cubicBezTo>
                    <a:pt x="590" y="1"/>
                    <a:pt x="111" y="40"/>
                    <a:pt x="111" y="40"/>
                  </a:cubicBezTo>
                  <a:cubicBezTo>
                    <a:pt x="111" y="40"/>
                    <a:pt x="0" y="632"/>
                    <a:pt x="111" y="817"/>
                  </a:cubicBezTo>
                  <a:cubicBezTo>
                    <a:pt x="185" y="1039"/>
                    <a:pt x="1183" y="1039"/>
                    <a:pt x="1183" y="1039"/>
                  </a:cubicBezTo>
                  <a:cubicBezTo>
                    <a:pt x="1183" y="1039"/>
                    <a:pt x="2008" y="1497"/>
                    <a:pt x="2575" y="1497"/>
                  </a:cubicBezTo>
                  <a:cubicBezTo>
                    <a:pt x="2632" y="1497"/>
                    <a:pt x="2686" y="1492"/>
                    <a:pt x="2736" y="1482"/>
                  </a:cubicBezTo>
                  <a:cubicBezTo>
                    <a:pt x="2921" y="1371"/>
                    <a:pt x="2884" y="1150"/>
                    <a:pt x="2884" y="1039"/>
                  </a:cubicBezTo>
                  <a:cubicBezTo>
                    <a:pt x="2884" y="669"/>
                    <a:pt x="1849" y="558"/>
                    <a:pt x="1553" y="77"/>
                  </a:cubicBezTo>
                  <a:cubicBezTo>
                    <a:pt x="1509" y="18"/>
                    <a:pt x="1269" y="1"/>
                    <a:pt x="99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7"/>
            <p:cNvSpPr/>
            <p:nvPr/>
          </p:nvSpPr>
          <p:spPr>
            <a:xfrm>
              <a:off x="5253198" y="1701247"/>
              <a:ext cx="120332" cy="427069"/>
            </a:xfrm>
            <a:custGeom>
              <a:rect b="b" l="l" r="r" t="t"/>
              <a:pathLst>
                <a:path extrusionOk="0" h="8532" w="2404">
                  <a:moveTo>
                    <a:pt x="2149" y="0"/>
                  </a:moveTo>
                  <a:cubicBezTo>
                    <a:pt x="1701" y="0"/>
                    <a:pt x="0" y="920"/>
                    <a:pt x="0" y="920"/>
                  </a:cubicBezTo>
                  <a:cubicBezTo>
                    <a:pt x="0" y="920"/>
                    <a:pt x="407" y="4026"/>
                    <a:pt x="333" y="4395"/>
                  </a:cubicBezTo>
                  <a:cubicBezTo>
                    <a:pt x="111" y="5357"/>
                    <a:pt x="111" y="7390"/>
                    <a:pt x="185" y="8093"/>
                  </a:cubicBezTo>
                  <a:cubicBezTo>
                    <a:pt x="265" y="8412"/>
                    <a:pt x="579" y="8531"/>
                    <a:pt x="910" y="8531"/>
                  </a:cubicBezTo>
                  <a:cubicBezTo>
                    <a:pt x="1346" y="8531"/>
                    <a:pt x="1812" y="8324"/>
                    <a:pt x="1812" y="8093"/>
                  </a:cubicBezTo>
                  <a:cubicBezTo>
                    <a:pt x="1812" y="7649"/>
                    <a:pt x="1590" y="5800"/>
                    <a:pt x="1775" y="4248"/>
                  </a:cubicBezTo>
                  <a:cubicBezTo>
                    <a:pt x="1849" y="3841"/>
                    <a:pt x="2403" y="2066"/>
                    <a:pt x="2256" y="70"/>
                  </a:cubicBezTo>
                  <a:cubicBezTo>
                    <a:pt x="2256" y="21"/>
                    <a:pt x="2217" y="0"/>
                    <a:pt x="2149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7"/>
            <p:cNvSpPr/>
            <p:nvPr/>
          </p:nvSpPr>
          <p:spPr>
            <a:xfrm>
              <a:off x="5134768" y="2152542"/>
              <a:ext cx="98108" cy="103013"/>
            </a:xfrm>
            <a:custGeom>
              <a:rect b="b" l="l" r="r" t="t"/>
              <a:pathLst>
                <a:path extrusionOk="0" h="2058" w="1960">
                  <a:moveTo>
                    <a:pt x="74" y="1"/>
                  </a:moveTo>
                  <a:cubicBezTo>
                    <a:pt x="74" y="1"/>
                    <a:pt x="0" y="370"/>
                    <a:pt x="74" y="629"/>
                  </a:cubicBezTo>
                  <a:cubicBezTo>
                    <a:pt x="148" y="851"/>
                    <a:pt x="370" y="1591"/>
                    <a:pt x="666" y="1849"/>
                  </a:cubicBezTo>
                  <a:cubicBezTo>
                    <a:pt x="816" y="1978"/>
                    <a:pt x="1129" y="2057"/>
                    <a:pt x="1393" y="2057"/>
                  </a:cubicBezTo>
                  <a:cubicBezTo>
                    <a:pt x="1584" y="2057"/>
                    <a:pt x="1750" y="2016"/>
                    <a:pt x="1812" y="1923"/>
                  </a:cubicBezTo>
                  <a:cubicBezTo>
                    <a:pt x="1960" y="1664"/>
                    <a:pt x="1368" y="666"/>
                    <a:pt x="1368" y="444"/>
                  </a:cubicBezTo>
                  <a:cubicBezTo>
                    <a:pt x="1405" y="223"/>
                    <a:pt x="1368" y="38"/>
                    <a:pt x="1368" y="38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7"/>
            <p:cNvSpPr/>
            <p:nvPr/>
          </p:nvSpPr>
          <p:spPr>
            <a:xfrm>
              <a:off x="5131064" y="1630720"/>
              <a:ext cx="238762" cy="556562"/>
            </a:xfrm>
            <a:custGeom>
              <a:rect b="b" l="l" r="r" t="t"/>
              <a:pathLst>
                <a:path extrusionOk="0" h="11119" w="4770">
                  <a:moveTo>
                    <a:pt x="4696" y="0"/>
                  </a:moveTo>
                  <a:cubicBezTo>
                    <a:pt x="4696" y="0"/>
                    <a:pt x="3080" y="1221"/>
                    <a:pt x="2467" y="1221"/>
                  </a:cubicBezTo>
                  <a:cubicBezTo>
                    <a:pt x="2458" y="1221"/>
                    <a:pt x="2449" y="1221"/>
                    <a:pt x="2440" y="1220"/>
                  </a:cubicBezTo>
                  <a:cubicBezTo>
                    <a:pt x="1701" y="1183"/>
                    <a:pt x="1257" y="555"/>
                    <a:pt x="1257" y="555"/>
                  </a:cubicBezTo>
                  <a:cubicBezTo>
                    <a:pt x="1257" y="555"/>
                    <a:pt x="814" y="1220"/>
                    <a:pt x="740" y="1627"/>
                  </a:cubicBezTo>
                  <a:cubicBezTo>
                    <a:pt x="592" y="1996"/>
                    <a:pt x="629" y="5804"/>
                    <a:pt x="444" y="6285"/>
                  </a:cubicBezTo>
                  <a:cubicBezTo>
                    <a:pt x="259" y="6840"/>
                    <a:pt x="185" y="6951"/>
                    <a:pt x="74" y="7357"/>
                  </a:cubicBezTo>
                  <a:cubicBezTo>
                    <a:pt x="0" y="7727"/>
                    <a:pt x="0" y="9797"/>
                    <a:pt x="37" y="10463"/>
                  </a:cubicBezTo>
                  <a:cubicBezTo>
                    <a:pt x="61" y="10867"/>
                    <a:pt x="513" y="11118"/>
                    <a:pt x="931" y="11118"/>
                  </a:cubicBezTo>
                  <a:cubicBezTo>
                    <a:pt x="1163" y="11118"/>
                    <a:pt x="1384" y="11041"/>
                    <a:pt x="1516" y="10869"/>
                  </a:cubicBezTo>
                  <a:cubicBezTo>
                    <a:pt x="1479" y="9169"/>
                    <a:pt x="1553" y="7505"/>
                    <a:pt x="1849" y="6951"/>
                  </a:cubicBezTo>
                  <a:cubicBezTo>
                    <a:pt x="2256" y="6174"/>
                    <a:pt x="2921" y="3253"/>
                    <a:pt x="2958" y="3106"/>
                  </a:cubicBezTo>
                  <a:cubicBezTo>
                    <a:pt x="3845" y="2662"/>
                    <a:pt x="4770" y="1664"/>
                    <a:pt x="4770" y="1479"/>
                  </a:cubicBezTo>
                  <a:cubicBezTo>
                    <a:pt x="4770" y="1294"/>
                    <a:pt x="4696" y="1442"/>
                    <a:pt x="469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7"/>
            <p:cNvSpPr/>
            <p:nvPr/>
          </p:nvSpPr>
          <p:spPr>
            <a:xfrm>
              <a:off x="5236530" y="1340151"/>
              <a:ext cx="127740" cy="122184"/>
            </a:xfrm>
            <a:custGeom>
              <a:rect b="b" l="l" r="r" t="t"/>
              <a:pathLst>
                <a:path extrusionOk="0" h="2441" w="2552">
                  <a:moveTo>
                    <a:pt x="518" y="1"/>
                  </a:moveTo>
                  <a:cubicBezTo>
                    <a:pt x="370" y="38"/>
                    <a:pt x="1" y="333"/>
                    <a:pt x="1" y="407"/>
                  </a:cubicBezTo>
                  <a:cubicBezTo>
                    <a:pt x="1479" y="703"/>
                    <a:pt x="2145" y="2441"/>
                    <a:pt x="2145" y="2441"/>
                  </a:cubicBezTo>
                  <a:lnTo>
                    <a:pt x="2552" y="2108"/>
                  </a:lnTo>
                  <a:cubicBezTo>
                    <a:pt x="2552" y="2108"/>
                    <a:pt x="1997" y="555"/>
                    <a:pt x="518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7"/>
            <p:cNvSpPr/>
            <p:nvPr/>
          </p:nvSpPr>
          <p:spPr>
            <a:xfrm>
              <a:off x="5243938" y="1436407"/>
              <a:ext cx="138853" cy="265091"/>
            </a:xfrm>
            <a:custGeom>
              <a:rect b="b" l="l" r="r" t="t"/>
              <a:pathLst>
                <a:path extrusionOk="0" h="5296" w="2774">
                  <a:moveTo>
                    <a:pt x="2441" y="0"/>
                  </a:moveTo>
                  <a:cubicBezTo>
                    <a:pt x="1664" y="850"/>
                    <a:pt x="1" y="1553"/>
                    <a:pt x="1" y="1553"/>
                  </a:cubicBezTo>
                  <a:cubicBezTo>
                    <a:pt x="1" y="1553"/>
                    <a:pt x="666" y="3623"/>
                    <a:pt x="111" y="5065"/>
                  </a:cubicBezTo>
                  <a:cubicBezTo>
                    <a:pt x="52" y="5243"/>
                    <a:pt x="177" y="5296"/>
                    <a:pt x="347" y="5296"/>
                  </a:cubicBezTo>
                  <a:cubicBezTo>
                    <a:pt x="602" y="5296"/>
                    <a:pt x="962" y="5176"/>
                    <a:pt x="962" y="5176"/>
                  </a:cubicBezTo>
                  <a:lnTo>
                    <a:pt x="2182" y="4732"/>
                  </a:lnTo>
                  <a:lnTo>
                    <a:pt x="2441" y="3882"/>
                  </a:lnTo>
                  <a:cubicBezTo>
                    <a:pt x="2441" y="3882"/>
                    <a:pt x="2773" y="2181"/>
                    <a:pt x="2441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7"/>
            <p:cNvSpPr/>
            <p:nvPr/>
          </p:nvSpPr>
          <p:spPr>
            <a:xfrm>
              <a:off x="5156942" y="1390106"/>
              <a:ext cx="124036" cy="127740"/>
            </a:xfrm>
            <a:custGeom>
              <a:rect b="b" l="l" r="r" t="t"/>
              <a:pathLst>
                <a:path extrusionOk="0" h="2552" w="2478">
                  <a:moveTo>
                    <a:pt x="445" y="1"/>
                  </a:moveTo>
                  <a:cubicBezTo>
                    <a:pt x="297" y="75"/>
                    <a:pt x="1" y="334"/>
                    <a:pt x="1" y="481"/>
                  </a:cubicBezTo>
                  <a:cubicBezTo>
                    <a:pt x="1628" y="999"/>
                    <a:pt x="1923" y="2552"/>
                    <a:pt x="1923" y="2552"/>
                  </a:cubicBezTo>
                  <a:lnTo>
                    <a:pt x="2478" y="2330"/>
                  </a:lnTo>
                  <a:cubicBezTo>
                    <a:pt x="2478" y="2330"/>
                    <a:pt x="1923" y="555"/>
                    <a:pt x="445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7"/>
            <p:cNvSpPr/>
            <p:nvPr/>
          </p:nvSpPr>
          <p:spPr>
            <a:xfrm>
              <a:off x="5356811" y="1534464"/>
              <a:ext cx="100010" cy="168435"/>
            </a:xfrm>
            <a:custGeom>
              <a:rect b="b" l="l" r="r" t="t"/>
              <a:pathLst>
                <a:path extrusionOk="0" h="3365" w="1998">
                  <a:moveTo>
                    <a:pt x="1849" y="1"/>
                  </a:moveTo>
                  <a:lnTo>
                    <a:pt x="333" y="888"/>
                  </a:lnTo>
                  <a:lnTo>
                    <a:pt x="1" y="3291"/>
                  </a:lnTo>
                  <a:lnTo>
                    <a:pt x="149" y="3365"/>
                  </a:lnTo>
                  <a:lnTo>
                    <a:pt x="1997" y="75"/>
                  </a:lnTo>
                  <a:lnTo>
                    <a:pt x="1849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7"/>
            <p:cNvSpPr/>
            <p:nvPr/>
          </p:nvSpPr>
          <p:spPr>
            <a:xfrm>
              <a:off x="5364220" y="1538168"/>
              <a:ext cx="92602" cy="164731"/>
            </a:xfrm>
            <a:custGeom>
              <a:rect b="b" l="l" r="r" t="t"/>
              <a:pathLst>
                <a:path extrusionOk="0" h="3291" w="1850">
                  <a:moveTo>
                    <a:pt x="1849" y="1"/>
                  </a:moveTo>
                  <a:lnTo>
                    <a:pt x="333" y="888"/>
                  </a:lnTo>
                  <a:lnTo>
                    <a:pt x="1" y="3291"/>
                  </a:lnTo>
                  <a:lnTo>
                    <a:pt x="1516" y="2404"/>
                  </a:lnTo>
                  <a:lnTo>
                    <a:pt x="1849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7"/>
            <p:cNvSpPr/>
            <p:nvPr/>
          </p:nvSpPr>
          <p:spPr>
            <a:xfrm>
              <a:off x="5330933" y="1605642"/>
              <a:ext cx="81439" cy="69526"/>
            </a:xfrm>
            <a:custGeom>
              <a:rect b="b" l="l" r="r" t="t"/>
              <a:pathLst>
                <a:path extrusionOk="0" h="1389" w="1627">
                  <a:moveTo>
                    <a:pt x="637" y="0"/>
                  </a:moveTo>
                  <a:cubicBezTo>
                    <a:pt x="451" y="0"/>
                    <a:pt x="319" y="108"/>
                    <a:pt x="259" y="168"/>
                  </a:cubicBezTo>
                  <a:cubicBezTo>
                    <a:pt x="111" y="316"/>
                    <a:pt x="0" y="723"/>
                    <a:pt x="0" y="723"/>
                  </a:cubicBezTo>
                  <a:lnTo>
                    <a:pt x="370" y="1388"/>
                  </a:lnTo>
                  <a:cubicBezTo>
                    <a:pt x="370" y="1388"/>
                    <a:pt x="887" y="1240"/>
                    <a:pt x="1109" y="1130"/>
                  </a:cubicBezTo>
                  <a:cubicBezTo>
                    <a:pt x="1368" y="982"/>
                    <a:pt x="1590" y="797"/>
                    <a:pt x="1627" y="242"/>
                  </a:cubicBezTo>
                  <a:cubicBezTo>
                    <a:pt x="1627" y="168"/>
                    <a:pt x="1590" y="94"/>
                    <a:pt x="1553" y="57"/>
                  </a:cubicBezTo>
                  <a:cubicBezTo>
                    <a:pt x="1544" y="55"/>
                    <a:pt x="1535" y="53"/>
                    <a:pt x="1524" y="53"/>
                  </a:cubicBezTo>
                  <a:cubicBezTo>
                    <a:pt x="1393" y="53"/>
                    <a:pt x="1109" y="242"/>
                    <a:pt x="1109" y="242"/>
                  </a:cubicBezTo>
                  <a:lnTo>
                    <a:pt x="703" y="279"/>
                  </a:lnTo>
                  <a:lnTo>
                    <a:pt x="777" y="20"/>
                  </a:lnTo>
                  <a:cubicBezTo>
                    <a:pt x="727" y="6"/>
                    <a:pt x="680" y="0"/>
                    <a:pt x="637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7"/>
            <p:cNvSpPr/>
            <p:nvPr/>
          </p:nvSpPr>
          <p:spPr>
            <a:xfrm>
              <a:off x="5262458" y="1636226"/>
              <a:ext cx="94404" cy="48303"/>
            </a:xfrm>
            <a:custGeom>
              <a:rect b="b" l="l" r="r" t="t"/>
              <a:pathLst>
                <a:path extrusionOk="0" h="965" w="1886">
                  <a:moveTo>
                    <a:pt x="296" y="1"/>
                  </a:moveTo>
                  <a:lnTo>
                    <a:pt x="0" y="962"/>
                  </a:lnTo>
                  <a:cubicBezTo>
                    <a:pt x="0" y="962"/>
                    <a:pt x="79" y="965"/>
                    <a:pt x="205" y="965"/>
                  </a:cubicBezTo>
                  <a:cubicBezTo>
                    <a:pt x="585" y="965"/>
                    <a:pt x="1396" y="944"/>
                    <a:pt x="1812" y="777"/>
                  </a:cubicBezTo>
                  <a:cubicBezTo>
                    <a:pt x="1886" y="740"/>
                    <a:pt x="1849" y="223"/>
                    <a:pt x="1442" y="149"/>
                  </a:cubicBezTo>
                  <a:cubicBezTo>
                    <a:pt x="1375" y="161"/>
                    <a:pt x="1300" y="166"/>
                    <a:pt x="1220" y="166"/>
                  </a:cubicBezTo>
                  <a:cubicBezTo>
                    <a:pt x="813" y="166"/>
                    <a:pt x="296" y="32"/>
                    <a:pt x="296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27"/>
            <p:cNvSpPr/>
            <p:nvPr/>
          </p:nvSpPr>
          <p:spPr>
            <a:xfrm>
              <a:off x="5216157" y="1621159"/>
              <a:ext cx="74081" cy="76834"/>
            </a:xfrm>
            <a:custGeom>
              <a:rect b="b" l="l" r="r" t="t"/>
              <a:pathLst>
                <a:path extrusionOk="0" h="1535" w="1480">
                  <a:moveTo>
                    <a:pt x="583" y="0"/>
                  </a:moveTo>
                  <a:cubicBezTo>
                    <a:pt x="329" y="0"/>
                    <a:pt x="199" y="154"/>
                    <a:pt x="223" y="154"/>
                  </a:cubicBezTo>
                  <a:lnTo>
                    <a:pt x="1" y="1189"/>
                  </a:lnTo>
                  <a:cubicBezTo>
                    <a:pt x="1" y="1189"/>
                    <a:pt x="208" y="1535"/>
                    <a:pt x="605" y="1535"/>
                  </a:cubicBezTo>
                  <a:cubicBezTo>
                    <a:pt x="711" y="1535"/>
                    <a:pt x="830" y="1510"/>
                    <a:pt x="962" y="1448"/>
                  </a:cubicBezTo>
                  <a:cubicBezTo>
                    <a:pt x="1332" y="1300"/>
                    <a:pt x="1480" y="487"/>
                    <a:pt x="1110" y="191"/>
                  </a:cubicBezTo>
                  <a:cubicBezTo>
                    <a:pt x="900" y="47"/>
                    <a:pt x="723" y="0"/>
                    <a:pt x="583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27"/>
            <p:cNvSpPr/>
            <p:nvPr/>
          </p:nvSpPr>
          <p:spPr>
            <a:xfrm>
              <a:off x="5088517" y="1421591"/>
              <a:ext cx="175243" cy="266693"/>
            </a:xfrm>
            <a:custGeom>
              <a:rect b="b" l="l" r="r" t="t"/>
              <a:pathLst>
                <a:path extrusionOk="0" h="5328" w="3501">
                  <a:moveTo>
                    <a:pt x="1220" y="0"/>
                  </a:moveTo>
                  <a:cubicBezTo>
                    <a:pt x="1220" y="0"/>
                    <a:pt x="0" y="407"/>
                    <a:pt x="887" y="2256"/>
                  </a:cubicBezTo>
                  <a:cubicBezTo>
                    <a:pt x="1072" y="2699"/>
                    <a:pt x="1479" y="4659"/>
                    <a:pt x="1738" y="4844"/>
                  </a:cubicBezTo>
                  <a:cubicBezTo>
                    <a:pt x="2070" y="5213"/>
                    <a:pt x="2773" y="5287"/>
                    <a:pt x="3069" y="5324"/>
                  </a:cubicBezTo>
                  <a:cubicBezTo>
                    <a:pt x="3078" y="5326"/>
                    <a:pt x="3087" y="5328"/>
                    <a:pt x="3096" y="5328"/>
                  </a:cubicBezTo>
                  <a:cubicBezTo>
                    <a:pt x="3373" y="5328"/>
                    <a:pt x="3501" y="4249"/>
                    <a:pt x="3143" y="4141"/>
                  </a:cubicBezTo>
                  <a:cubicBezTo>
                    <a:pt x="2958" y="4104"/>
                    <a:pt x="2588" y="4104"/>
                    <a:pt x="2588" y="4104"/>
                  </a:cubicBezTo>
                  <a:cubicBezTo>
                    <a:pt x="2588" y="4104"/>
                    <a:pt x="2366" y="2403"/>
                    <a:pt x="2144" y="1479"/>
                  </a:cubicBezTo>
                  <a:cubicBezTo>
                    <a:pt x="1959" y="259"/>
                    <a:pt x="1220" y="0"/>
                    <a:pt x="122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27"/>
            <p:cNvSpPr/>
            <p:nvPr/>
          </p:nvSpPr>
          <p:spPr>
            <a:xfrm>
              <a:off x="5199539" y="1251354"/>
              <a:ext cx="127740" cy="157323"/>
            </a:xfrm>
            <a:custGeom>
              <a:rect b="b" l="l" r="r" t="t"/>
              <a:pathLst>
                <a:path extrusionOk="0" h="3143" w="2552">
                  <a:moveTo>
                    <a:pt x="925" y="0"/>
                  </a:moveTo>
                  <a:lnTo>
                    <a:pt x="333" y="370"/>
                  </a:lnTo>
                  <a:lnTo>
                    <a:pt x="74" y="998"/>
                  </a:lnTo>
                  <a:cubicBezTo>
                    <a:pt x="74" y="998"/>
                    <a:pt x="0" y="1220"/>
                    <a:pt x="74" y="1553"/>
                  </a:cubicBezTo>
                  <a:cubicBezTo>
                    <a:pt x="111" y="1923"/>
                    <a:pt x="481" y="2033"/>
                    <a:pt x="481" y="2033"/>
                  </a:cubicBezTo>
                  <a:cubicBezTo>
                    <a:pt x="481" y="2033"/>
                    <a:pt x="444" y="2329"/>
                    <a:pt x="518" y="2477"/>
                  </a:cubicBezTo>
                  <a:cubicBezTo>
                    <a:pt x="629" y="2588"/>
                    <a:pt x="1405" y="3143"/>
                    <a:pt x="1627" y="3143"/>
                  </a:cubicBezTo>
                  <a:cubicBezTo>
                    <a:pt x="1738" y="3143"/>
                    <a:pt x="1960" y="3106"/>
                    <a:pt x="2034" y="2958"/>
                  </a:cubicBezTo>
                  <a:cubicBezTo>
                    <a:pt x="2145" y="2884"/>
                    <a:pt x="2329" y="1590"/>
                    <a:pt x="2329" y="1590"/>
                  </a:cubicBezTo>
                  <a:cubicBezTo>
                    <a:pt x="2329" y="1590"/>
                    <a:pt x="2551" y="739"/>
                    <a:pt x="1923" y="185"/>
                  </a:cubicBezTo>
                  <a:cubicBezTo>
                    <a:pt x="1812" y="111"/>
                    <a:pt x="1442" y="0"/>
                    <a:pt x="1442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27"/>
            <p:cNvSpPr/>
            <p:nvPr/>
          </p:nvSpPr>
          <p:spPr>
            <a:xfrm>
              <a:off x="5179167" y="1240442"/>
              <a:ext cx="125438" cy="104965"/>
            </a:xfrm>
            <a:custGeom>
              <a:rect b="b" l="l" r="r" t="t"/>
              <a:pathLst>
                <a:path extrusionOk="0" h="2097" w="2506">
                  <a:moveTo>
                    <a:pt x="1574" y="0"/>
                  </a:moveTo>
                  <a:cubicBezTo>
                    <a:pt x="1346" y="0"/>
                    <a:pt x="1069" y="82"/>
                    <a:pt x="740" y="292"/>
                  </a:cubicBezTo>
                  <a:cubicBezTo>
                    <a:pt x="1" y="736"/>
                    <a:pt x="407" y="1845"/>
                    <a:pt x="407" y="1845"/>
                  </a:cubicBezTo>
                  <a:cubicBezTo>
                    <a:pt x="407" y="1845"/>
                    <a:pt x="453" y="1594"/>
                    <a:pt x="580" y="1594"/>
                  </a:cubicBezTo>
                  <a:cubicBezTo>
                    <a:pt x="615" y="1594"/>
                    <a:pt x="655" y="1612"/>
                    <a:pt x="703" y="1660"/>
                  </a:cubicBezTo>
                  <a:cubicBezTo>
                    <a:pt x="777" y="1771"/>
                    <a:pt x="740" y="1808"/>
                    <a:pt x="851" y="1956"/>
                  </a:cubicBezTo>
                  <a:cubicBezTo>
                    <a:pt x="904" y="2036"/>
                    <a:pt x="1015" y="2096"/>
                    <a:pt x="1087" y="2096"/>
                  </a:cubicBezTo>
                  <a:cubicBezTo>
                    <a:pt x="1114" y="2096"/>
                    <a:pt x="1136" y="2087"/>
                    <a:pt x="1147" y="2067"/>
                  </a:cubicBezTo>
                  <a:cubicBezTo>
                    <a:pt x="1221" y="1993"/>
                    <a:pt x="1258" y="1475"/>
                    <a:pt x="1221" y="1290"/>
                  </a:cubicBezTo>
                  <a:cubicBezTo>
                    <a:pt x="1147" y="1105"/>
                    <a:pt x="851" y="957"/>
                    <a:pt x="1073" y="736"/>
                  </a:cubicBezTo>
                  <a:cubicBezTo>
                    <a:pt x="1104" y="704"/>
                    <a:pt x="1146" y="692"/>
                    <a:pt x="1196" y="692"/>
                  </a:cubicBezTo>
                  <a:cubicBezTo>
                    <a:pt x="1439" y="692"/>
                    <a:pt x="1872" y="994"/>
                    <a:pt x="2168" y="994"/>
                  </a:cubicBezTo>
                  <a:cubicBezTo>
                    <a:pt x="2245" y="994"/>
                    <a:pt x="2314" y="973"/>
                    <a:pt x="2367" y="920"/>
                  </a:cubicBezTo>
                  <a:cubicBezTo>
                    <a:pt x="2506" y="754"/>
                    <a:pt x="2268" y="0"/>
                    <a:pt x="1574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7"/>
            <p:cNvSpPr/>
            <p:nvPr/>
          </p:nvSpPr>
          <p:spPr>
            <a:xfrm>
              <a:off x="5195835" y="1238640"/>
              <a:ext cx="124036" cy="83041"/>
            </a:xfrm>
            <a:custGeom>
              <a:rect b="b" l="l" r="r" t="t"/>
              <a:pathLst>
                <a:path extrusionOk="0" h="1659" w="2478">
                  <a:moveTo>
                    <a:pt x="1293" y="1"/>
                  </a:moveTo>
                  <a:cubicBezTo>
                    <a:pt x="1160" y="1"/>
                    <a:pt x="1032" y="13"/>
                    <a:pt x="925" y="32"/>
                  </a:cubicBezTo>
                  <a:cubicBezTo>
                    <a:pt x="148" y="180"/>
                    <a:pt x="0" y="735"/>
                    <a:pt x="0" y="1178"/>
                  </a:cubicBezTo>
                  <a:cubicBezTo>
                    <a:pt x="0" y="1178"/>
                    <a:pt x="407" y="1622"/>
                    <a:pt x="1146" y="1659"/>
                  </a:cubicBezTo>
                  <a:cubicBezTo>
                    <a:pt x="2256" y="1659"/>
                    <a:pt x="2477" y="1326"/>
                    <a:pt x="2477" y="1326"/>
                  </a:cubicBezTo>
                  <a:cubicBezTo>
                    <a:pt x="2477" y="1067"/>
                    <a:pt x="2366" y="587"/>
                    <a:pt x="2219" y="365"/>
                  </a:cubicBezTo>
                  <a:cubicBezTo>
                    <a:pt x="2082" y="93"/>
                    <a:pt x="1666" y="1"/>
                    <a:pt x="1293" y="1"/>
                  </a:cubicBezTo>
                  <a:close/>
                </a:path>
              </a:pathLst>
            </a:custGeom>
            <a:solidFill>
              <a:srgbClr val="1C4B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27"/>
            <p:cNvSpPr/>
            <p:nvPr/>
          </p:nvSpPr>
          <p:spPr>
            <a:xfrm>
              <a:off x="5249494" y="1242094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8" y="0"/>
                  </a:moveTo>
                  <a:cubicBezTo>
                    <a:pt x="74" y="0"/>
                    <a:pt x="0" y="74"/>
                    <a:pt x="37" y="111"/>
                  </a:cubicBezTo>
                  <a:cubicBezTo>
                    <a:pt x="37" y="148"/>
                    <a:pt x="74" y="185"/>
                    <a:pt x="148" y="185"/>
                  </a:cubicBezTo>
                  <a:cubicBezTo>
                    <a:pt x="222" y="185"/>
                    <a:pt x="296" y="148"/>
                    <a:pt x="296" y="111"/>
                  </a:cubicBezTo>
                  <a:cubicBezTo>
                    <a:pt x="296" y="74"/>
                    <a:pt x="259" y="0"/>
                    <a:pt x="148" y="0"/>
                  </a:cubicBezTo>
                  <a:close/>
                </a:path>
              </a:pathLst>
            </a:custGeom>
            <a:solidFill>
              <a:srgbClr val="122E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27"/>
            <p:cNvSpPr/>
            <p:nvPr/>
          </p:nvSpPr>
          <p:spPr>
            <a:xfrm>
              <a:off x="5314265" y="1306615"/>
              <a:ext cx="29633" cy="18771"/>
            </a:xfrm>
            <a:custGeom>
              <a:rect b="b" l="l" r="r" t="t"/>
              <a:pathLst>
                <a:path extrusionOk="0" h="375" w="592">
                  <a:moveTo>
                    <a:pt x="184" y="0"/>
                  </a:moveTo>
                  <a:cubicBezTo>
                    <a:pt x="62" y="0"/>
                    <a:pt x="0" y="153"/>
                    <a:pt x="0" y="153"/>
                  </a:cubicBezTo>
                  <a:lnTo>
                    <a:pt x="592" y="375"/>
                  </a:lnTo>
                  <a:cubicBezTo>
                    <a:pt x="592" y="375"/>
                    <a:pt x="592" y="264"/>
                    <a:pt x="481" y="153"/>
                  </a:cubicBezTo>
                  <a:cubicBezTo>
                    <a:pt x="444" y="79"/>
                    <a:pt x="296" y="79"/>
                    <a:pt x="222" y="5"/>
                  </a:cubicBezTo>
                  <a:cubicBezTo>
                    <a:pt x="209" y="2"/>
                    <a:pt x="196" y="0"/>
                    <a:pt x="184" y="0"/>
                  </a:cubicBezTo>
                  <a:close/>
                </a:path>
              </a:pathLst>
            </a:custGeom>
            <a:solidFill>
              <a:srgbClr val="122E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27"/>
            <p:cNvSpPr/>
            <p:nvPr/>
          </p:nvSpPr>
          <p:spPr>
            <a:xfrm>
              <a:off x="5245790" y="1295753"/>
              <a:ext cx="99960" cy="46301"/>
            </a:xfrm>
            <a:custGeom>
              <a:rect b="b" l="l" r="r" t="t"/>
              <a:pathLst>
                <a:path extrusionOk="0" h="925" w="1997">
                  <a:moveTo>
                    <a:pt x="1073" y="0"/>
                  </a:moveTo>
                  <a:cubicBezTo>
                    <a:pt x="518" y="111"/>
                    <a:pt x="1" y="518"/>
                    <a:pt x="1" y="518"/>
                  </a:cubicBezTo>
                  <a:cubicBezTo>
                    <a:pt x="1" y="518"/>
                    <a:pt x="518" y="925"/>
                    <a:pt x="851" y="925"/>
                  </a:cubicBezTo>
                  <a:cubicBezTo>
                    <a:pt x="1036" y="925"/>
                    <a:pt x="1073" y="481"/>
                    <a:pt x="1553" y="370"/>
                  </a:cubicBezTo>
                  <a:cubicBezTo>
                    <a:pt x="1597" y="363"/>
                    <a:pt x="1637" y="360"/>
                    <a:pt x="1671" y="360"/>
                  </a:cubicBezTo>
                  <a:cubicBezTo>
                    <a:pt x="1980" y="360"/>
                    <a:pt x="1943" y="602"/>
                    <a:pt x="1981" y="602"/>
                  </a:cubicBezTo>
                  <a:cubicBezTo>
                    <a:pt x="1985" y="602"/>
                    <a:pt x="1990" y="599"/>
                    <a:pt x="1997" y="592"/>
                  </a:cubicBezTo>
                  <a:cubicBezTo>
                    <a:pt x="1997" y="222"/>
                    <a:pt x="1627" y="185"/>
                    <a:pt x="1479" y="111"/>
                  </a:cubicBezTo>
                  <a:cubicBezTo>
                    <a:pt x="1368" y="0"/>
                    <a:pt x="1073" y="0"/>
                    <a:pt x="1073" y="0"/>
                  </a:cubicBezTo>
                  <a:close/>
                </a:path>
              </a:pathLst>
            </a:custGeom>
            <a:solidFill>
              <a:srgbClr val="2159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27"/>
            <p:cNvSpPr/>
            <p:nvPr/>
          </p:nvSpPr>
          <p:spPr>
            <a:xfrm>
              <a:off x="6089665" y="1798353"/>
              <a:ext cx="88848" cy="58164"/>
            </a:xfrm>
            <a:custGeom>
              <a:rect b="b" l="l" r="r" t="t"/>
              <a:pathLst>
                <a:path extrusionOk="0" h="1162" w="1775">
                  <a:moveTo>
                    <a:pt x="1128" y="1"/>
                  </a:moveTo>
                  <a:cubicBezTo>
                    <a:pt x="1010" y="1"/>
                    <a:pt x="895" y="28"/>
                    <a:pt x="814" y="89"/>
                  </a:cubicBezTo>
                  <a:cubicBezTo>
                    <a:pt x="666" y="163"/>
                    <a:pt x="407" y="607"/>
                    <a:pt x="407" y="607"/>
                  </a:cubicBezTo>
                  <a:lnTo>
                    <a:pt x="74" y="681"/>
                  </a:lnTo>
                  <a:lnTo>
                    <a:pt x="0" y="1051"/>
                  </a:lnTo>
                  <a:lnTo>
                    <a:pt x="370" y="1161"/>
                  </a:lnTo>
                  <a:cubicBezTo>
                    <a:pt x="370" y="1161"/>
                    <a:pt x="703" y="1161"/>
                    <a:pt x="887" y="1051"/>
                  </a:cubicBezTo>
                  <a:cubicBezTo>
                    <a:pt x="1109" y="903"/>
                    <a:pt x="1405" y="459"/>
                    <a:pt x="1405" y="459"/>
                  </a:cubicBezTo>
                  <a:cubicBezTo>
                    <a:pt x="1405" y="459"/>
                    <a:pt x="1514" y="568"/>
                    <a:pt x="1615" y="568"/>
                  </a:cubicBezTo>
                  <a:cubicBezTo>
                    <a:pt x="1646" y="568"/>
                    <a:pt x="1675" y="559"/>
                    <a:pt x="1701" y="533"/>
                  </a:cubicBezTo>
                  <a:cubicBezTo>
                    <a:pt x="1775" y="459"/>
                    <a:pt x="1590" y="126"/>
                    <a:pt x="1405" y="52"/>
                  </a:cubicBezTo>
                  <a:cubicBezTo>
                    <a:pt x="1322" y="19"/>
                    <a:pt x="1224" y="1"/>
                    <a:pt x="1128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27"/>
            <p:cNvSpPr/>
            <p:nvPr/>
          </p:nvSpPr>
          <p:spPr>
            <a:xfrm>
              <a:off x="5924934" y="1754605"/>
              <a:ext cx="185103" cy="105816"/>
            </a:xfrm>
            <a:custGeom>
              <a:rect b="b" l="l" r="r" t="t"/>
              <a:pathLst>
                <a:path extrusionOk="0" h="2114" w="3698">
                  <a:moveTo>
                    <a:pt x="826" y="1"/>
                  </a:moveTo>
                  <a:cubicBezTo>
                    <a:pt x="564" y="1"/>
                    <a:pt x="196" y="648"/>
                    <a:pt x="1" y="778"/>
                  </a:cubicBezTo>
                  <a:cubicBezTo>
                    <a:pt x="38" y="1037"/>
                    <a:pt x="925" y="1518"/>
                    <a:pt x="1036" y="1703"/>
                  </a:cubicBezTo>
                  <a:cubicBezTo>
                    <a:pt x="1564" y="2041"/>
                    <a:pt x="2141" y="2113"/>
                    <a:pt x="2662" y="2113"/>
                  </a:cubicBezTo>
                  <a:cubicBezTo>
                    <a:pt x="3053" y="2113"/>
                    <a:pt x="3413" y="2072"/>
                    <a:pt x="3698" y="2072"/>
                  </a:cubicBezTo>
                  <a:cubicBezTo>
                    <a:pt x="3698" y="2072"/>
                    <a:pt x="3513" y="1703"/>
                    <a:pt x="3698" y="1444"/>
                  </a:cubicBezTo>
                  <a:cubicBezTo>
                    <a:pt x="3254" y="1444"/>
                    <a:pt x="2478" y="963"/>
                    <a:pt x="1738" y="963"/>
                  </a:cubicBezTo>
                  <a:cubicBezTo>
                    <a:pt x="1738" y="963"/>
                    <a:pt x="962" y="76"/>
                    <a:pt x="925" y="39"/>
                  </a:cubicBezTo>
                  <a:cubicBezTo>
                    <a:pt x="894" y="13"/>
                    <a:pt x="861" y="1"/>
                    <a:pt x="826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27"/>
            <p:cNvSpPr/>
            <p:nvPr/>
          </p:nvSpPr>
          <p:spPr>
            <a:xfrm>
              <a:off x="5823173" y="1657199"/>
              <a:ext cx="162879" cy="158624"/>
            </a:xfrm>
            <a:custGeom>
              <a:rect b="b" l="l" r="r" t="t"/>
              <a:pathLst>
                <a:path extrusionOk="0" h="3169" w="3254">
                  <a:moveTo>
                    <a:pt x="1227" y="1"/>
                  </a:moveTo>
                  <a:cubicBezTo>
                    <a:pt x="1134" y="1"/>
                    <a:pt x="1034" y="20"/>
                    <a:pt x="925" y="63"/>
                  </a:cubicBezTo>
                  <a:cubicBezTo>
                    <a:pt x="0" y="1283"/>
                    <a:pt x="2145" y="2983"/>
                    <a:pt x="2256" y="3168"/>
                  </a:cubicBezTo>
                  <a:cubicBezTo>
                    <a:pt x="2256" y="3168"/>
                    <a:pt x="2403" y="2466"/>
                    <a:pt x="3254" y="2207"/>
                  </a:cubicBezTo>
                  <a:cubicBezTo>
                    <a:pt x="3254" y="2207"/>
                    <a:pt x="2958" y="1800"/>
                    <a:pt x="2293" y="1061"/>
                  </a:cubicBezTo>
                  <a:cubicBezTo>
                    <a:pt x="2099" y="868"/>
                    <a:pt x="1850" y="1"/>
                    <a:pt x="1227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7"/>
            <p:cNvSpPr/>
            <p:nvPr/>
          </p:nvSpPr>
          <p:spPr>
            <a:xfrm>
              <a:off x="5795392" y="1636226"/>
              <a:ext cx="87046" cy="87046"/>
            </a:xfrm>
            <a:custGeom>
              <a:rect b="b" l="l" r="r" t="t"/>
              <a:pathLst>
                <a:path extrusionOk="0" h="1739" w="1739">
                  <a:moveTo>
                    <a:pt x="1" y="740"/>
                  </a:moveTo>
                  <a:cubicBezTo>
                    <a:pt x="1" y="742"/>
                    <a:pt x="2" y="744"/>
                    <a:pt x="3" y="745"/>
                  </a:cubicBezTo>
                  <a:lnTo>
                    <a:pt x="3" y="745"/>
                  </a:lnTo>
                  <a:lnTo>
                    <a:pt x="1" y="740"/>
                  </a:lnTo>
                  <a:close/>
                  <a:moveTo>
                    <a:pt x="814" y="1"/>
                  </a:moveTo>
                  <a:cubicBezTo>
                    <a:pt x="814" y="1"/>
                    <a:pt x="223" y="1"/>
                    <a:pt x="223" y="149"/>
                  </a:cubicBezTo>
                  <a:cubicBezTo>
                    <a:pt x="289" y="583"/>
                    <a:pt x="54" y="746"/>
                    <a:pt x="8" y="746"/>
                  </a:cubicBezTo>
                  <a:cubicBezTo>
                    <a:pt x="6" y="746"/>
                    <a:pt x="5" y="745"/>
                    <a:pt x="3" y="745"/>
                  </a:cubicBezTo>
                  <a:lnTo>
                    <a:pt x="3" y="745"/>
                  </a:lnTo>
                  <a:lnTo>
                    <a:pt x="444" y="1480"/>
                  </a:lnTo>
                  <a:lnTo>
                    <a:pt x="851" y="1739"/>
                  </a:lnTo>
                  <a:lnTo>
                    <a:pt x="1369" y="1739"/>
                  </a:lnTo>
                  <a:lnTo>
                    <a:pt x="1738" y="1443"/>
                  </a:lnTo>
                  <a:lnTo>
                    <a:pt x="1406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7"/>
            <p:cNvSpPr/>
            <p:nvPr/>
          </p:nvSpPr>
          <p:spPr>
            <a:xfrm>
              <a:off x="5730621" y="1669562"/>
              <a:ext cx="205476" cy="293923"/>
            </a:xfrm>
            <a:custGeom>
              <a:rect b="b" l="l" r="r" t="t"/>
              <a:pathLst>
                <a:path extrusionOk="0" h="5872" w="4105">
                  <a:moveTo>
                    <a:pt x="3254" y="0"/>
                  </a:moveTo>
                  <a:lnTo>
                    <a:pt x="2811" y="629"/>
                  </a:lnTo>
                  <a:cubicBezTo>
                    <a:pt x="2811" y="629"/>
                    <a:pt x="2774" y="925"/>
                    <a:pt x="2589" y="1036"/>
                  </a:cubicBezTo>
                  <a:cubicBezTo>
                    <a:pt x="2521" y="1060"/>
                    <a:pt x="2455" y="1072"/>
                    <a:pt x="2391" y="1072"/>
                  </a:cubicBezTo>
                  <a:cubicBezTo>
                    <a:pt x="1785" y="1072"/>
                    <a:pt x="1332" y="74"/>
                    <a:pt x="1332" y="74"/>
                  </a:cubicBezTo>
                  <a:cubicBezTo>
                    <a:pt x="1332" y="74"/>
                    <a:pt x="851" y="259"/>
                    <a:pt x="629" y="481"/>
                  </a:cubicBezTo>
                  <a:cubicBezTo>
                    <a:pt x="592" y="518"/>
                    <a:pt x="814" y="888"/>
                    <a:pt x="814" y="888"/>
                  </a:cubicBezTo>
                  <a:lnTo>
                    <a:pt x="260" y="814"/>
                  </a:lnTo>
                  <a:lnTo>
                    <a:pt x="1" y="925"/>
                  </a:lnTo>
                  <a:lnTo>
                    <a:pt x="1" y="5287"/>
                  </a:lnTo>
                  <a:cubicBezTo>
                    <a:pt x="1" y="5287"/>
                    <a:pt x="468" y="5871"/>
                    <a:pt x="1221" y="5871"/>
                  </a:cubicBezTo>
                  <a:cubicBezTo>
                    <a:pt x="1315" y="5871"/>
                    <a:pt x="1414" y="5862"/>
                    <a:pt x="1517" y="5842"/>
                  </a:cubicBezTo>
                  <a:cubicBezTo>
                    <a:pt x="2441" y="5657"/>
                    <a:pt x="2515" y="4991"/>
                    <a:pt x="2515" y="4991"/>
                  </a:cubicBezTo>
                  <a:cubicBezTo>
                    <a:pt x="2515" y="4991"/>
                    <a:pt x="3513" y="2219"/>
                    <a:pt x="3735" y="1664"/>
                  </a:cubicBezTo>
                  <a:cubicBezTo>
                    <a:pt x="4105" y="740"/>
                    <a:pt x="3254" y="0"/>
                    <a:pt x="3254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7"/>
            <p:cNvSpPr/>
            <p:nvPr/>
          </p:nvSpPr>
          <p:spPr>
            <a:xfrm>
              <a:off x="5584461" y="2054484"/>
              <a:ext cx="53709" cy="61117"/>
            </a:xfrm>
            <a:custGeom>
              <a:rect b="b" l="l" r="r" t="t"/>
              <a:pathLst>
                <a:path extrusionOk="0" h="1221" w="1073">
                  <a:moveTo>
                    <a:pt x="370" y="0"/>
                  </a:moveTo>
                  <a:lnTo>
                    <a:pt x="37" y="370"/>
                  </a:lnTo>
                  <a:lnTo>
                    <a:pt x="0" y="1220"/>
                  </a:lnTo>
                  <a:lnTo>
                    <a:pt x="0" y="1220"/>
                  </a:lnTo>
                  <a:lnTo>
                    <a:pt x="703" y="1146"/>
                  </a:lnTo>
                  <a:cubicBezTo>
                    <a:pt x="703" y="1146"/>
                    <a:pt x="1072" y="518"/>
                    <a:pt x="1072" y="333"/>
                  </a:cubicBezTo>
                  <a:cubicBezTo>
                    <a:pt x="1072" y="185"/>
                    <a:pt x="814" y="0"/>
                    <a:pt x="814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7"/>
            <p:cNvSpPr/>
            <p:nvPr/>
          </p:nvSpPr>
          <p:spPr>
            <a:xfrm>
              <a:off x="5548071" y="2036214"/>
              <a:ext cx="75283" cy="126739"/>
            </a:xfrm>
            <a:custGeom>
              <a:rect b="b" l="l" r="r" t="t"/>
              <a:pathLst>
                <a:path extrusionOk="0" h="2532" w="1504">
                  <a:moveTo>
                    <a:pt x="1134" y="1"/>
                  </a:moveTo>
                  <a:cubicBezTo>
                    <a:pt x="997" y="1"/>
                    <a:pt x="818" y="57"/>
                    <a:pt x="653" y="291"/>
                  </a:cubicBezTo>
                  <a:cubicBezTo>
                    <a:pt x="431" y="587"/>
                    <a:pt x="173" y="1105"/>
                    <a:pt x="62" y="1622"/>
                  </a:cubicBezTo>
                  <a:cubicBezTo>
                    <a:pt x="1" y="2351"/>
                    <a:pt x="439" y="2531"/>
                    <a:pt x="782" y="2531"/>
                  </a:cubicBezTo>
                  <a:cubicBezTo>
                    <a:pt x="857" y="2531"/>
                    <a:pt x="927" y="2523"/>
                    <a:pt x="986" y="2510"/>
                  </a:cubicBezTo>
                  <a:cubicBezTo>
                    <a:pt x="1282" y="2399"/>
                    <a:pt x="1171" y="1770"/>
                    <a:pt x="1171" y="1770"/>
                  </a:cubicBezTo>
                  <a:cubicBezTo>
                    <a:pt x="1171" y="1770"/>
                    <a:pt x="801" y="1327"/>
                    <a:pt x="986" y="883"/>
                  </a:cubicBezTo>
                  <a:cubicBezTo>
                    <a:pt x="1134" y="402"/>
                    <a:pt x="1504" y="365"/>
                    <a:pt x="1504" y="365"/>
                  </a:cubicBezTo>
                  <a:cubicBezTo>
                    <a:pt x="1504" y="365"/>
                    <a:pt x="1504" y="144"/>
                    <a:pt x="1319" y="33"/>
                  </a:cubicBezTo>
                  <a:cubicBezTo>
                    <a:pt x="1278" y="19"/>
                    <a:pt x="1213" y="1"/>
                    <a:pt x="1134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27"/>
            <p:cNvSpPr/>
            <p:nvPr/>
          </p:nvSpPr>
          <p:spPr>
            <a:xfrm>
              <a:off x="5904612" y="2196990"/>
              <a:ext cx="136950" cy="97207"/>
            </a:xfrm>
            <a:custGeom>
              <a:rect b="b" l="l" r="r" t="t"/>
              <a:pathLst>
                <a:path extrusionOk="0" h="1942" w="2736">
                  <a:moveTo>
                    <a:pt x="481" y="0"/>
                  </a:moveTo>
                  <a:cubicBezTo>
                    <a:pt x="481" y="0"/>
                    <a:pt x="0" y="555"/>
                    <a:pt x="74" y="740"/>
                  </a:cubicBezTo>
                  <a:cubicBezTo>
                    <a:pt x="222" y="1183"/>
                    <a:pt x="924" y="1183"/>
                    <a:pt x="1072" y="1257"/>
                  </a:cubicBezTo>
                  <a:cubicBezTo>
                    <a:pt x="1174" y="1291"/>
                    <a:pt x="1891" y="1941"/>
                    <a:pt x="2410" y="1941"/>
                  </a:cubicBezTo>
                  <a:cubicBezTo>
                    <a:pt x="2459" y="1941"/>
                    <a:pt x="2506" y="1935"/>
                    <a:pt x="2551" y="1923"/>
                  </a:cubicBezTo>
                  <a:cubicBezTo>
                    <a:pt x="2736" y="1812"/>
                    <a:pt x="2699" y="1442"/>
                    <a:pt x="2662" y="1368"/>
                  </a:cubicBezTo>
                  <a:cubicBezTo>
                    <a:pt x="2514" y="1035"/>
                    <a:pt x="1960" y="850"/>
                    <a:pt x="1627" y="444"/>
                  </a:cubicBezTo>
                  <a:cubicBezTo>
                    <a:pt x="1553" y="296"/>
                    <a:pt x="481" y="0"/>
                    <a:pt x="481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27"/>
            <p:cNvSpPr/>
            <p:nvPr/>
          </p:nvSpPr>
          <p:spPr>
            <a:xfrm>
              <a:off x="5788585" y="1913029"/>
              <a:ext cx="295575" cy="317299"/>
            </a:xfrm>
            <a:custGeom>
              <a:rect b="b" l="l" r="r" t="t"/>
              <a:pathLst>
                <a:path extrusionOk="0" h="6339" w="5905">
                  <a:moveTo>
                    <a:pt x="1637" y="0"/>
                  </a:moveTo>
                  <a:cubicBezTo>
                    <a:pt x="1258" y="0"/>
                    <a:pt x="0" y="1913"/>
                    <a:pt x="211" y="2124"/>
                  </a:cubicBezTo>
                  <a:cubicBezTo>
                    <a:pt x="242" y="2120"/>
                    <a:pt x="275" y="2118"/>
                    <a:pt x="311" y="2118"/>
                  </a:cubicBezTo>
                  <a:cubicBezTo>
                    <a:pt x="1225" y="2118"/>
                    <a:pt x="3729" y="3428"/>
                    <a:pt x="3871" y="3677"/>
                  </a:cubicBezTo>
                  <a:cubicBezTo>
                    <a:pt x="3871" y="3677"/>
                    <a:pt x="3131" y="4601"/>
                    <a:pt x="2725" y="5599"/>
                  </a:cubicBezTo>
                  <a:cubicBezTo>
                    <a:pt x="2511" y="6027"/>
                    <a:pt x="3244" y="6339"/>
                    <a:pt x="3723" y="6339"/>
                  </a:cubicBezTo>
                  <a:cubicBezTo>
                    <a:pt x="3906" y="6339"/>
                    <a:pt x="4052" y="6293"/>
                    <a:pt x="4093" y="6191"/>
                  </a:cubicBezTo>
                  <a:cubicBezTo>
                    <a:pt x="4278" y="5710"/>
                    <a:pt x="5904" y="3677"/>
                    <a:pt x="5535" y="3196"/>
                  </a:cubicBezTo>
                  <a:cubicBezTo>
                    <a:pt x="5313" y="2826"/>
                    <a:pt x="3538" y="608"/>
                    <a:pt x="1690" y="17"/>
                  </a:cubicBezTo>
                  <a:cubicBezTo>
                    <a:pt x="1675" y="6"/>
                    <a:pt x="1657" y="0"/>
                    <a:pt x="1637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27"/>
            <p:cNvSpPr/>
            <p:nvPr/>
          </p:nvSpPr>
          <p:spPr>
            <a:xfrm>
              <a:off x="5593721" y="1895310"/>
              <a:ext cx="286865" cy="366302"/>
            </a:xfrm>
            <a:custGeom>
              <a:rect b="b" l="l" r="r" t="t"/>
              <a:pathLst>
                <a:path extrusionOk="0" h="7318" w="5731">
                  <a:moveTo>
                    <a:pt x="5694" y="1"/>
                  </a:moveTo>
                  <a:cubicBezTo>
                    <a:pt x="5694" y="1"/>
                    <a:pt x="4411" y="963"/>
                    <a:pt x="3804" y="963"/>
                  </a:cubicBezTo>
                  <a:cubicBezTo>
                    <a:pt x="3793" y="963"/>
                    <a:pt x="3782" y="963"/>
                    <a:pt x="3771" y="962"/>
                  </a:cubicBezTo>
                  <a:cubicBezTo>
                    <a:pt x="3032" y="962"/>
                    <a:pt x="2625" y="371"/>
                    <a:pt x="2625" y="371"/>
                  </a:cubicBezTo>
                  <a:cubicBezTo>
                    <a:pt x="2625" y="371"/>
                    <a:pt x="2255" y="999"/>
                    <a:pt x="2144" y="1369"/>
                  </a:cubicBezTo>
                  <a:cubicBezTo>
                    <a:pt x="2070" y="1738"/>
                    <a:pt x="2218" y="4216"/>
                    <a:pt x="2033" y="4696"/>
                  </a:cubicBezTo>
                  <a:cubicBezTo>
                    <a:pt x="1888" y="4587"/>
                    <a:pt x="1096" y="3364"/>
                    <a:pt x="683" y="3364"/>
                  </a:cubicBezTo>
                  <a:cubicBezTo>
                    <a:pt x="677" y="3364"/>
                    <a:pt x="671" y="3365"/>
                    <a:pt x="665" y="3365"/>
                  </a:cubicBezTo>
                  <a:cubicBezTo>
                    <a:pt x="148" y="3476"/>
                    <a:pt x="0" y="4585"/>
                    <a:pt x="296" y="4807"/>
                  </a:cubicBezTo>
                  <a:cubicBezTo>
                    <a:pt x="1072" y="5436"/>
                    <a:pt x="1738" y="6803"/>
                    <a:pt x="2292" y="7247"/>
                  </a:cubicBezTo>
                  <a:cubicBezTo>
                    <a:pt x="2342" y="7297"/>
                    <a:pt x="2414" y="7317"/>
                    <a:pt x="2495" y="7317"/>
                  </a:cubicBezTo>
                  <a:cubicBezTo>
                    <a:pt x="2715" y="7317"/>
                    <a:pt x="3008" y="7170"/>
                    <a:pt x="3143" y="7062"/>
                  </a:cubicBezTo>
                  <a:cubicBezTo>
                    <a:pt x="3660" y="6619"/>
                    <a:pt x="4252" y="2737"/>
                    <a:pt x="4289" y="2626"/>
                  </a:cubicBezTo>
                  <a:cubicBezTo>
                    <a:pt x="5583" y="1923"/>
                    <a:pt x="5730" y="555"/>
                    <a:pt x="5730" y="555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27"/>
            <p:cNvSpPr/>
            <p:nvPr/>
          </p:nvSpPr>
          <p:spPr>
            <a:xfrm>
              <a:off x="5832433" y="1647338"/>
              <a:ext cx="86996" cy="107418"/>
            </a:xfrm>
            <a:custGeom>
              <a:rect b="b" l="l" r="r" t="t"/>
              <a:pathLst>
                <a:path extrusionOk="0" h="2146" w="1738">
                  <a:moveTo>
                    <a:pt x="370" y="1"/>
                  </a:moveTo>
                  <a:cubicBezTo>
                    <a:pt x="222" y="1"/>
                    <a:pt x="0" y="186"/>
                    <a:pt x="37" y="223"/>
                  </a:cubicBezTo>
                  <a:cubicBezTo>
                    <a:pt x="1516" y="740"/>
                    <a:pt x="1368" y="2145"/>
                    <a:pt x="1368" y="2145"/>
                  </a:cubicBezTo>
                  <a:lnTo>
                    <a:pt x="1701" y="1886"/>
                  </a:lnTo>
                  <a:cubicBezTo>
                    <a:pt x="1701" y="1886"/>
                    <a:pt x="1738" y="555"/>
                    <a:pt x="370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27"/>
            <p:cNvSpPr/>
            <p:nvPr/>
          </p:nvSpPr>
          <p:spPr>
            <a:xfrm>
              <a:off x="5782478" y="1730629"/>
              <a:ext cx="136950" cy="227650"/>
            </a:xfrm>
            <a:custGeom>
              <a:rect b="b" l="l" r="r" t="t"/>
              <a:pathLst>
                <a:path extrusionOk="0" h="4548" w="2736">
                  <a:moveTo>
                    <a:pt x="2736" y="0"/>
                  </a:moveTo>
                  <a:cubicBezTo>
                    <a:pt x="2033" y="740"/>
                    <a:pt x="592" y="1331"/>
                    <a:pt x="592" y="1331"/>
                  </a:cubicBezTo>
                  <a:cubicBezTo>
                    <a:pt x="592" y="1331"/>
                    <a:pt x="665" y="2884"/>
                    <a:pt x="148" y="4104"/>
                  </a:cubicBezTo>
                  <a:cubicBezTo>
                    <a:pt x="0" y="4548"/>
                    <a:pt x="1405" y="4548"/>
                    <a:pt x="1405" y="4548"/>
                  </a:cubicBezTo>
                  <a:cubicBezTo>
                    <a:pt x="1405" y="4548"/>
                    <a:pt x="1812" y="3698"/>
                    <a:pt x="1812" y="3513"/>
                  </a:cubicBezTo>
                  <a:cubicBezTo>
                    <a:pt x="2144" y="2367"/>
                    <a:pt x="2588" y="1886"/>
                    <a:pt x="273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27"/>
            <p:cNvSpPr/>
            <p:nvPr/>
          </p:nvSpPr>
          <p:spPr>
            <a:xfrm>
              <a:off x="5739881" y="1693639"/>
              <a:ext cx="107368" cy="109220"/>
            </a:xfrm>
            <a:custGeom>
              <a:rect b="b" l="l" r="r" t="t"/>
              <a:pathLst>
                <a:path extrusionOk="0" h="2182" w="2145">
                  <a:moveTo>
                    <a:pt x="444" y="0"/>
                  </a:moveTo>
                  <a:cubicBezTo>
                    <a:pt x="296" y="0"/>
                    <a:pt x="1" y="222"/>
                    <a:pt x="1" y="370"/>
                  </a:cubicBezTo>
                  <a:cubicBezTo>
                    <a:pt x="1443" y="776"/>
                    <a:pt x="1701" y="2181"/>
                    <a:pt x="1701" y="2181"/>
                  </a:cubicBezTo>
                  <a:lnTo>
                    <a:pt x="2145" y="1996"/>
                  </a:lnTo>
                  <a:cubicBezTo>
                    <a:pt x="2145" y="1996"/>
                    <a:pt x="1738" y="481"/>
                    <a:pt x="444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27"/>
            <p:cNvSpPr/>
            <p:nvPr/>
          </p:nvSpPr>
          <p:spPr>
            <a:xfrm>
              <a:off x="5704743" y="1859270"/>
              <a:ext cx="173991" cy="99459"/>
            </a:xfrm>
            <a:custGeom>
              <a:rect b="b" l="l" r="r" t="t"/>
              <a:pathLst>
                <a:path extrusionOk="0" h="1987" w="3476">
                  <a:moveTo>
                    <a:pt x="420" y="1"/>
                  </a:moveTo>
                  <a:cubicBezTo>
                    <a:pt x="237" y="1"/>
                    <a:pt x="74" y="48"/>
                    <a:pt x="0" y="166"/>
                  </a:cubicBezTo>
                  <a:cubicBezTo>
                    <a:pt x="0" y="795"/>
                    <a:pt x="0" y="1534"/>
                    <a:pt x="185" y="1867"/>
                  </a:cubicBezTo>
                  <a:cubicBezTo>
                    <a:pt x="239" y="1954"/>
                    <a:pt x="469" y="1986"/>
                    <a:pt x="777" y="1986"/>
                  </a:cubicBezTo>
                  <a:cubicBezTo>
                    <a:pt x="1520" y="1986"/>
                    <a:pt x="2718" y="1797"/>
                    <a:pt x="3032" y="1719"/>
                  </a:cubicBezTo>
                  <a:cubicBezTo>
                    <a:pt x="3254" y="1645"/>
                    <a:pt x="3476" y="1128"/>
                    <a:pt x="3180" y="980"/>
                  </a:cubicBezTo>
                  <a:lnTo>
                    <a:pt x="3180" y="980"/>
                  </a:lnTo>
                  <a:cubicBezTo>
                    <a:pt x="3098" y="994"/>
                    <a:pt x="2989" y="1000"/>
                    <a:pt x="2861" y="1000"/>
                  </a:cubicBezTo>
                  <a:cubicBezTo>
                    <a:pt x="2352" y="1000"/>
                    <a:pt x="1553" y="906"/>
                    <a:pt x="1109" y="906"/>
                  </a:cubicBezTo>
                  <a:cubicBezTo>
                    <a:pt x="1072" y="906"/>
                    <a:pt x="1183" y="277"/>
                    <a:pt x="1146" y="240"/>
                  </a:cubicBezTo>
                  <a:cubicBezTo>
                    <a:pt x="1013" y="107"/>
                    <a:pt x="694" y="1"/>
                    <a:pt x="420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27"/>
            <p:cNvSpPr/>
            <p:nvPr/>
          </p:nvSpPr>
          <p:spPr>
            <a:xfrm>
              <a:off x="5802800" y="1571455"/>
              <a:ext cx="122184" cy="148113"/>
            </a:xfrm>
            <a:custGeom>
              <a:rect b="b" l="l" r="r" t="t"/>
              <a:pathLst>
                <a:path extrusionOk="0" h="2959" w="2441">
                  <a:moveTo>
                    <a:pt x="851" y="1"/>
                  </a:moveTo>
                  <a:lnTo>
                    <a:pt x="259" y="371"/>
                  </a:lnTo>
                  <a:lnTo>
                    <a:pt x="112" y="925"/>
                  </a:lnTo>
                  <a:cubicBezTo>
                    <a:pt x="112" y="925"/>
                    <a:pt x="1" y="1147"/>
                    <a:pt x="75" y="1480"/>
                  </a:cubicBezTo>
                  <a:cubicBezTo>
                    <a:pt x="112" y="1813"/>
                    <a:pt x="370" y="1886"/>
                    <a:pt x="370" y="1886"/>
                  </a:cubicBezTo>
                  <a:cubicBezTo>
                    <a:pt x="370" y="1886"/>
                    <a:pt x="444" y="2182"/>
                    <a:pt x="518" y="2293"/>
                  </a:cubicBezTo>
                  <a:cubicBezTo>
                    <a:pt x="629" y="2441"/>
                    <a:pt x="1221" y="2959"/>
                    <a:pt x="1443" y="2959"/>
                  </a:cubicBezTo>
                  <a:cubicBezTo>
                    <a:pt x="1517" y="2959"/>
                    <a:pt x="1738" y="2959"/>
                    <a:pt x="1812" y="2811"/>
                  </a:cubicBezTo>
                  <a:cubicBezTo>
                    <a:pt x="1960" y="2737"/>
                    <a:pt x="2182" y="1554"/>
                    <a:pt x="2182" y="1554"/>
                  </a:cubicBezTo>
                  <a:cubicBezTo>
                    <a:pt x="2182" y="1554"/>
                    <a:pt x="2441" y="740"/>
                    <a:pt x="1775" y="186"/>
                  </a:cubicBezTo>
                  <a:cubicBezTo>
                    <a:pt x="1701" y="75"/>
                    <a:pt x="1332" y="1"/>
                    <a:pt x="1332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27"/>
            <p:cNvSpPr/>
            <p:nvPr/>
          </p:nvSpPr>
          <p:spPr>
            <a:xfrm>
              <a:off x="5786132" y="1560643"/>
              <a:ext cx="124687" cy="102262"/>
            </a:xfrm>
            <a:custGeom>
              <a:rect b="b" l="l" r="r" t="t"/>
              <a:pathLst>
                <a:path extrusionOk="0" h="2043" w="2491">
                  <a:moveTo>
                    <a:pt x="1452" y="0"/>
                  </a:moveTo>
                  <a:cubicBezTo>
                    <a:pt x="1258" y="0"/>
                    <a:pt x="1032" y="63"/>
                    <a:pt x="777" y="217"/>
                  </a:cubicBezTo>
                  <a:cubicBezTo>
                    <a:pt x="1" y="661"/>
                    <a:pt x="408" y="1733"/>
                    <a:pt x="408" y="1733"/>
                  </a:cubicBezTo>
                  <a:cubicBezTo>
                    <a:pt x="408" y="1733"/>
                    <a:pt x="453" y="1529"/>
                    <a:pt x="561" y="1529"/>
                  </a:cubicBezTo>
                  <a:cubicBezTo>
                    <a:pt x="591" y="1529"/>
                    <a:pt x="626" y="1545"/>
                    <a:pt x="666" y="1585"/>
                  </a:cubicBezTo>
                  <a:cubicBezTo>
                    <a:pt x="777" y="1696"/>
                    <a:pt x="666" y="1770"/>
                    <a:pt x="777" y="1918"/>
                  </a:cubicBezTo>
                  <a:cubicBezTo>
                    <a:pt x="833" y="2001"/>
                    <a:pt x="930" y="2042"/>
                    <a:pt x="991" y="2042"/>
                  </a:cubicBezTo>
                  <a:cubicBezTo>
                    <a:pt x="1011" y="2042"/>
                    <a:pt x="1027" y="2038"/>
                    <a:pt x="1036" y="2029"/>
                  </a:cubicBezTo>
                  <a:cubicBezTo>
                    <a:pt x="1073" y="1955"/>
                    <a:pt x="1295" y="1585"/>
                    <a:pt x="1221" y="1400"/>
                  </a:cubicBezTo>
                  <a:cubicBezTo>
                    <a:pt x="1184" y="1215"/>
                    <a:pt x="962" y="1104"/>
                    <a:pt x="1147" y="845"/>
                  </a:cubicBezTo>
                  <a:cubicBezTo>
                    <a:pt x="1172" y="816"/>
                    <a:pt x="1204" y="803"/>
                    <a:pt x="1241" y="803"/>
                  </a:cubicBezTo>
                  <a:cubicBezTo>
                    <a:pt x="1442" y="803"/>
                    <a:pt x="1805" y="1160"/>
                    <a:pt x="2088" y="1160"/>
                  </a:cubicBezTo>
                  <a:cubicBezTo>
                    <a:pt x="2149" y="1160"/>
                    <a:pt x="2205" y="1144"/>
                    <a:pt x="2256" y="1104"/>
                  </a:cubicBezTo>
                  <a:cubicBezTo>
                    <a:pt x="2490" y="899"/>
                    <a:pt x="2192" y="0"/>
                    <a:pt x="1452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27"/>
            <p:cNvSpPr/>
            <p:nvPr/>
          </p:nvSpPr>
          <p:spPr>
            <a:xfrm>
              <a:off x="5671406" y="1713911"/>
              <a:ext cx="100010" cy="181950"/>
            </a:xfrm>
            <a:custGeom>
              <a:rect b="b" l="l" r="r" t="t"/>
              <a:pathLst>
                <a:path extrusionOk="0" h="3635" w="1998">
                  <a:moveTo>
                    <a:pt x="1316" y="0"/>
                  </a:moveTo>
                  <a:cubicBezTo>
                    <a:pt x="1309" y="0"/>
                    <a:pt x="1302" y="1"/>
                    <a:pt x="1295" y="2"/>
                  </a:cubicBezTo>
                  <a:cubicBezTo>
                    <a:pt x="1" y="150"/>
                    <a:pt x="629" y="3144"/>
                    <a:pt x="555" y="3329"/>
                  </a:cubicBezTo>
                  <a:cubicBezTo>
                    <a:pt x="594" y="3522"/>
                    <a:pt x="966" y="3635"/>
                    <a:pt x="1323" y="3635"/>
                  </a:cubicBezTo>
                  <a:cubicBezTo>
                    <a:pt x="1649" y="3635"/>
                    <a:pt x="1962" y="3541"/>
                    <a:pt x="1997" y="3329"/>
                  </a:cubicBezTo>
                  <a:cubicBezTo>
                    <a:pt x="1997" y="2479"/>
                    <a:pt x="1997" y="2331"/>
                    <a:pt x="1960" y="1481"/>
                  </a:cubicBezTo>
                  <a:cubicBezTo>
                    <a:pt x="1960" y="653"/>
                    <a:pt x="1575" y="0"/>
                    <a:pt x="1316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27"/>
            <p:cNvSpPr/>
            <p:nvPr/>
          </p:nvSpPr>
          <p:spPr>
            <a:xfrm>
              <a:off x="5893500" y="1902718"/>
              <a:ext cx="18520" cy="94003"/>
            </a:xfrm>
            <a:custGeom>
              <a:rect b="b" l="l" r="r" t="t"/>
              <a:pathLst>
                <a:path extrusionOk="0" h="1878" w="370">
                  <a:moveTo>
                    <a:pt x="0" y="1"/>
                  </a:moveTo>
                  <a:lnTo>
                    <a:pt x="0" y="1738"/>
                  </a:lnTo>
                  <a:cubicBezTo>
                    <a:pt x="0" y="1775"/>
                    <a:pt x="0" y="1775"/>
                    <a:pt x="37" y="1849"/>
                  </a:cubicBezTo>
                  <a:cubicBezTo>
                    <a:pt x="74" y="1868"/>
                    <a:pt x="120" y="1877"/>
                    <a:pt x="171" y="1877"/>
                  </a:cubicBezTo>
                  <a:cubicBezTo>
                    <a:pt x="222" y="1877"/>
                    <a:pt x="278" y="1868"/>
                    <a:pt x="333" y="1849"/>
                  </a:cubicBezTo>
                  <a:cubicBezTo>
                    <a:pt x="370" y="1775"/>
                    <a:pt x="370" y="1775"/>
                    <a:pt x="370" y="1738"/>
                  </a:cubicBezTo>
                  <a:lnTo>
                    <a:pt x="37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27"/>
            <p:cNvSpPr/>
            <p:nvPr/>
          </p:nvSpPr>
          <p:spPr>
            <a:xfrm>
              <a:off x="5889796" y="1893958"/>
              <a:ext cx="22224" cy="12063"/>
            </a:xfrm>
            <a:custGeom>
              <a:rect b="b" l="l" r="r" t="t"/>
              <a:pathLst>
                <a:path extrusionOk="0" h="241" w="444">
                  <a:moveTo>
                    <a:pt x="236" y="0"/>
                  </a:moveTo>
                  <a:cubicBezTo>
                    <a:pt x="185" y="0"/>
                    <a:pt x="130" y="9"/>
                    <a:pt x="74" y="28"/>
                  </a:cubicBezTo>
                  <a:cubicBezTo>
                    <a:pt x="0" y="65"/>
                    <a:pt x="0" y="176"/>
                    <a:pt x="74" y="213"/>
                  </a:cubicBezTo>
                  <a:cubicBezTo>
                    <a:pt x="111" y="231"/>
                    <a:pt x="157" y="240"/>
                    <a:pt x="208" y="240"/>
                  </a:cubicBezTo>
                  <a:cubicBezTo>
                    <a:pt x="259" y="240"/>
                    <a:pt x="315" y="231"/>
                    <a:pt x="370" y="213"/>
                  </a:cubicBezTo>
                  <a:cubicBezTo>
                    <a:pt x="444" y="176"/>
                    <a:pt x="444" y="65"/>
                    <a:pt x="370" y="28"/>
                  </a:cubicBezTo>
                  <a:cubicBezTo>
                    <a:pt x="333" y="9"/>
                    <a:pt x="287" y="0"/>
                    <a:pt x="236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27"/>
            <p:cNvSpPr/>
            <p:nvPr/>
          </p:nvSpPr>
          <p:spPr>
            <a:xfrm>
              <a:off x="5845397" y="1904570"/>
              <a:ext cx="92552" cy="74332"/>
            </a:xfrm>
            <a:custGeom>
              <a:rect b="b" l="l" r="r" t="t"/>
              <a:pathLst>
                <a:path extrusionOk="0" h="1485" w="1849">
                  <a:moveTo>
                    <a:pt x="924" y="1"/>
                  </a:moveTo>
                  <a:cubicBezTo>
                    <a:pt x="924" y="1"/>
                    <a:pt x="407" y="75"/>
                    <a:pt x="370" y="75"/>
                  </a:cubicBezTo>
                  <a:cubicBezTo>
                    <a:pt x="37" y="149"/>
                    <a:pt x="0" y="703"/>
                    <a:pt x="185" y="814"/>
                  </a:cubicBezTo>
                  <a:cubicBezTo>
                    <a:pt x="555" y="1110"/>
                    <a:pt x="776" y="1443"/>
                    <a:pt x="1072" y="1480"/>
                  </a:cubicBezTo>
                  <a:cubicBezTo>
                    <a:pt x="1102" y="1483"/>
                    <a:pt x="1130" y="1484"/>
                    <a:pt x="1155" y="1484"/>
                  </a:cubicBezTo>
                  <a:cubicBezTo>
                    <a:pt x="1418" y="1484"/>
                    <a:pt x="1489" y="1325"/>
                    <a:pt x="1590" y="1258"/>
                  </a:cubicBezTo>
                  <a:cubicBezTo>
                    <a:pt x="1664" y="1110"/>
                    <a:pt x="1849" y="518"/>
                    <a:pt x="1775" y="370"/>
                  </a:cubicBezTo>
                  <a:cubicBezTo>
                    <a:pt x="1756" y="333"/>
                    <a:pt x="1718" y="317"/>
                    <a:pt x="1671" y="317"/>
                  </a:cubicBezTo>
                  <a:cubicBezTo>
                    <a:pt x="1534" y="317"/>
                    <a:pt x="1322" y="454"/>
                    <a:pt x="1294" y="592"/>
                  </a:cubicBezTo>
                  <a:cubicBezTo>
                    <a:pt x="1257" y="518"/>
                    <a:pt x="924" y="407"/>
                    <a:pt x="924" y="407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27"/>
            <p:cNvSpPr/>
            <p:nvPr/>
          </p:nvSpPr>
          <p:spPr>
            <a:xfrm>
              <a:off x="5902760" y="1856467"/>
              <a:ext cx="51857" cy="79638"/>
            </a:xfrm>
            <a:custGeom>
              <a:rect b="b" l="l" r="r" t="t"/>
              <a:pathLst>
                <a:path extrusionOk="0" h="1591" w="1036">
                  <a:moveTo>
                    <a:pt x="1035" y="0"/>
                  </a:moveTo>
                  <a:lnTo>
                    <a:pt x="111" y="481"/>
                  </a:lnTo>
                  <a:lnTo>
                    <a:pt x="0" y="851"/>
                  </a:lnTo>
                  <a:lnTo>
                    <a:pt x="111" y="1590"/>
                  </a:lnTo>
                  <a:lnTo>
                    <a:pt x="1035" y="1110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27"/>
            <p:cNvSpPr/>
            <p:nvPr/>
          </p:nvSpPr>
          <p:spPr>
            <a:xfrm>
              <a:off x="5854607" y="1847207"/>
              <a:ext cx="53759" cy="88898"/>
            </a:xfrm>
            <a:custGeom>
              <a:rect b="b" l="l" r="r" t="t"/>
              <a:pathLst>
                <a:path extrusionOk="0" h="1776" w="1074">
                  <a:moveTo>
                    <a:pt x="1" y="1"/>
                  </a:moveTo>
                  <a:lnTo>
                    <a:pt x="1" y="1147"/>
                  </a:lnTo>
                  <a:lnTo>
                    <a:pt x="1073" y="1775"/>
                  </a:lnTo>
                  <a:lnTo>
                    <a:pt x="1073" y="6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27"/>
            <p:cNvSpPr/>
            <p:nvPr/>
          </p:nvSpPr>
          <p:spPr>
            <a:xfrm>
              <a:off x="5854607" y="1821329"/>
              <a:ext cx="100010" cy="59265"/>
            </a:xfrm>
            <a:custGeom>
              <a:rect b="b" l="l" r="r" t="t"/>
              <a:pathLst>
                <a:path extrusionOk="0" h="1184" w="1998">
                  <a:moveTo>
                    <a:pt x="925" y="0"/>
                  </a:moveTo>
                  <a:lnTo>
                    <a:pt x="1" y="518"/>
                  </a:lnTo>
                  <a:lnTo>
                    <a:pt x="1073" y="1183"/>
                  </a:lnTo>
                  <a:lnTo>
                    <a:pt x="1997" y="702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27"/>
            <p:cNvSpPr/>
            <p:nvPr/>
          </p:nvSpPr>
          <p:spPr>
            <a:xfrm>
              <a:off x="5926786" y="1886550"/>
              <a:ext cx="57413" cy="47702"/>
            </a:xfrm>
            <a:custGeom>
              <a:rect b="b" l="l" r="r" t="t"/>
              <a:pathLst>
                <a:path extrusionOk="0" h="953" w="1147">
                  <a:moveTo>
                    <a:pt x="204" y="0"/>
                  </a:moveTo>
                  <a:cubicBezTo>
                    <a:pt x="186" y="0"/>
                    <a:pt x="167" y="9"/>
                    <a:pt x="149" y="28"/>
                  </a:cubicBezTo>
                  <a:cubicBezTo>
                    <a:pt x="38" y="65"/>
                    <a:pt x="1" y="213"/>
                    <a:pt x="1" y="361"/>
                  </a:cubicBezTo>
                  <a:cubicBezTo>
                    <a:pt x="1" y="398"/>
                    <a:pt x="1" y="435"/>
                    <a:pt x="38" y="435"/>
                  </a:cubicBezTo>
                  <a:lnTo>
                    <a:pt x="925" y="952"/>
                  </a:lnTo>
                  <a:lnTo>
                    <a:pt x="1147" y="546"/>
                  </a:lnTo>
                  <a:lnTo>
                    <a:pt x="260" y="28"/>
                  </a:lnTo>
                  <a:cubicBezTo>
                    <a:pt x="241" y="9"/>
                    <a:pt x="223" y="0"/>
                    <a:pt x="204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27"/>
            <p:cNvSpPr/>
            <p:nvPr/>
          </p:nvSpPr>
          <p:spPr>
            <a:xfrm>
              <a:off x="5967531" y="1913129"/>
              <a:ext cx="18520" cy="21824"/>
            </a:xfrm>
            <a:custGeom>
              <a:rect b="b" l="l" r="r" t="t"/>
              <a:pathLst>
                <a:path extrusionOk="0" h="436" w="370">
                  <a:moveTo>
                    <a:pt x="265" y="0"/>
                  </a:moveTo>
                  <a:cubicBezTo>
                    <a:pt x="242" y="0"/>
                    <a:pt x="215" y="5"/>
                    <a:pt x="185" y="15"/>
                  </a:cubicBezTo>
                  <a:cubicBezTo>
                    <a:pt x="111" y="52"/>
                    <a:pt x="74" y="199"/>
                    <a:pt x="0" y="347"/>
                  </a:cubicBezTo>
                  <a:cubicBezTo>
                    <a:pt x="0" y="401"/>
                    <a:pt x="60" y="436"/>
                    <a:pt x="120" y="436"/>
                  </a:cubicBezTo>
                  <a:cubicBezTo>
                    <a:pt x="143" y="436"/>
                    <a:pt x="165" y="431"/>
                    <a:pt x="185" y="421"/>
                  </a:cubicBezTo>
                  <a:cubicBezTo>
                    <a:pt x="296" y="347"/>
                    <a:pt x="370" y="199"/>
                    <a:pt x="370" y="89"/>
                  </a:cubicBezTo>
                  <a:cubicBezTo>
                    <a:pt x="370" y="34"/>
                    <a:pt x="330" y="0"/>
                    <a:pt x="265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27"/>
            <p:cNvSpPr/>
            <p:nvPr/>
          </p:nvSpPr>
          <p:spPr>
            <a:xfrm>
              <a:off x="5926786" y="1864826"/>
              <a:ext cx="77785" cy="113825"/>
            </a:xfrm>
            <a:custGeom>
              <a:rect b="b" l="l" r="r" t="t"/>
              <a:pathLst>
                <a:path extrusionOk="0" h="2274" w="1554">
                  <a:moveTo>
                    <a:pt x="1207" y="0"/>
                  </a:moveTo>
                  <a:cubicBezTo>
                    <a:pt x="1082" y="0"/>
                    <a:pt x="922" y="57"/>
                    <a:pt x="777" y="129"/>
                  </a:cubicBezTo>
                  <a:cubicBezTo>
                    <a:pt x="333" y="425"/>
                    <a:pt x="1" y="1127"/>
                    <a:pt x="1" y="1608"/>
                  </a:cubicBezTo>
                  <a:cubicBezTo>
                    <a:pt x="1" y="1904"/>
                    <a:pt x="112" y="2089"/>
                    <a:pt x="260" y="2163"/>
                  </a:cubicBezTo>
                  <a:lnTo>
                    <a:pt x="444" y="2274"/>
                  </a:lnTo>
                  <a:lnTo>
                    <a:pt x="592" y="1978"/>
                  </a:lnTo>
                  <a:cubicBezTo>
                    <a:pt x="592" y="1941"/>
                    <a:pt x="629" y="1941"/>
                    <a:pt x="629" y="1941"/>
                  </a:cubicBezTo>
                  <a:cubicBezTo>
                    <a:pt x="1110" y="1645"/>
                    <a:pt x="1406" y="1017"/>
                    <a:pt x="1406" y="462"/>
                  </a:cubicBezTo>
                  <a:lnTo>
                    <a:pt x="1406" y="425"/>
                  </a:lnTo>
                  <a:lnTo>
                    <a:pt x="1554" y="129"/>
                  </a:lnTo>
                  <a:lnTo>
                    <a:pt x="1369" y="55"/>
                  </a:lnTo>
                  <a:cubicBezTo>
                    <a:pt x="1330" y="17"/>
                    <a:pt x="1273" y="0"/>
                    <a:pt x="1207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27"/>
            <p:cNvSpPr/>
            <p:nvPr/>
          </p:nvSpPr>
          <p:spPr>
            <a:xfrm>
              <a:off x="5934194" y="1869832"/>
              <a:ext cx="85194" cy="110271"/>
            </a:xfrm>
            <a:custGeom>
              <a:rect b="b" l="l" r="r" t="t"/>
              <a:pathLst>
                <a:path extrusionOk="0" h="2203" w="1702">
                  <a:moveTo>
                    <a:pt x="1217" y="0"/>
                  </a:moveTo>
                  <a:cubicBezTo>
                    <a:pt x="1094" y="0"/>
                    <a:pt x="956" y="46"/>
                    <a:pt x="814" y="140"/>
                  </a:cubicBezTo>
                  <a:cubicBezTo>
                    <a:pt x="333" y="399"/>
                    <a:pt x="1" y="1101"/>
                    <a:pt x="38" y="1619"/>
                  </a:cubicBezTo>
                  <a:cubicBezTo>
                    <a:pt x="63" y="1996"/>
                    <a:pt x="242" y="2203"/>
                    <a:pt x="494" y="2203"/>
                  </a:cubicBezTo>
                  <a:cubicBezTo>
                    <a:pt x="612" y="2203"/>
                    <a:pt x="746" y="2157"/>
                    <a:pt x="888" y="2063"/>
                  </a:cubicBezTo>
                  <a:cubicBezTo>
                    <a:pt x="1369" y="1804"/>
                    <a:pt x="1701" y="1138"/>
                    <a:pt x="1701" y="584"/>
                  </a:cubicBezTo>
                  <a:cubicBezTo>
                    <a:pt x="1676" y="206"/>
                    <a:pt x="1480" y="0"/>
                    <a:pt x="1217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27"/>
            <p:cNvSpPr/>
            <p:nvPr/>
          </p:nvSpPr>
          <p:spPr>
            <a:xfrm>
              <a:off x="5945307" y="1878091"/>
              <a:ext cx="75933" cy="102413"/>
            </a:xfrm>
            <a:custGeom>
              <a:rect b="b" l="l" r="r" t="t"/>
              <a:pathLst>
                <a:path extrusionOk="0" h="2046" w="1517">
                  <a:moveTo>
                    <a:pt x="1013" y="1"/>
                  </a:moveTo>
                  <a:cubicBezTo>
                    <a:pt x="919" y="1"/>
                    <a:pt x="811" y="36"/>
                    <a:pt x="703" y="123"/>
                  </a:cubicBezTo>
                  <a:cubicBezTo>
                    <a:pt x="259" y="345"/>
                    <a:pt x="0" y="899"/>
                    <a:pt x="0" y="1417"/>
                  </a:cubicBezTo>
                  <a:cubicBezTo>
                    <a:pt x="0" y="1639"/>
                    <a:pt x="74" y="1750"/>
                    <a:pt x="222" y="1861"/>
                  </a:cubicBezTo>
                  <a:lnTo>
                    <a:pt x="555" y="2046"/>
                  </a:lnTo>
                  <a:lnTo>
                    <a:pt x="703" y="1824"/>
                  </a:lnTo>
                  <a:cubicBezTo>
                    <a:pt x="703" y="1787"/>
                    <a:pt x="740" y="1787"/>
                    <a:pt x="740" y="1787"/>
                  </a:cubicBezTo>
                  <a:cubicBezTo>
                    <a:pt x="1110" y="1528"/>
                    <a:pt x="1368" y="973"/>
                    <a:pt x="1368" y="530"/>
                  </a:cubicBezTo>
                  <a:lnTo>
                    <a:pt x="1368" y="493"/>
                  </a:lnTo>
                  <a:lnTo>
                    <a:pt x="1516" y="234"/>
                  </a:lnTo>
                  <a:lnTo>
                    <a:pt x="1184" y="49"/>
                  </a:lnTo>
                  <a:cubicBezTo>
                    <a:pt x="1138" y="18"/>
                    <a:pt x="1079" y="1"/>
                    <a:pt x="1013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27"/>
            <p:cNvSpPr/>
            <p:nvPr/>
          </p:nvSpPr>
          <p:spPr>
            <a:xfrm>
              <a:off x="5961975" y="1887551"/>
              <a:ext cx="70377" cy="91450"/>
            </a:xfrm>
            <a:custGeom>
              <a:rect b="b" l="l" r="r" t="t"/>
              <a:pathLst>
                <a:path extrusionOk="0" h="1827" w="1406">
                  <a:moveTo>
                    <a:pt x="993" y="1"/>
                  </a:moveTo>
                  <a:cubicBezTo>
                    <a:pt x="893" y="1"/>
                    <a:pt x="781" y="38"/>
                    <a:pt x="666" y="119"/>
                  </a:cubicBezTo>
                  <a:cubicBezTo>
                    <a:pt x="259" y="341"/>
                    <a:pt x="0" y="895"/>
                    <a:pt x="37" y="1339"/>
                  </a:cubicBezTo>
                  <a:cubicBezTo>
                    <a:pt x="63" y="1644"/>
                    <a:pt x="228" y="1827"/>
                    <a:pt x="449" y="1827"/>
                  </a:cubicBezTo>
                  <a:cubicBezTo>
                    <a:pt x="550" y="1827"/>
                    <a:pt x="661" y="1789"/>
                    <a:pt x="777" y="1709"/>
                  </a:cubicBezTo>
                  <a:cubicBezTo>
                    <a:pt x="1146" y="1487"/>
                    <a:pt x="1405" y="932"/>
                    <a:pt x="1405" y="489"/>
                  </a:cubicBezTo>
                  <a:cubicBezTo>
                    <a:pt x="1380" y="183"/>
                    <a:pt x="1214" y="1"/>
                    <a:pt x="993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27"/>
            <p:cNvSpPr/>
            <p:nvPr/>
          </p:nvSpPr>
          <p:spPr>
            <a:xfrm>
              <a:off x="5991557" y="1924241"/>
              <a:ext cx="13014" cy="19972"/>
            </a:xfrm>
            <a:custGeom>
              <a:rect b="b" l="l" r="r" t="t"/>
              <a:pathLst>
                <a:path extrusionOk="0" h="399" w="260">
                  <a:moveTo>
                    <a:pt x="182" y="1"/>
                  </a:moveTo>
                  <a:cubicBezTo>
                    <a:pt x="162" y="1"/>
                    <a:pt x="139" y="5"/>
                    <a:pt x="112" y="14"/>
                  </a:cubicBezTo>
                  <a:cubicBezTo>
                    <a:pt x="38" y="51"/>
                    <a:pt x="1" y="162"/>
                    <a:pt x="1" y="310"/>
                  </a:cubicBezTo>
                  <a:cubicBezTo>
                    <a:pt x="1" y="364"/>
                    <a:pt x="21" y="399"/>
                    <a:pt x="60" y="399"/>
                  </a:cubicBezTo>
                  <a:cubicBezTo>
                    <a:pt x="75" y="399"/>
                    <a:pt x="92" y="394"/>
                    <a:pt x="112" y="384"/>
                  </a:cubicBezTo>
                  <a:cubicBezTo>
                    <a:pt x="223" y="347"/>
                    <a:pt x="260" y="199"/>
                    <a:pt x="260" y="125"/>
                  </a:cubicBezTo>
                  <a:cubicBezTo>
                    <a:pt x="260" y="42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27"/>
            <p:cNvSpPr/>
            <p:nvPr/>
          </p:nvSpPr>
          <p:spPr>
            <a:xfrm>
              <a:off x="5993409" y="1926043"/>
              <a:ext cx="9310" cy="14466"/>
            </a:xfrm>
            <a:custGeom>
              <a:rect b="b" l="l" r="r" t="t"/>
              <a:pathLst>
                <a:path extrusionOk="0" h="289" w="186">
                  <a:moveTo>
                    <a:pt x="126" y="1"/>
                  </a:moveTo>
                  <a:cubicBezTo>
                    <a:pt x="112" y="1"/>
                    <a:pt x="94" y="5"/>
                    <a:pt x="75" y="15"/>
                  </a:cubicBezTo>
                  <a:cubicBezTo>
                    <a:pt x="38" y="89"/>
                    <a:pt x="1" y="126"/>
                    <a:pt x="1" y="200"/>
                  </a:cubicBezTo>
                  <a:cubicBezTo>
                    <a:pt x="1" y="254"/>
                    <a:pt x="20" y="289"/>
                    <a:pt x="46" y="289"/>
                  </a:cubicBezTo>
                  <a:cubicBezTo>
                    <a:pt x="55" y="289"/>
                    <a:pt x="65" y="284"/>
                    <a:pt x="75" y="274"/>
                  </a:cubicBezTo>
                  <a:cubicBezTo>
                    <a:pt x="149" y="200"/>
                    <a:pt x="186" y="126"/>
                    <a:pt x="186" y="89"/>
                  </a:cubicBezTo>
                  <a:cubicBezTo>
                    <a:pt x="186" y="35"/>
                    <a:pt x="166" y="1"/>
                    <a:pt x="126" y="1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27"/>
            <p:cNvSpPr/>
            <p:nvPr/>
          </p:nvSpPr>
          <p:spPr>
            <a:xfrm>
              <a:off x="5164350" y="1534464"/>
              <a:ext cx="2851784" cy="1628539"/>
            </a:xfrm>
            <a:custGeom>
              <a:rect b="b" l="l" r="r" t="t"/>
              <a:pathLst>
                <a:path extrusionOk="0" h="32535" w="56973">
                  <a:moveTo>
                    <a:pt x="39116" y="1"/>
                  </a:moveTo>
                  <a:lnTo>
                    <a:pt x="1" y="22627"/>
                  </a:lnTo>
                  <a:lnTo>
                    <a:pt x="18634" y="32535"/>
                  </a:lnTo>
                  <a:lnTo>
                    <a:pt x="56973" y="10352"/>
                  </a:lnTo>
                  <a:lnTo>
                    <a:pt x="391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27"/>
            <p:cNvSpPr/>
            <p:nvPr/>
          </p:nvSpPr>
          <p:spPr>
            <a:xfrm>
              <a:off x="5815765" y="1515944"/>
              <a:ext cx="401641" cy="470117"/>
            </a:xfrm>
            <a:custGeom>
              <a:rect b="b" l="l" r="r" t="t"/>
              <a:pathLst>
                <a:path extrusionOk="0" h="9392" w="8024">
                  <a:moveTo>
                    <a:pt x="7912" y="1"/>
                  </a:moveTo>
                  <a:lnTo>
                    <a:pt x="3365" y="2811"/>
                  </a:lnTo>
                  <a:lnTo>
                    <a:pt x="0" y="9391"/>
                  </a:lnTo>
                  <a:lnTo>
                    <a:pt x="8023" y="4400"/>
                  </a:lnTo>
                  <a:lnTo>
                    <a:pt x="7912" y="1"/>
                  </a:lnTo>
                  <a:close/>
                </a:path>
              </a:pathLst>
            </a:custGeom>
            <a:solidFill>
              <a:srgbClr val="447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27"/>
            <p:cNvSpPr/>
            <p:nvPr/>
          </p:nvSpPr>
          <p:spPr>
            <a:xfrm>
              <a:off x="5268014" y="1297605"/>
              <a:ext cx="1759934" cy="1365751"/>
            </a:xfrm>
            <a:custGeom>
              <a:rect b="b" l="l" r="r" t="t"/>
              <a:pathLst>
                <a:path extrusionOk="0" h="27285" w="35160">
                  <a:moveTo>
                    <a:pt x="23551" y="1442"/>
                  </a:moveTo>
                  <a:lnTo>
                    <a:pt x="26508" y="4030"/>
                  </a:lnTo>
                  <a:lnTo>
                    <a:pt x="19521" y="8393"/>
                  </a:lnTo>
                  <a:lnTo>
                    <a:pt x="19410" y="4030"/>
                  </a:lnTo>
                  <a:lnTo>
                    <a:pt x="23551" y="1442"/>
                  </a:lnTo>
                  <a:close/>
                  <a:moveTo>
                    <a:pt x="18892" y="4363"/>
                  </a:moveTo>
                  <a:lnTo>
                    <a:pt x="19040" y="8688"/>
                  </a:lnTo>
                  <a:lnTo>
                    <a:pt x="10943" y="13753"/>
                  </a:lnTo>
                  <a:lnTo>
                    <a:pt x="14345" y="7173"/>
                  </a:lnTo>
                  <a:lnTo>
                    <a:pt x="18892" y="4363"/>
                  </a:lnTo>
                  <a:close/>
                  <a:moveTo>
                    <a:pt x="34974" y="0"/>
                  </a:moveTo>
                  <a:lnTo>
                    <a:pt x="28135" y="3106"/>
                  </a:lnTo>
                  <a:lnTo>
                    <a:pt x="24438" y="185"/>
                  </a:lnTo>
                  <a:lnTo>
                    <a:pt x="14123" y="6618"/>
                  </a:lnTo>
                  <a:lnTo>
                    <a:pt x="9871" y="14419"/>
                  </a:lnTo>
                  <a:lnTo>
                    <a:pt x="0" y="22331"/>
                  </a:lnTo>
                  <a:lnTo>
                    <a:pt x="185" y="27285"/>
                  </a:lnTo>
                  <a:lnTo>
                    <a:pt x="25769" y="11387"/>
                  </a:lnTo>
                  <a:cubicBezTo>
                    <a:pt x="25732" y="9428"/>
                    <a:pt x="27026" y="6988"/>
                    <a:pt x="28689" y="5953"/>
                  </a:cubicBezTo>
                  <a:cubicBezTo>
                    <a:pt x="29191" y="5651"/>
                    <a:pt x="29667" y="5508"/>
                    <a:pt x="30088" y="5508"/>
                  </a:cubicBezTo>
                  <a:cubicBezTo>
                    <a:pt x="31064" y="5508"/>
                    <a:pt x="31755" y="6274"/>
                    <a:pt x="31832" y="7616"/>
                  </a:cubicBezTo>
                  <a:lnTo>
                    <a:pt x="35159" y="5583"/>
                  </a:lnTo>
                  <a:lnTo>
                    <a:pt x="34974" y="0"/>
                  </a:lnTo>
                  <a:close/>
                </a:path>
              </a:pathLst>
            </a:custGeom>
            <a:solidFill>
              <a:srgbClr val="FF6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27"/>
            <p:cNvSpPr/>
            <p:nvPr/>
          </p:nvSpPr>
          <p:spPr>
            <a:xfrm>
              <a:off x="5887944" y="1824983"/>
              <a:ext cx="240614" cy="314646"/>
            </a:xfrm>
            <a:custGeom>
              <a:rect b="b" l="l" r="r" t="t"/>
              <a:pathLst>
                <a:path extrusionOk="0" h="6286" w="4807">
                  <a:moveTo>
                    <a:pt x="4696" y="1"/>
                  </a:moveTo>
                  <a:lnTo>
                    <a:pt x="0" y="2922"/>
                  </a:lnTo>
                  <a:lnTo>
                    <a:pt x="111" y="6286"/>
                  </a:lnTo>
                  <a:lnTo>
                    <a:pt x="4807" y="3402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913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27"/>
            <p:cNvSpPr/>
            <p:nvPr/>
          </p:nvSpPr>
          <p:spPr>
            <a:xfrm>
              <a:off x="5889796" y="1867579"/>
              <a:ext cx="235058" cy="173991"/>
            </a:xfrm>
            <a:custGeom>
              <a:rect b="b" l="l" r="r" t="t"/>
              <a:pathLst>
                <a:path extrusionOk="0" h="3476" w="4696">
                  <a:moveTo>
                    <a:pt x="4696" y="0"/>
                  </a:moveTo>
                  <a:lnTo>
                    <a:pt x="0" y="2921"/>
                  </a:lnTo>
                  <a:lnTo>
                    <a:pt x="0" y="3476"/>
                  </a:lnTo>
                  <a:lnTo>
                    <a:pt x="4696" y="555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7832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27"/>
            <p:cNvSpPr/>
            <p:nvPr/>
          </p:nvSpPr>
          <p:spPr>
            <a:xfrm>
              <a:off x="5773218" y="2071152"/>
              <a:ext cx="653268" cy="623685"/>
            </a:xfrm>
            <a:custGeom>
              <a:rect b="b" l="l" r="r" t="t"/>
              <a:pathLst>
                <a:path extrusionOk="0" h="12460" w="13051">
                  <a:moveTo>
                    <a:pt x="0" y="0"/>
                  </a:moveTo>
                  <a:lnTo>
                    <a:pt x="185" y="5583"/>
                  </a:lnTo>
                  <a:lnTo>
                    <a:pt x="13051" y="12459"/>
                  </a:lnTo>
                  <a:lnTo>
                    <a:pt x="12866" y="68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27"/>
            <p:cNvSpPr/>
            <p:nvPr/>
          </p:nvSpPr>
          <p:spPr>
            <a:xfrm>
              <a:off x="5656640" y="1841651"/>
              <a:ext cx="122184" cy="66673"/>
            </a:xfrm>
            <a:custGeom>
              <a:rect b="b" l="l" r="r" t="t"/>
              <a:pathLst>
                <a:path extrusionOk="0" h="1332" w="2441">
                  <a:moveTo>
                    <a:pt x="296" y="1"/>
                  </a:moveTo>
                  <a:lnTo>
                    <a:pt x="0" y="223"/>
                  </a:lnTo>
                  <a:lnTo>
                    <a:pt x="2070" y="1332"/>
                  </a:lnTo>
                  <a:lnTo>
                    <a:pt x="2440" y="1110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27"/>
            <p:cNvSpPr/>
            <p:nvPr/>
          </p:nvSpPr>
          <p:spPr>
            <a:xfrm>
              <a:off x="5760254" y="1897162"/>
              <a:ext cx="20422" cy="94454"/>
            </a:xfrm>
            <a:custGeom>
              <a:rect b="b" l="l" r="r" t="t"/>
              <a:pathLst>
                <a:path extrusionOk="0" h="1887" w="408">
                  <a:moveTo>
                    <a:pt x="370" y="1"/>
                  </a:moveTo>
                  <a:lnTo>
                    <a:pt x="0" y="223"/>
                  </a:lnTo>
                  <a:lnTo>
                    <a:pt x="37" y="1886"/>
                  </a:lnTo>
                  <a:lnTo>
                    <a:pt x="407" y="166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27"/>
            <p:cNvSpPr/>
            <p:nvPr/>
          </p:nvSpPr>
          <p:spPr>
            <a:xfrm>
              <a:off x="5656640" y="1852763"/>
              <a:ext cx="105516" cy="138853"/>
            </a:xfrm>
            <a:custGeom>
              <a:rect b="b" l="l" r="r" t="t"/>
              <a:pathLst>
                <a:path extrusionOk="0" h="2774" w="2108">
                  <a:moveTo>
                    <a:pt x="0" y="1"/>
                  </a:moveTo>
                  <a:lnTo>
                    <a:pt x="37" y="1627"/>
                  </a:lnTo>
                  <a:lnTo>
                    <a:pt x="2107" y="2773"/>
                  </a:lnTo>
                  <a:lnTo>
                    <a:pt x="2070" y="1110"/>
                  </a:lnTo>
                  <a:lnTo>
                    <a:pt x="0" y="1"/>
                  </a:lnTo>
                  <a:close/>
                  <a:moveTo>
                    <a:pt x="2107" y="2773"/>
                  </a:moveTo>
                  <a:lnTo>
                    <a:pt x="2107" y="2773"/>
                  </a:lnTo>
                  <a:lnTo>
                    <a:pt x="2107" y="2773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27"/>
            <p:cNvSpPr/>
            <p:nvPr/>
          </p:nvSpPr>
          <p:spPr>
            <a:xfrm>
              <a:off x="5762106" y="1960581"/>
              <a:ext cx="44449" cy="38442"/>
            </a:xfrm>
            <a:custGeom>
              <a:rect b="b" l="l" r="r" t="t"/>
              <a:pathLst>
                <a:path extrusionOk="0" h="768" w="888">
                  <a:moveTo>
                    <a:pt x="259" y="0"/>
                  </a:moveTo>
                  <a:cubicBezTo>
                    <a:pt x="231" y="0"/>
                    <a:pt x="204" y="9"/>
                    <a:pt x="185" y="28"/>
                  </a:cubicBezTo>
                  <a:cubicBezTo>
                    <a:pt x="74" y="139"/>
                    <a:pt x="0" y="250"/>
                    <a:pt x="37" y="324"/>
                  </a:cubicBezTo>
                  <a:cubicBezTo>
                    <a:pt x="37" y="398"/>
                    <a:pt x="37" y="434"/>
                    <a:pt x="111" y="434"/>
                  </a:cubicBezTo>
                  <a:lnTo>
                    <a:pt x="666" y="767"/>
                  </a:lnTo>
                  <a:lnTo>
                    <a:pt x="888" y="324"/>
                  </a:lnTo>
                  <a:lnTo>
                    <a:pt x="333" y="28"/>
                  </a:lnTo>
                  <a:cubicBezTo>
                    <a:pt x="315" y="9"/>
                    <a:pt x="287" y="0"/>
                    <a:pt x="259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27"/>
            <p:cNvSpPr/>
            <p:nvPr/>
          </p:nvSpPr>
          <p:spPr>
            <a:xfrm>
              <a:off x="5789836" y="1977900"/>
              <a:ext cx="18570" cy="21824"/>
            </a:xfrm>
            <a:custGeom>
              <a:rect b="b" l="l" r="r" t="t"/>
              <a:pathLst>
                <a:path extrusionOk="0" h="436" w="371">
                  <a:moveTo>
                    <a:pt x="266" y="0"/>
                  </a:moveTo>
                  <a:cubicBezTo>
                    <a:pt x="243" y="0"/>
                    <a:pt x="215" y="5"/>
                    <a:pt x="186" y="15"/>
                  </a:cubicBezTo>
                  <a:cubicBezTo>
                    <a:pt x="112" y="52"/>
                    <a:pt x="1" y="199"/>
                    <a:pt x="1" y="347"/>
                  </a:cubicBezTo>
                  <a:cubicBezTo>
                    <a:pt x="1" y="401"/>
                    <a:pt x="60" y="436"/>
                    <a:pt x="121" y="436"/>
                  </a:cubicBezTo>
                  <a:cubicBezTo>
                    <a:pt x="143" y="436"/>
                    <a:pt x="166" y="431"/>
                    <a:pt x="186" y="421"/>
                  </a:cubicBezTo>
                  <a:cubicBezTo>
                    <a:pt x="297" y="384"/>
                    <a:pt x="371" y="236"/>
                    <a:pt x="371" y="88"/>
                  </a:cubicBezTo>
                  <a:cubicBezTo>
                    <a:pt x="371" y="34"/>
                    <a:pt x="331" y="0"/>
                    <a:pt x="266" y="0"/>
                  </a:cubicBezTo>
                  <a:close/>
                </a:path>
              </a:pathLst>
            </a:custGeom>
            <a:solidFill>
              <a:srgbClr val="FF6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27"/>
            <p:cNvSpPr/>
            <p:nvPr/>
          </p:nvSpPr>
          <p:spPr>
            <a:xfrm>
              <a:off x="6676258" y="1297605"/>
              <a:ext cx="1027129" cy="523776"/>
            </a:xfrm>
            <a:custGeom>
              <a:rect b="b" l="l" r="r" t="t"/>
              <a:pathLst>
                <a:path extrusionOk="0" h="10464" w="20520">
                  <a:moveTo>
                    <a:pt x="6803" y="0"/>
                  </a:moveTo>
                  <a:lnTo>
                    <a:pt x="1" y="3106"/>
                  </a:lnTo>
                  <a:lnTo>
                    <a:pt x="13717" y="10463"/>
                  </a:lnTo>
                  <a:lnTo>
                    <a:pt x="20520" y="7357"/>
                  </a:lnTo>
                  <a:lnTo>
                    <a:pt x="6803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27"/>
            <p:cNvSpPr/>
            <p:nvPr/>
          </p:nvSpPr>
          <p:spPr>
            <a:xfrm>
              <a:off x="6011930" y="1765768"/>
              <a:ext cx="1654468" cy="1204774"/>
            </a:xfrm>
            <a:custGeom>
              <a:rect b="b" l="l" r="r" t="t"/>
              <a:pathLst>
                <a:path extrusionOk="0" h="24069" w="33053">
                  <a:moveTo>
                    <a:pt x="32941" y="1"/>
                  </a:moveTo>
                  <a:lnTo>
                    <a:pt x="1405" y="19595"/>
                  </a:lnTo>
                  <a:lnTo>
                    <a:pt x="0" y="24069"/>
                  </a:lnTo>
                  <a:lnTo>
                    <a:pt x="0" y="24069"/>
                  </a:lnTo>
                  <a:lnTo>
                    <a:pt x="7727" y="19263"/>
                  </a:lnTo>
                  <a:lnTo>
                    <a:pt x="8245" y="19595"/>
                  </a:lnTo>
                  <a:lnTo>
                    <a:pt x="8319" y="18893"/>
                  </a:lnTo>
                  <a:lnTo>
                    <a:pt x="27544" y="3883"/>
                  </a:lnTo>
                  <a:lnTo>
                    <a:pt x="30649" y="5694"/>
                  </a:lnTo>
                  <a:lnTo>
                    <a:pt x="30797" y="4992"/>
                  </a:lnTo>
                  <a:lnTo>
                    <a:pt x="33052" y="3550"/>
                  </a:lnTo>
                  <a:lnTo>
                    <a:pt x="3294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27"/>
            <p:cNvSpPr/>
            <p:nvPr/>
          </p:nvSpPr>
          <p:spPr>
            <a:xfrm>
              <a:off x="6363515" y="2672561"/>
              <a:ext cx="50" cy="50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27"/>
            <p:cNvSpPr/>
            <p:nvPr/>
          </p:nvSpPr>
          <p:spPr>
            <a:xfrm>
              <a:off x="6185870" y="3003824"/>
              <a:ext cx="1902" cy="50"/>
            </a:xfrm>
            <a:custGeom>
              <a:rect b="b" l="l" r="r" t="t"/>
              <a:pathLst>
                <a:path extrusionOk="0" h="1" w="38">
                  <a:moveTo>
                    <a:pt x="38" y="0"/>
                  </a:moveTo>
                  <a:lnTo>
                    <a:pt x="38" y="0"/>
                  </a:lnTo>
                  <a:cubicBezTo>
                    <a:pt x="1" y="0"/>
                    <a:pt x="1" y="0"/>
                    <a:pt x="38" y="0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27"/>
            <p:cNvSpPr/>
            <p:nvPr/>
          </p:nvSpPr>
          <p:spPr>
            <a:xfrm>
              <a:off x="6065589" y="2622106"/>
              <a:ext cx="296125" cy="378065"/>
            </a:xfrm>
            <a:custGeom>
              <a:rect b="b" l="l" r="r" t="t"/>
              <a:pathLst>
                <a:path extrusionOk="0" h="7553" w="5916">
                  <a:moveTo>
                    <a:pt x="5898" y="962"/>
                  </a:moveTo>
                  <a:lnTo>
                    <a:pt x="5916" y="972"/>
                  </a:lnTo>
                  <a:cubicBezTo>
                    <a:pt x="5910" y="968"/>
                    <a:pt x="5904" y="965"/>
                    <a:pt x="5898" y="962"/>
                  </a:cubicBezTo>
                  <a:close/>
                  <a:moveTo>
                    <a:pt x="3792" y="0"/>
                  </a:moveTo>
                  <a:cubicBezTo>
                    <a:pt x="3405" y="0"/>
                    <a:pt x="2978" y="133"/>
                    <a:pt x="2552" y="417"/>
                  </a:cubicBezTo>
                  <a:cubicBezTo>
                    <a:pt x="1110" y="1341"/>
                    <a:pt x="1" y="3412"/>
                    <a:pt x="38" y="5075"/>
                  </a:cubicBezTo>
                  <a:cubicBezTo>
                    <a:pt x="38" y="5963"/>
                    <a:pt x="407" y="6554"/>
                    <a:pt x="925" y="6776"/>
                  </a:cubicBezTo>
                  <a:lnTo>
                    <a:pt x="2361" y="7530"/>
                  </a:lnTo>
                  <a:lnTo>
                    <a:pt x="2361" y="7530"/>
                  </a:lnTo>
                  <a:cubicBezTo>
                    <a:pt x="1872" y="7261"/>
                    <a:pt x="1625" y="6679"/>
                    <a:pt x="1553" y="5852"/>
                  </a:cubicBezTo>
                  <a:cubicBezTo>
                    <a:pt x="1516" y="4188"/>
                    <a:pt x="2625" y="2081"/>
                    <a:pt x="4067" y="1193"/>
                  </a:cubicBezTo>
                  <a:cubicBezTo>
                    <a:pt x="4500" y="943"/>
                    <a:pt x="4905" y="804"/>
                    <a:pt x="5273" y="804"/>
                  </a:cubicBezTo>
                  <a:cubicBezTo>
                    <a:pt x="5495" y="804"/>
                    <a:pt x="5704" y="855"/>
                    <a:pt x="5898" y="962"/>
                  </a:cubicBezTo>
                  <a:lnTo>
                    <a:pt x="5898" y="962"/>
                  </a:lnTo>
                  <a:lnTo>
                    <a:pt x="4400" y="121"/>
                  </a:lnTo>
                  <a:cubicBezTo>
                    <a:pt x="4214" y="42"/>
                    <a:pt x="4009" y="0"/>
                    <a:pt x="3792" y="0"/>
                  </a:cubicBezTo>
                  <a:close/>
                  <a:moveTo>
                    <a:pt x="2361" y="7530"/>
                  </a:moveTo>
                  <a:cubicBezTo>
                    <a:pt x="2375" y="7538"/>
                    <a:pt x="2389" y="7545"/>
                    <a:pt x="2404" y="7552"/>
                  </a:cubicBezTo>
                  <a:lnTo>
                    <a:pt x="2361" y="7530"/>
                  </a:ln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7"/>
            <p:cNvSpPr/>
            <p:nvPr/>
          </p:nvSpPr>
          <p:spPr>
            <a:xfrm>
              <a:off x="6141472" y="2663952"/>
              <a:ext cx="264691" cy="344829"/>
            </a:xfrm>
            <a:custGeom>
              <a:rect b="b" l="l" r="r" t="t"/>
              <a:pathLst>
                <a:path extrusionOk="0" h="6889" w="5288">
                  <a:moveTo>
                    <a:pt x="3762" y="0"/>
                  </a:moveTo>
                  <a:cubicBezTo>
                    <a:pt x="3399" y="0"/>
                    <a:pt x="2987" y="126"/>
                    <a:pt x="2551" y="394"/>
                  </a:cubicBezTo>
                  <a:cubicBezTo>
                    <a:pt x="1109" y="1282"/>
                    <a:pt x="0" y="3389"/>
                    <a:pt x="37" y="5053"/>
                  </a:cubicBezTo>
                  <a:cubicBezTo>
                    <a:pt x="89" y="6214"/>
                    <a:pt x="681" y="6889"/>
                    <a:pt x="1524" y="6889"/>
                  </a:cubicBezTo>
                  <a:cubicBezTo>
                    <a:pt x="1889" y="6889"/>
                    <a:pt x="2301" y="6763"/>
                    <a:pt x="2736" y="6495"/>
                  </a:cubicBezTo>
                  <a:cubicBezTo>
                    <a:pt x="4178" y="5607"/>
                    <a:pt x="5287" y="3537"/>
                    <a:pt x="5213" y="1836"/>
                  </a:cubicBezTo>
                  <a:cubicBezTo>
                    <a:pt x="5187" y="675"/>
                    <a:pt x="4603" y="0"/>
                    <a:pt x="376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7"/>
            <p:cNvSpPr/>
            <p:nvPr/>
          </p:nvSpPr>
          <p:spPr>
            <a:xfrm>
              <a:off x="6202539" y="2741587"/>
              <a:ext cx="144409" cy="188958"/>
            </a:xfrm>
            <a:custGeom>
              <a:rect b="b" l="l" r="r" t="t"/>
              <a:pathLst>
                <a:path extrusionOk="0" h="3775" w="2885">
                  <a:moveTo>
                    <a:pt x="2019" y="0"/>
                  </a:moveTo>
                  <a:cubicBezTo>
                    <a:pt x="1821" y="0"/>
                    <a:pt x="1600" y="68"/>
                    <a:pt x="1368" y="211"/>
                  </a:cubicBezTo>
                  <a:cubicBezTo>
                    <a:pt x="592" y="729"/>
                    <a:pt x="0" y="1838"/>
                    <a:pt x="0" y="2762"/>
                  </a:cubicBezTo>
                  <a:cubicBezTo>
                    <a:pt x="26" y="3400"/>
                    <a:pt x="333" y="3774"/>
                    <a:pt x="789" y="3774"/>
                  </a:cubicBezTo>
                  <a:cubicBezTo>
                    <a:pt x="993" y="3774"/>
                    <a:pt x="1227" y="3699"/>
                    <a:pt x="1479" y="3539"/>
                  </a:cubicBezTo>
                  <a:cubicBezTo>
                    <a:pt x="2256" y="3095"/>
                    <a:pt x="2884" y="1949"/>
                    <a:pt x="2847" y="1025"/>
                  </a:cubicBezTo>
                  <a:cubicBezTo>
                    <a:pt x="2821" y="376"/>
                    <a:pt x="2486" y="0"/>
                    <a:pt x="2019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27"/>
            <p:cNvSpPr/>
            <p:nvPr/>
          </p:nvSpPr>
          <p:spPr>
            <a:xfrm>
              <a:off x="6259902" y="2818021"/>
              <a:ext cx="27831" cy="37141"/>
            </a:xfrm>
            <a:custGeom>
              <a:rect b="b" l="l" r="r" t="t"/>
              <a:pathLst>
                <a:path extrusionOk="0" h="742" w="556">
                  <a:moveTo>
                    <a:pt x="397" y="0"/>
                  </a:moveTo>
                  <a:cubicBezTo>
                    <a:pt x="354" y="0"/>
                    <a:pt x="307" y="17"/>
                    <a:pt x="259" y="52"/>
                  </a:cubicBezTo>
                  <a:cubicBezTo>
                    <a:pt x="148" y="126"/>
                    <a:pt x="0" y="385"/>
                    <a:pt x="0" y="533"/>
                  </a:cubicBezTo>
                  <a:cubicBezTo>
                    <a:pt x="0" y="675"/>
                    <a:pt x="61" y="741"/>
                    <a:pt x="134" y="741"/>
                  </a:cubicBezTo>
                  <a:cubicBezTo>
                    <a:pt x="175" y="741"/>
                    <a:pt x="219" y="721"/>
                    <a:pt x="259" y="681"/>
                  </a:cubicBezTo>
                  <a:cubicBezTo>
                    <a:pt x="407" y="607"/>
                    <a:pt x="555" y="385"/>
                    <a:pt x="555" y="200"/>
                  </a:cubicBezTo>
                  <a:cubicBezTo>
                    <a:pt x="555" y="75"/>
                    <a:pt x="487" y="0"/>
                    <a:pt x="397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27"/>
            <p:cNvSpPr/>
            <p:nvPr/>
          </p:nvSpPr>
          <p:spPr>
            <a:xfrm>
              <a:off x="7460918" y="2045224"/>
              <a:ext cx="50" cy="5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27"/>
            <p:cNvSpPr/>
            <p:nvPr/>
          </p:nvSpPr>
          <p:spPr>
            <a:xfrm>
              <a:off x="7372071" y="2211756"/>
              <a:ext cx="50" cy="50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7"/>
            <p:cNvSpPr/>
            <p:nvPr/>
          </p:nvSpPr>
          <p:spPr>
            <a:xfrm>
              <a:off x="7253641" y="2034112"/>
              <a:ext cx="192512" cy="120332"/>
            </a:xfrm>
            <a:custGeom>
              <a:rect b="b" l="l" r="r" t="t"/>
              <a:pathLst>
                <a:path extrusionOk="0" h="2404" w="3846">
                  <a:moveTo>
                    <a:pt x="555" y="1"/>
                  </a:moveTo>
                  <a:lnTo>
                    <a:pt x="1" y="518"/>
                  </a:lnTo>
                  <a:lnTo>
                    <a:pt x="3291" y="2404"/>
                  </a:lnTo>
                  <a:lnTo>
                    <a:pt x="3846" y="1886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7"/>
            <p:cNvSpPr/>
            <p:nvPr/>
          </p:nvSpPr>
          <p:spPr>
            <a:xfrm>
              <a:off x="7323968" y="2028606"/>
              <a:ext cx="133296" cy="181349"/>
            </a:xfrm>
            <a:custGeom>
              <a:rect b="b" l="l" r="r" t="t"/>
              <a:pathLst>
                <a:path extrusionOk="0" h="3623" w="2663">
                  <a:moveTo>
                    <a:pt x="2618" y="306"/>
                  </a:moveTo>
                  <a:lnTo>
                    <a:pt x="2663" y="332"/>
                  </a:lnTo>
                  <a:cubicBezTo>
                    <a:pt x="2648" y="323"/>
                    <a:pt x="2633" y="314"/>
                    <a:pt x="2618" y="306"/>
                  </a:cubicBezTo>
                  <a:close/>
                  <a:moveTo>
                    <a:pt x="1891" y="1"/>
                  </a:moveTo>
                  <a:cubicBezTo>
                    <a:pt x="1715" y="1"/>
                    <a:pt x="1511" y="55"/>
                    <a:pt x="1295" y="185"/>
                  </a:cubicBezTo>
                  <a:cubicBezTo>
                    <a:pt x="592" y="665"/>
                    <a:pt x="38" y="1737"/>
                    <a:pt x="1" y="2551"/>
                  </a:cubicBezTo>
                  <a:cubicBezTo>
                    <a:pt x="38" y="2957"/>
                    <a:pt x="185" y="3253"/>
                    <a:pt x="444" y="3364"/>
                  </a:cubicBezTo>
                  <a:lnTo>
                    <a:pt x="925" y="3623"/>
                  </a:lnTo>
                  <a:cubicBezTo>
                    <a:pt x="703" y="3475"/>
                    <a:pt x="518" y="3216"/>
                    <a:pt x="518" y="2773"/>
                  </a:cubicBezTo>
                  <a:cubicBezTo>
                    <a:pt x="444" y="1959"/>
                    <a:pt x="1073" y="924"/>
                    <a:pt x="1738" y="480"/>
                  </a:cubicBezTo>
                  <a:cubicBezTo>
                    <a:pt x="1977" y="337"/>
                    <a:pt x="2200" y="256"/>
                    <a:pt x="2388" y="256"/>
                  </a:cubicBezTo>
                  <a:cubicBezTo>
                    <a:pt x="2472" y="256"/>
                    <a:pt x="2550" y="272"/>
                    <a:pt x="2618" y="306"/>
                  </a:cubicBezTo>
                  <a:lnTo>
                    <a:pt x="2618" y="306"/>
                  </a:lnTo>
                  <a:lnTo>
                    <a:pt x="2219" y="74"/>
                  </a:lnTo>
                  <a:cubicBezTo>
                    <a:pt x="2127" y="28"/>
                    <a:pt x="2016" y="1"/>
                    <a:pt x="189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27"/>
            <p:cNvSpPr/>
            <p:nvPr/>
          </p:nvSpPr>
          <p:spPr>
            <a:xfrm>
              <a:off x="7349897" y="2041620"/>
              <a:ext cx="133296" cy="173841"/>
            </a:xfrm>
            <a:custGeom>
              <a:rect b="b" l="l" r="r" t="t"/>
              <a:pathLst>
                <a:path extrusionOk="0" h="3473" w="2663">
                  <a:moveTo>
                    <a:pt x="1895" y="0"/>
                  </a:moveTo>
                  <a:cubicBezTo>
                    <a:pt x="1708" y="0"/>
                    <a:pt x="1501" y="71"/>
                    <a:pt x="1294" y="220"/>
                  </a:cubicBezTo>
                  <a:cubicBezTo>
                    <a:pt x="555" y="664"/>
                    <a:pt x="0" y="1699"/>
                    <a:pt x="37" y="2513"/>
                  </a:cubicBezTo>
                  <a:cubicBezTo>
                    <a:pt x="37" y="3124"/>
                    <a:pt x="336" y="3472"/>
                    <a:pt x="751" y="3472"/>
                  </a:cubicBezTo>
                  <a:cubicBezTo>
                    <a:pt x="939" y="3472"/>
                    <a:pt x="1150" y="3401"/>
                    <a:pt x="1368" y="3252"/>
                  </a:cubicBezTo>
                  <a:cubicBezTo>
                    <a:pt x="2071" y="2845"/>
                    <a:pt x="2662" y="1773"/>
                    <a:pt x="2625" y="960"/>
                  </a:cubicBezTo>
                  <a:cubicBezTo>
                    <a:pt x="2625" y="348"/>
                    <a:pt x="2309" y="0"/>
                    <a:pt x="1895" y="0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27"/>
            <p:cNvSpPr/>
            <p:nvPr/>
          </p:nvSpPr>
          <p:spPr>
            <a:xfrm>
              <a:off x="7379479" y="2081914"/>
              <a:ext cx="72229" cy="95755"/>
            </a:xfrm>
            <a:custGeom>
              <a:rect b="b" l="l" r="r" t="t"/>
              <a:pathLst>
                <a:path extrusionOk="0" h="1913" w="1443">
                  <a:moveTo>
                    <a:pt x="1050" y="1"/>
                  </a:moveTo>
                  <a:cubicBezTo>
                    <a:pt x="946" y="1"/>
                    <a:pt x="828" y="38"/>
                    <a:pt x="703" y="118"/>
                  </a:cubicBezTo>
                  <a:cubicBezTo>
                    <a:pt x="333" y="340"/>
                    <a:pt x="1" y="931"/>
                    <a:pt x="1" y="1412"/>
                  </a:cubicBezTo>
                  <a:cubicBezTo>
                    <a:pt x="1" y="1728"/>
                    <a:pt x="188" y="1912"/>
                    <a:pt x="430" y="1912"/>
                  </a:cubicBezTo>
                  <a:cubicBezTo>
                    <a:pt x="527" y="1912"/>
                    <a:pt x="634" y="1882"/>
                    <a:pt x="740" y="1818"/>
                  </a:cubicBezTo>
                  <a:cubicBezTo>
                    <a:pt x="1147" y="1523"/>
                    <a:pt x="1443" y="968"/>
                    <a:pt x="1443" y="524"/>
                  </a:cubicBezTo>
                  <a:cubicBezTo>
                    <a:pt x="1443" y="192"/>
                    <a:pt x="1283" y="1"/>
                    <a:pt x="105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27"/>
            <p:cNvSpPr/>
            <p:nvPr/>
          </p:nvSpPr>
          <p:spPr>
            <a:xfrm>
              <a:off x="7409112" y="2118554"/>
              <a:ext cx="14866" cy="18070"/>
            </a:xfrm>
            <a:custGeom>
              <a:rect b="b" l="l" r="r" t="t"/>
              <a:pathLst>
                <a:path extrusionOk="0" h="361" w="297">
                  <a:moveTo>
                    <a:pt x="202" y="0"/>
                  </a:moveTo>
                  <a:cubicBezTo>
                    <a:pt x="185" y="0"/>
                    <a:pt x="167" y="5"/>
                    <a:pt x="148" y="14"/>
                  </a:cubicBezTo>
                  <a:cubicBezTo>
                    <a:pt x="37" y="125"/>
                    <a:pt x="0" y="199"/>
                    <a:pt x="0" y="236"/>
                  </a:cubicBezTo>
                  <a:cubicBezTo>
                    <a:pt x="0" y="319"/>
                    <a:pt x="21" y="361"/>
                    <a:pt x="78" y="361"/>
                  </a:cubicBezTo>
                  <a:cubicBezTo>
                    <a:pt x="97" y="361"/>
                    <a:pt x="120" y="356"/>
                    <a:pt x="148" y="347"/>
                  </a:cubicBezTo>
                  <a:cubicBezTo>
                    <a:pt x="222" y="310"/>
                    <a:pt x="296" y="199"/>
                    <a:pt x="296" y="125"/>
                  </a:cubicBezTo>
                  <a:cubicBezTo>
                    <a:pt x="296" y="42"/>
                    <a:pt x="254" y="0"/>
                    <a:pt x="202" y="0"/>
                  </a:cubicBez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27"/>
            <p:cNvSpPr/>
            <p:nvPr/>
          </p:nvSpPr>
          <p:spPr>
            <a:xfrm>
              <a:off x="6563384" y="1507184"/>
              <a:ext cx="612573" cy="593602"/>
            </a:xfrm>
            <a:custGeom>
              <a:rect b="b" l="l" r="r" t="t"/>
              <a:pathLst>
                <a:path extrusionOk="0" h="11859" w="12238">
                  <a:moveTo>
                    <a:pt x="1022" y="0"/>
                  </a:moveTo>
                  <a:cubicBezTo>
                    <a:pt x="999" y="0"/>
                    <a:pt x="980" y="9"/>
                    <a:pt x="962" y="28"/>
                  </a:cubicBezTo>
                  <a:cubicBezTo>
                    <a:pt x="555" y="250"/>
                    <a:pt x="112" y="1692"/>
                    <a:pt x="75" y="3281"/>
                  </a:cubicBezTo>
                  <a:cubicBezTo>
                    <a:pt x="1" y="4612"/>
                    <a:pt x="222" y="5611"/>
                    <a:pt x="555" y="5721"/>
                  </a:cubicBezTo>
                  <a:lnTo>
                    <a:pt x="11646" y="11859"/>
                  </a:lnTo>
                  <a:lnTo>
                    <a:pt x="12238" y="6165"/>
                  </a:lnTo>
                  <a:lnTo>
                    <a:pt x="1184" y="65"/>
                  </a:lnTo>
                  <a:cubicBezTo>
                    <a:pt x="1147" y="65"/>
                    <a:pt x="1147" y="28"/>
                    <a:pt x="1110" y="28"/>
                  </a:cubicBezTo>
                  <a:cubicBezTo>
                    <a:pt x="1073" y="9"/>
                    <a:pt x="1045" y="0"/>
                    <a:pt x="1022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7"/>
            <p:cNvSpPr/>
            <p:nvPr/>
          </p:nvSpPr>
          <p:spPr>
            <a:xfrm>
              <a:off x="7117192" y="1814321"/>
              <a:ext cx="88097" cy="287866"/>
            </a:xfrm>
            <a:custGeom>
              <a:rect b="b" l="l" r="r" t="t"/>
              <a:pathLst>
                <a:path extrusionOk="0" h="5751" w="1760">
                  <a:moveTo>
                    <a:pt x="1129" y="1"/>
                  </a:moveTo>
                  <a:cubicBezTo>
                    <a:pt x="1095" y="1"/>
                    <a:pt x="1061" y="10"/>
                    <a:pt x="1026" y="29"/>
                  </a:cubicBezTo>
                  <a:cubicBezTo>
                    <a:pt x="582" y="288"/>
                    <a:pt x="213" y="1693"/>
                    <a:pt x="102" y="3283"/>
                  </a:cubicBezTo>
                  <a:cubicBezTo>
                    <a:pt x="0" y="4702"/>
                    <a:pt x="270" y="5751"/>
                    <a:pt x="656" y="5751"/>
                  </a:cubicBezTo>
                  <a:cubicBezTo>
                    <a:pt x="692" y="5751"/>
                    <a:pt x="729" y="5742"/>
                    <a:pt x="767" y="5723"/>
                  </a:cubicBezTo>
                  <a:cubicBezTo>
                    <a:pt x="1174" y="5501"/>
                    <a:pt x="1581" y="4059"/>
                    <a:pt x="1692" y="2506"/>
                  </a:cubicBezTo>
                  <a:cubicBezTo>
                    <a:pt x="1759" y="1053"/>
                    <a:pt x="1487" y="1"/>
                    <a:pt x="1129" y="1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7"/>
            <p:cNvSpPr/>
            <p:nvPr/>
          </p:nvSpPr>
          <p:spPr>
            <a:xfrm>
              <a:off x="6365367" y="1791796"/>
              <a:ext cx="782860" cy="473670"/>
            </a:xfrm>
            <a:custGeom>
              <a:rect b="b" l="l" r="r" t="t"/>
              <a:pathLst>
                <a:path extrusionOk="0" h="9463" w="15640">
                  <a:moveTo>
                    <a:pt x="4224" y="1"/>
                  </a:moveTo>
                  <a:cubicBezTo>
                    <a:pt x="3773" y="1"/>
                    <a:pt x="2970" y="330"/>
                    <a:pt x="2034" y="923"/>
                  </a:cubicBezTo>
                  <a:cubicBezTo>
                    <a:pt x="666" y="1773"/>
                    <a:pt x="75" y="2513"/>
                    <a:pt x="1" y="3030"/>
                  </a:cubicBezTo>
                  <a:cubicBezTo>
                    <a:pt x="1" y="3067"/>
                    <a:pt x="75" y="3104"/>
                    <a:pt x="112" y="3178"/>
                  </a:cubicBezTo>
                  <a:cubicBezTo>
                    <a:pt x="149" y="3215"/>
                    <a:pt x="149" y="3215"/>
                    <a:pt x="186" y="3215"/>
                  </a:cubicBezTo>
                  <a:lnTo>
                    <a:pt x="11277" y="9463"/>
                  </a:lnTo>
                  <a:lnTo>
                    <a:pt x="15639" y="6210"/>
                  </a:lnTo>
                  <a:lnTo>
                    <a:pt x="4511" y="72"/>
                  </a:lnTo>
                  <a:cubicBezTo>
                    <a:pt x="4511" y="35"/>
                    <a:pt x="4437" y="35"/>
                    <a:pt x="4437" y="35"/>
                  </a:cubicBezTo>
                  <a:cubicBezTo>
                    <a:pt x="4379" y="12"/>
                    <a:pt x="4308" y="1"/>
                    <a:pt x="4224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7"/>
            <p:cNvSpPr/>
            <p:nvPr/>
          </p:nvSpPr>
          <p:spPr>
            <a:xfrm>
              <a:off x="6926082" y="2099333"/>
              <a:ext cx="225848" cy="167834"/>
            </a:xfrm>
            <a:custGeom>
              <a:rect b="b" l="l" r="r" t="t"/>
              <a:pathLst>
                <a:path extrusionOk="0" h="3353" w="4512">
                  <a:moveTo>
                    <a:pt x="4187" y="1"/>
                  </a:moveTo>
                  <a:cubicBezTo>
                    <a:pt x="3752" y="1"/>
                    <a:pt x="2926" y="314"/>
                    <a:pt x="1997" y="916"/>
                  </a:cubicBezTo>
                  <a:cubicBezTo>
                    <a:pt x="592" y="1803"/>
                    <a:pt x="1" y="2543"/>
                    <a:pt x="1" y="2986"/>
                  </a:cubicBezTo>
                  <a:cubicBezTo>
                    <a:pt x="1" y="3217"/>
                    <a:pt x="126" y="3353"/>
                    <a:pt x="390" y="3353"/>
                  </a:cubicBezTo>
                  <a:cubicBezTo>
                    <a:pt x="717" y="3353"/>
                    <a:pt x="1257" y="3145"/>
                    <a:pt x="2034" y="2654"/>
                  </a:cubicBezTo>
                  <a:cubicBezTo>
                    <a:pt x="3402" y="1803"/>
                    <a:pt x="4511" y="731"/>
                    <a:pt x="4511" y="213"/>
                  </a:cubicBezTo>
                  <a:cubicBezTo>
                    <a:pt x="4511" y="71"/>
                    <a:pt x="4393" y="1"/>
                    <a:pt x="4187" y="1"/>
                  </a:cubicBezTo>
                  <a:close/>
                </a:path>
              </a:pathLst>
            </a:custGeom>
            <a:solidFill>
              <a:srgbClr val="3B7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7"/>
            <p:cNvSpPr/>
            <p:nvPr/>
          </p:nvSpPr>
          <p:spPr>
            <a:xfrm>
              <a:off x="6106283" y="1682977"/>
              <a:ext cx="342426" cy="440034"/>
            </a:xfrm>
            <a:custGeom>
              <a:rect b="b" l="l" r="r" t="t"/>
              <a:pathLst>
                <a:path extrusionOk="0" h="8791" w="6841">
                  <a:moveTo>
                    <a:pt x="1055" y="0"/>
                  </a:moveTo>
                  <a:cubicBezTo>
                    <a:pt x="1036" y="0"/>
                    <a:pt x="1018" y="10"/>
                    <a:pt x="999" y="28"/>
                  </a:cubicBezTo>
                  <a:cubicBezTo>
                    <a:pt x="518" y="250"/>
                    <a:pt x="149" y="1692"/>
                    <a:pt x="112" y="3245"/>
                  </a:cubicBezTo>
                  <a:cubicBezTo>
                    <a:pt x="1" y="4613"/>
                    <a:pt x="260" y="5611"/>
                    <a:pt x="555" y="5722"/>
                  </a:cubicBezTo>
                  <a:lnTo>
                    <a:pt x="6249" y="8790"/>
                  </a:lnTo>
                  <a:lnTo>
                    <a:pt x="6840" y="3134"/>
                  </a:lnTo>
                  <a:lnTo>
                    <a:pt x="1221" y="65"/>
                  </a:lnTo>
                  <a:cubicBezTo>
                    <a:pt x="1184" y="65"/>
                    <a:pt x="1184" y="28"/>
                    <a:pt x="1110" y="28"/>
                  </a:cubicBezTo>
                  <a:cubicBezTo>
                    <a:pt x="1092" y="10"/>
                    <a:pt x="1073" y="0"/>
                    <a:pt x="1055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7"/>
            <p:cNvSpPr/>
            <p:nvPr/>
          </p:nvSpPr>
          <p:spPr>
            <a:xfrm>
              <a:off x="6391746" y="1840249"/>
              <a:ext cx="87947" cy="287866"/>
            </a:xfrm>
            <a:custGeom>
              <a:rect b="b" l="l" r="r" t="t"/>
              <a:pathLst>
                <a:path extrusionOk="0" h="5751" w="1757">
                  <a:moveTo>
                    <a:pt x="1129" y="0"/>
                  </a:moveTo>
                  <a:cubicBezTo>
                    <a:pt x="1096" y="0"/>
                    <a:pt x="1061" y="10"/>
                    <a:pt x="1027" y="29"/>
                  </a:cubicBezTo>
                  <a:cubicBezTo>
                    <a:pt x="546" y="251"/>
                    <a:pt x="139" y="1692"/>
                    <a:pt x="102" y="3282"/>
                  </a:cubicBezTo>
                  <a:cubicBezTo>
                    <a:pt x="1" y="4702"/>
                    <a:pt x="270" y="5750"/>
                    <a:pt x="628" y="5750"/>
                  </a:cubicBezTo>
                  <a:cubicBezTo>
                    <a:pt x="662" y="5750"/>
                    <a:pt x="696" y="5741"/>
                    <a:pt x="731" y="5722"/>
                  </a:cubicBezTo>
                  <a:cubicBezTo>
                    <a:pt x="1137" y="5500"/>
                    <a:pt x="1581" y="4059"/>
                    <a:pt x="1655" y="2469"/>
                  </a:cubicBezTo>
                  <a:cubicBezTo>
                    <a:pt x="1756" y="1049"/>
                    <a:pt x="1487" y="0"/>
                    <a:pt x="1129" y="0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7"/>
            <p:cNvSpPr/>
            <p:nvPr/>
          </p:nvSpPr>
          <p:spPr>
            <a:xfrm>
              <a:off x="5910168" y="1967639"/>
              <a:ext cx="510761" cy="321904"/>
            </a:xfrm>
            <a:custGeom>
              <a:rect b="b" l="l" r="r" t="t"/>
              <a:pathLst>
                <a:path extrusionOk="0" h="6431" w="10204">
                  <a:moveTo>
                    <a:pt x="4223" y="0"/>
                  </a:moveTo>
                  <a:cubicBezTo>
                    <a:pt x="3773" y="0"/>
                    <a:pt x="2969" y="330"/>
                    <a:pt x="2033" y="922"/>
                  </a:cubicBezTo>
                  <a:cubicBezTo>
                    <a:pt x="665" y="1772"/>
                    <a:pt x="37" y="2512"/>
                    <a:pt x="0" y="3066"/>
                  </a:cubicBezTo>
                  <a:cubicBezTo>
                    <a:pt x="0" y="3103"/>
                    <a:pt x="37" y="3177"/>
                    <a:pt x="111" y="3214"/>
                  </a:cubicBezTo>
                  <a:cubicBezTo>
                    <a:pt x="148" y="3251"/>
                    <a:pt x="148" y="3251"/>
                    <a:pt x="185" y="3251"/>
                  </a:cubicBezTo>
                  <a:lnTo>
                    <a:pt x="5878" y="6431"/>
                  </a:lnTo>
                  <a:lnTo>
                    <a:pt x="10204" y="3214"/>
                  </a:lnTo>
                  <a:lnTo>
                    <a:pt x="4473" y="72"/>
                  </a:lnTo>
                  <a:cubicBezTo>
                    <a:pt x="4473" y="35"/>
                    <a:pt x="4436" y="35"/>
                    <a:pt x="4436" y="35"/>
                  </a:cubicBezTo>
                  <a:cubicBezTo>
                    <a:pt x="4379" y="12"/>
                    <a:pt x="4307" y="0"/>
                    <a:pt x="4223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7"/>
            <p:cNvSpPr/>
            <p:nvPr/>
          </p:nvSpPr>
          <p:spPr>
            <a:xfrm>
              <a:off x="6196983" y="2124461"/>
              <a:ext cx="229502" cy="168635"/>
            </a:xfrm>
            <a:custGeom>
              <a:rect b="b" l="l" r="r" t="t"/>
              <a:pathLst>
                <a:path extrusionOk="0" h="3369" w="4585">
                  <a:moveTo>
                    <a:pt x="4258" y="0"/>
                  </a:moveTo>
                  <a:cubicBezTo>
                    <a:pt x="3820" y="0"/>
                    <a:pt x="2987" y="330"/>
                    <a:pt x="2034" y="931"/>
                  </a:cubicBezTo>
                  <a:cubicBezTo>
                    <a:pt x="592" y="1745"/>
                    <a:pt x="0" y="2521"/>
                    <a:pt x="37" y="3002"/>
                  </a:cubicBezTo>
                  <a:cubicBezTo>
                    <a:pt x="37" y="3233"/>
                    <a:pt x="170" y="3368"/>
                    <a:pt x="439" y="3368"/>
                  </a:cubicBezTo>
                  <a:cubicBezTo>
                    <a:pt x="772" y="3368"/>
                    <a:pt x="1314" y="3160"/>
                    <a:pt x="2071" y="2669"/>
                  </a:cubicBezTo>
                  <a:cubicBezTo>
                    <a:pt x="3476" y="1782"/>
                    <a:pt x="4585" y="747"/>
                    <a:pt x="4585" y="229"/>
                  </a:cubicBezTo>
                  <a:cubicBezTo>
                    <a:pt x="4585" y="74"/>
                    <a:pt x="4466" y="0"/>
                    <a:pt x="4258" y="0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7"/>
            <p:cNvSpPr/>
            <p:nvPr/>
          </p:nvSpPr>
          <p:spPr>
            <a:xfrm>
              <a:off x="6456067" y="1869882"/>
              <a:ext cx="342376" cy="441886"/>
            </a:xfrm>
            <a:custGeom>
              <a:rect b="b" l="l" r="r" t="t"/>
              <a:pathLst>
                <a:path extrusionOk="0" h="8828" w="6840">
                  <a:moveTo>
                    <a:pt x="1049" y="1"/>
                  </a:moveTo>
                  <a:cubicBezTo>
                    <a:pt x="1026" y="1"/>
                    <a:pt x="999" y="10"/>
                    <a:pt x="962" y="28"/>
                  </a:cubicBezTo>
                  <a:cubicBezTo>
                    <a:pt x="518" y="287"/>
                    <a:pt x="111" y="1692"/>
                    <a:pt x="37" y="3282"/>
                  </a:cubicBezTo>
                  <a:cubicBezTo>
                    <a:pt x="0" y="4613"/>
                    <a:pt x="222" y="5611"/>
                    <a:pt x="555" y="5722"/>
                  </a:cubicBezTo>
                  <a:lnTo>
                    <a:pt x="6248" y="8827"/>
                  </a:lnTo>
                  <a:lnTo>
                    <a:pt x="6840" y="3134"/>
                  </a:lnTo>
                  <a:lnTo>
                    <a:pt x="1220" y="65"/>
                  </a:lnTo>
                  <a:cubicBezTo>
                    <a:pt x="1146" y="28"/>
                    <a:pt x="1146" y="28"/>
                    <a:pt x="1109" y="28"/>
                  </a:cubicBezTo>
                  <a:cubicBezTo>
                    <a:pt x="1091" y="10"/>
                    <a:pt x="1073" y="1"/>
                    <a:pt x="1049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7"/>
            <p:cNvSpPr/>
            <p:nvPr/>
          </p:nvSpPr>
          <p:spPr>
            <a:xfrm>
              <a:off x="6739527" y="2027154"/>
              <a:ext cx="86395" cy="287866"/>
            </a:xfrm>
            <a:custGeom>
              <a:rect b="b" l="l" r="r" t="t"/>
              <a:pathLst>
                <a:path extrusionOk="0" h="5751" w="1726">
                  <a:moveTo>
                    <a:pt x="1095" y="1"/>
                  </a:moveTo>
                  <a:cubicBezTo>
                    <a:pt x="1061" y="1"/>
                    <a:pt x="1027" y="10"/>
                    <a:pt x="992" y="29"/>
                  </a:cubicBezTo>
                  <a:cubicBezTo>
                    <a:pt x="585" y="288"/>
                    <a:pt x="179" y="1692"/>
                    <a:pt x="68" y="3282"/>
                  </a:cubicBezTo>
                  <a:cubicBezTo>
                    <a:pt x="0" y="4702"/>
                    <a:pt x="242" y="5751"/>
                    <a:pt x="623" y="5751"/>
                  </a:cubicBezTo>
                  <a:cubicBezTo>
                    <a:pt x="658" y="5751"/>
                    <a:pt x="695" y="5741"/>
                    <a:pt x="733" y="5722"/>
                  </a:cubicBezTo>
                  <a:cubicBezTo>
                    <a:pt x="1140" y="5500"/>
                    <a:pt x="1547" y="4059"/>
                    <a:pt x="1658" y="2506"/>
                  </a:cubicBezTo>
                  <a:cubicBezTo>
                    <a:pt x="1725" y="1052"/>
                    <a:pt x="1453" y="1"/>
                    <a:pt x="1095" y="1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7"/>
            <p:cNvSpPr/>
            <p:nvPr/>
          </p:nvSpPr>
          <p:spPr>
            <a:xfrm>
              <a:off x="6259902" y="2154544"/>
              <a:ext cx="512663" cy="323756"/>
            </a:xfrm>
            <a:custGeom>
              <a:rect b="b" l="l" r="r" t="t"/>
              <a:pathLst>
                <a:path extrusionOk="0" h="6468" w="10242">
                  <a:moveTo>
                    <a:pt x="4224" y="0"/>
                  </a:moveTo>
                  <a:cubicBezTo>
                    <a:pt x="3773" y="0"/>
                    <a:pt x="2969" y="330"/>
                    <a:pt x="2034" y="922"/>
                  </a:cubicBezTo>
                  <a:cubicBezTo>
                    <a:pt x="592" y="1772"/>
                    <a:pt x="0" y="2549"/>
                    <a:pt x="37" y="3103"/>
                  </a:cubicBezTo>
                  <a:cubicBezTo>
                    <a:pt x="37" y="3140"/>
                    <a:pt x="74" y="3177"/>
                    <a:pt x="148" y="3214"/>
                  </a:cubicBezTo>
                  <a:cubicBezTo>
                    <a:pt x="185" y="3214"/>
                    <a:pt x="185" y="3288"/>
                    <a:pt x="222" y="3288"/>
                  </a:cubicBezTo>
                  <a:lnTo>
                    <a:pt x="5916" y="6468"/>
                  </a:lnTo>
                  <a:lnTo>
                    <a:pt x="10241" y="3214"/>
                  </a:lnTo>
                  <a:lnTo>
                    <a:pt x="4474" y="72"/>
                  </a:lnTo>
                  <a:cubicBezTo>
                    <a:pt x="4474" y="35"/>
                    <a:pt x="4437" y="35"/>
                    <a:pt x="4437" y="35"/>
                  </a:cubicBezTo>
                  <a:cubicBezTo>
                    <a:pt x="4379" y="12"/>
                    <a:pt x="4307" y="0"/>
                    <a:pt x="4224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7"/>
            <p:cNvSpPr/>
            <p:nvPr/>
          </p:nvSpPr>
          <p:spPr>
            <a:xfrm>
              <a:off x="6546716" y="2312166"/>
              <a:ext cx="229552" cy="167834"/>
            </a:xfrm>
            <a:custGeom>
              <a:rect b="b" l="l" r="r" t="t"/>
              <a:pathLst>
                <a:path extrusionOk="0" h="3353" w="4586">
                  <a:moveTo>
                    <a:pt x="4252" y="1"/>
                  </a:moveTo>
                  <a:cubicBezTo>
                    <a:pt x="3806" y="1"/>
                    <a:pt x="2963" y="313"/>
                    <a:pt x="2034" y="916"/>
                  </a:cubicBezTo>
                  <a:cubicBezTo>
                    <a:pt x="592" y="1729"/>
                    <a:pt x="1" y="2542"/>
                    <a:pt x="38" y="2986"/>
                  </a:cubicBezTo>
                  <a:cubicBezTo>
                    <a:pt x="38" y="3217"/>
                    <a:pt x="171" y="3352"/>
                    <a:pt x="439" y="3352"/>
                  </a:cubicBezTo>
                  <a:cubicBezTo>
                    <a:pt x="772" y="3352"/>
                    <a:pt x="1314" y="3144"/>
                    <a:pt x="2071" y="2653"/>
                  </a:cubicBezTo>
                  <a:cubicBezTo>
                    <a:pt x="3476" y="1803"/>
                    <a:pt x="4585" y="731"/>
                    <a:pt x="4585" y="213"/>
                  </a:cubicBezTo>
                  <a:cubicBezTo>
                    <a:pt x="4585" y="71"/>
                    <a:pt x="4463" y="1"/>
                    <a:pt x="4252" y="1"/>
                  </a:cubicBezTo>
                  <a:close/>
                </a:path>
              </a:pathLst>
            </a:custGeom>
            <a:solidFill>
              <a:srgbClr val="3B7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7"/>
            <p:cNvSpPr/>
            <p:nvPr/>
          </p:nvSpPr>
          <p:spPr>
            <a:xfrm>
              <a:off x="5332785" y="2071152"/>
              <a:ext cx="449744" cy="447842"/>
            </a:xfrm>
            <a:custGeom>
              <a:rect b="b" l="l" r="r" t="t"/>
              <a:pathLst>
                <a:path extrusionOk="0" h="8947" w="8985">
                  <a:moveTo>
                    <a:pt x="8799" y="0"/>
                  </a:moveTo>
                  <a:lnTo>
                    <a:pt x="0" y="7061"/>
                  </a:lnTo>
                  <a:lnTo>
                    <a:pt x="3549" y="8947"/>
                  </a:lnTo>
                  <a:lnTo>
                    <a:pt x="8984" y="5583"/>
                  </a:lnTo>
                  <a:lnTo>
                    <a:pt x="8799" y="0"/>
                  </a:ln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7"/>
            <p:cNvSpPr/>
            <p:nvPr/>
          </p:nvSpPr>
          <p:spPr>
            <a:xfrm>
              <a:off x="5686223" y="2185878"/>
              <a:ext cx="94454" cy="164731"/>
            </a:xfrm>
            <a:custGeom>
              <a:rect b="b" l="l" r="r" t="t"/>
              <a:pathLst>
                <a:path extrusionOk="0" h="3291" w="1887">
                  <a:moveTo>
                    <a:pt x="1" y="0"/>
                  </a:moveTo>
                  <a:lnTo>
                    <a:pt x="38" y="2329"/>
                  </a:lnTo>
                  <a:lnTo>
                    <a:pt x="1886" y="3291"/>
                  </a:lnTo>
                  <a:lnTo>
                    <a:pt x="1849" y="10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7"/>
            <p:cNvSpPr/>
            <p:nvPr/>
          </p:nvSpPr>
          <p:spPr>
            <a:xfrm>
              <a:off x="5778774" y="2167358"/>
              <a:ext cx="112924" cy="183251"/>
            </a:xfrm>
            <a:custGeom>
              <a:rect b="b" l="l" r="r" t="t"/>
              <a:pathLst>
                <a:path extrusionOk="0" h="3661" w="2256">
                  <a:moveTo>
                    <a:pt x="2181" y="1"/>
                  </a:moveTo>
                  <a:lnTo>
                    <a:pt x="0" y="1405"/>
                  </a:lnTo>
                  <a:lnTo>
                    <a:pt x="37" y="3661"/>
                  </a:lnTo>
                  <a:lnTo>
                    <a:pt x="2255" y="2330"/>
                  </a:lnTo>
                  <a:lnTo>
                    <a:pt x="2181" y="1"/>
                  </a:ln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7"/>
            <p:cNvSpPr/>
            <p:nvPr/>
          </p:nvSpPr>
          <p:spPr>
            <a:xfrm>
              <a:off x="5686223" y="2119255"/>
              <a:ext cx="201772" cy="118480"/>
            </a:xfrm>
            <a:custGeom>
              <a:rect b="b" l="l" r="r" t="t"/>
              <a:pathLst>
                <a:path extrusionOk="0" h="2367" w="4031">
                  <a:moveTo>
                    <a:pt x="2182" y="0"/>
                  </a:moveTo>
                  <a:lnTo>
                    <a:pt x="1" y="1331"/>
                  </a:lnTo>
                  <a:lnTo>
                    <a:pt x="1849" y="2366"/>
                  </a:lnTo>
                  <a:lnTo>
                    <a:pt x="4030" y="962"/>
                  </a:lnTo>
                  <a:lnTo>
                    <a:pt x="218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7"/>
            <p:cNvSpPr/>
            <p:nvPr/>
          </p:nvSpPr>
          <p:spPr>
            <a:xfrm>
              <a:off x="5669554" y="2245293"/>
              <a:ext cx="138853" cy="230954"/>
            </a:xfrm>
            <a:custGeom>
              <a:rect b="b" l="l" r="r" t="t"/>
              <a:pathLst>
                <a:path extrusionOk="0" h="4614" w="2774">
                  <a:moveTo>
                    <a:pt x="1385" y="1"/>
                  </a:moveTo>
                  <a:cubicBezTo>
                    <a:pt x="1028" y="1"/>
                    <a:pt x="674" y="84"/>
                    <a:pt x="407" y="255"/>
                  </a:cubicBezTo>
                  <a:cubicBezTo>
                    <a:pt x="407" y="255"/>
                    <a:pt x="371" y="292"/>
                    <a:pt x="334" y="292"/>
                  </a:cubicBezTo>
                  <a:lnTo>
                    <a:pt x="1" y="292"/>
                  </a:lnTo>
                  <a:lnTo>
                    <a:pt x="112" y="3878"/>
                  </a:lnTo>
                  <a:cubicBezTo>
                    <a:pt x="112" y="4100"/>
                    <a:pt x="223" y="4285"/>
                    <a:pt x="518" y="4396"/>
                  </a:cubicBezTo>
                  <a:cubicBezTo>
                    <a:pt x="788" y="4539"/>
                    <a:pt x="1118" y="4613"/>
                    <a:pt x="1445" y="4613"/>
                  </a:cubicBezTo>
                  <a:cubicBezTo>
                    <a:pt x="1793" y="4613"/>
                    <a:pt x="2137" y="4530"/>
                    <a:pt x="2404" y="4359"/>
                  </a:cubicBezTo>
                  <a:cubicBezTo>
                    <a:pt x="2626" y="4248"/>
                    <a:pt x="2774" y="3989"/>
                    <a:pt x="2774" y="3804"/>
                  </a:cubicBezTo>
                  <a:lnTo>
                    <a:pt x="2700" y="255"/>
                  </a:lnTo>
                  <a:lnTo>
                    <a:pt x="2367" y="255"/>
                  </a:lnTo>
                  <a:lnTo>
                    <a:pt x="2330" y="218"/>
                  </a:lnTo>
                  <a:cubicBezTo>
                    <a:pt x="2061" y="75"/>
                    <a:pt x="1722" y="1"/>
                    <a:pt x="1385" y="1"/>
                  </a:cubicBez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7"/>
            <p:cNvSpPr/>
            <p:nvPr/>
          </p:nvSpPr>
          <p:spPr>
            <a:xfrm>
              <a:off x="5665850" y="2222819"/>
              <a:ext cx="148113" cy="77886"/>
            </a:xfrm>
            <a:custGeom>
              <a:rect b="b" l="l" r="r" t="t"/>
              <a:pathLst>
                <a:path extrusionOk="0" h="1556" w="2959">
                  <a:moveTo>
                    <a:pt x="1494" y="1"/>
                  </a:moveTo>
                  <a:cubicBezTo>
                    <a:pt x="1126" y="1"/>
                    <a:pt x="757" y="84"/>
                    <a:pt x="481" y="260"/>
                  </a:cubicBezTo>
                  <a:cubicBezTo>
                    <a:pt x="1" y="519"/>
                    <a:pt x="1" y="1037"/>
                    <a:pt x="555" y="1370"/>
                  </a:cubicBezTo>
                  <a:cubicBezTo>
                    <a:pt x="815" y="1491"/>
                    <a:pt x="1132" y="1555"/>
                    <a:pt x="1449" y="1555"/>
                  </a:cubicBezTo>
                  <a:cubicBezTo>
                    <a:pt x="1807" y="1555"/>
                    <a:pt x="2166" y="1472"/>
                    <a:pt x="2441" y="1296"/>
                  </a:cubicBezTo>
                  <a:cubicBezTo>
                    <a:pt x="2959" y="1000"/>
                    <a:pt x="2959" y="482"/>
                    <a:pt x="2404" y="187"/>
                  </a:cubicBezTo>
                  <a:cubicBezTo>
                    <a:pt x="2144" y="65"/>
                    <a:pt x="1819" y="1"/>
                    <a:pt x="1494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7"/>
            <p:cNvSpPr/>
            <p:nvPr/>
          </p:nvSpPr>
          <p:spPr>
            <a:xfrm>
              <a:off x="5684371" y="2227624"/>
              <a:ext cx="107368" cy="37842"/>
            </a:xfrm>
            <a:custGeom>
              <a:rect b="b" l="l" r="r" t="t"/>
              <a:pathLst>
                <a:path extrusionOk="0" h="756" w="2145">
                  <a:moveTo>
                    <a:pt x="1126" y="0"/>
                  </a:moveTo>
                  <a:cubicBezTo>
                    <a:pt x="829" y="0"/>
                    <a:pt x="523" y="78"/>
                    <a:pt x="296" y="201"/>
                  </a:cubicBezTo>
                  <a:cubicBezTo>
                    <a:pt x="75" y="386"/>
                    <a:pt x="1" y="608"/>
                    <a:pt x="38" y="756"/>
                  </a:cubicBezTo>
                  <a:cubicBezTo>
                    <a:pt x="75" y="645"/>
                    <a:pt x="185" y="571"/>
                    <a:pt x="296" y="460"/>
                  </a:cubicBezTo>
                  <a:cubicBezTo>
                    <a:pt x="517" y="340"/>
                    <a:pt x="813" y="274"/>
                    <a:pt x="1102" y="274"/>
                  </a:cubicBezTo>
                  <a:cubicBezTo>
                    <a:pt x="1348" y="274"/>
                    <a:pt x="1589" y="322"/>
                    <a:pt x="1775" y="423"/>
                  </a:cubicBezTo>
                  <a:cubicBezTo>
                    <a:pt x="1923" y="534"/>
                    <a:pt x="2034" y="608"/>
                    <a:pt x="2071" y="719"/>
                  </a:cubicBezTo>
                  <a:cubicBezTo>
                    <a:pt x="2145" y="534"/>
                    <a:pt x="2071" y="275"/>
                    <a:pt x="1775" y="164"/>
                  </a:cubicBezTo>
                  <a:cubicBezTo>
                    <a:pt x="1595" y="50"/>
                    <a:pt x="1364" y="0"/>
                    <a:pt x="1126" y="0"/>
                  </a:cubicBez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7"/>
            <p:cNvSpPr/>
            <p:nvPr/>
          </p:nvSpPr>
          <p:spPr>
            <a:xfrm>
              <a:off x="5688075" y="2243341"/>
              <a:ext cx="101812" cy="45150"/>
            </a:xfrm>
            <a:custGeom>
              <a:rect b="b" l="l" r="r" t="t"/>
              <a:pathLst>
                <a:path extrusionOk="0" h="902" w="2034">
                  <a:moveTo>
                    <a:pt x="1113" y="1"/>
                  </a:moveTo>
                  <a:cubicBezTo>
                    <a:pt x="819" y="1"/>
                    <a:pt x="523" y="76"/>
                    <a:pt x="296" y="220"/>
                  </a:cubicBezTo>
                  <a:cubicBezTo>
                    <a:pt x="148" y="257"/>
                    <a:pt x="37" y="405"/>
                    <a:pt x="1" y="479"/>
                  </a:cubicBezTo>
                  <a:cubicBezTo>
                    <a:pt x="37" y="553"/>
                    <a:pt x="148" y="664"/>
                    <a:pt x="296" y="738"/>
                  </a:cubicBezTo>
                  <a:cubicBezTo>
                    <a:pt x="477" y="853"/>
                    <a:pt x="701" y="902"/>
                    <a:pt x="933" y="902"/>
                  </a:cubicBezTo>
                  <a:cubicBezTo>
                    <a:pt x="1224" y="902"/>
                    <a:pt x="1528" y="824"/>
                    <a:pt x="1775" y="701"/>
                  </a:cubicBezTo>
                  <a:cubicBezTo>
                    <a:pt x="1886" y="627"/>
                    <a:pt x="1997" y="516"/>
                    <a:pt x="2034" y="442"/>
                  </a:cubicBezTo>
                  <a:cubicBezTo>
                    <a:pt x="1997" y="331"/>
                    <a:pt x="1886" y="257"/>
                    <a:pt x="1775" y="146"/>
                  </a:cubicBezTo>
                  <a:cubicBezTo>
                    <a:pt x="1579" y="48"/>
                    <a:pt x="1346" y="1"/>
                    <a:pt x="1113" y="1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7"/>
            <p:cNvSpPr/>
            <p:nvPr/>
          </p:nvSpPr>
          <p:spPr>
            <a:xfrm>
              <a:off x="5825025" y="2258057"/>
              <a:ext cx="86996" cy="148063"/>
            </a:xfrm>
            <a:custGeom>
              <a:rect b="b" l="l" r="r" t="t"/>
              <a:pathLst>
                <a:path extrusionOk="0" h="2958" w="1738">
                  <a:moveTo>
                    <a:pt x="0" y="0"/>
                  </a:moveTo>
                  <a:lnTo>
                    <a:pt x="74" y="2070"/>
                  </a:lnTo>
                  <a:lnTo>
                    <a:pt x="1738" y="2958"/>
                  </a:lnTo>
                  <a:lnTo>
                    <a:pt x="1664" y="9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7"/>
            <p:cNvSpPr/>
            <p:nvPr/>
          </p:nvSpPr>
          <p:spPr>
            <a:xfrm>
              <a:off x="5908316" y="2241389"/>
              <a:ext cx="103664" cy="164731"/>
            </a:xfrm>
            <a:custGeom>
              <a:rect b="b" l="l" r="r" t="t"/>
              <a:pathLst>
                <a:path extrusionOk="0" h="3291" w="2071">
                  <a:moveTo>
                    <a:pt x="1996" y="0"/>
                  </a:moveTo>
                  <a:lnTo>
                    <a:pt x="0" y="1257"/>
                  </a:lnTo>
                  <a:lnTo>
                    <a:pt x="74" y="3291"/>
                  </a:lnTo>
                  <a:lnTo>
                    <a:pt x="2070" y="2108"/>
                  </a:lnTo>
                  <a:lnTo>
                    <a:pt x="1996" y="0"/>
                  </a:ln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7"/>
            <p:cNvSpPr/>
            <p:nvPr/>
          </p:nvSpPr>
          <p:spPr>
            <a:xfrm>
              <a:off x="5825025" y="2196990"/>
              <a:ext cx="183251" cy="107368"/>
            </a:xfrm>
            <a:custGeom>
              <a:rect b="b" l="l" r="r" t="t"/>
              <a:pathLst>
                <a:path extrusionOk="0" h="2145" w="3661">
                  <a:moveTo>
                    <a:pt x="1997" y="0"/>
                  </a:moveTo>
                  <a:lnTo>
                    <a:pt x="0" y="1220"/>
                  </a:lnTo>
                  <a:lnTo>
                    <a:pt x="1664" y="2144"/>
                  </a:lnTo>
                  <a:lnTo>
                    <a:pt x="3660" y="887"/>
                  </a:lnTo>
                  <a:lnTo>
                    <a:pt x="1997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7"/>
            <p:cNvSpPr/>
            <p:nvPr/>
          </p:nvSpPr>
          <p:spPr>
            <a:xfrm>
              <a:off x="5454919" y="2348707"/>
              <a:ext cx="105516" cy="192512"/>
            </a:xfrm>
            <a:custGeom>
              <a:rect b="b" l="l" r="r" t="t"/>
              <a:pathLst>
                <a:path extrusionOk="0" h="3846" w="2108">
                  <a:moveTo>
                    <a:pt x="0" y="1"/>
                  </a:moveTo>
                  <a:lnTo>
                    <a:pt x="74" y="2773"/>
                  </a:lnTo>
                  <a:lnTo>
                    <a:pt x="2108" y="3846"/>
                  </a:lnTo>
                  <a:lnTo>
                    <a:pt x="2071" y="11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7"/>
            <p:cNvSpPr/>
            <p:nvPr/>
          </p:nvSpPr>
          <p:spPr>
            <a:xfrm>
              <a:off x="5454919" y="2250649"/>
              <a:ext cx="260987" cy="153619"/>
            </a:xfrm>
            <a:custGeom>
              <a:rect b="b" l="l" r="r" t="t"/>
              <a:pathLst>
                <a:path extrusionOk="0" h="3069" w="5214">
                  <a:moveTo>
                    <a:pt x="3180" y="0"/>
                  </a:moveTo>
                  <a:lnTo>
                    <a:pt x="0" y="1960"/>
                  </a:lnTo>
                  <a:lnTo>
                    <a:pt x="2071" y="3069"/>
                  </a:lnTo>
                  <a:lnTo>
                    <a:pt x="5213" y="1072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7"/>
            <p:cNvSpPr/>
            <p:nvPr/>
          </p:nvSpPr>
          <p:spPr>
            <a:xfrm>
              <a:off x="5534456" y="2300604"/>
              <a:ext cx="103714" cy="50005"/>
            </a:xfrm>
            <a:custGeom>
              <a:rect b="b" l="l" r="r" t="t"/>
              <a:pathLst>
                <a:path extrusionOk="0" h="999" w="2072">
                  <a:moveTo>
                    <a:pt x="297" y="0"/>
                  </a:moveTo>
                  <a:lnTo>
                    <a:pt x="1" y="111"/>
                  </a:lnTo>
                  <a:lnTo>
                    <a:pt x="112" y="185"/>
                  </a:lnTo>
                  <a:lnTo>
                    <a:pt x="297" y="74"/>
                  </a:lnTo>
                  <a:lnTo>
                    <a:pt x="1960" y="999"/>
                  </a:lnTo>
                  <a:lnTo>
                    <a:pt x="2071" y="925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7"/>
            <p:cNvSpPr/>
            <p:nvPr/>
          </p:nvSpPr>
          <p:spPr>
            <a:xfrm>
              <a:off x="5540012" y="2304308"/>
              <a:ext cx="92602" cy="51857"/>
            </a:xfrm>
            <a:custGeom>
              <a:rect b="b" l="l" r="r" t="t"/>
              <a:pathLst>
                <a:path extrusionOk="0" h="1036" w="1850">
                  <a:moveTo>
                    <a:pt x="186" y="0"/>
                  </a:moveTo>
                  <a:lnTo>
                    <a:pt x="1" y="111"/>
                  </a:lnTo>
                  <a:lnTo>
                    <a:pt x="1702" y="1036"/>
                  </a:lnTo>
                  <a:lnTo>
                    <a:pt x="1849" y="92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7"/>
            <p:cNvSpPr/>
            <p:nvPr/>
          </p:nvSpPr>
          <p:spPr>
            <a:xfrm>
              <a:off x="5558533" y="2304308"/>
              <a:ext cx="161077" cy="236910"/>
            </a:xfrm>
            <a:custGeom>
              <a:rect b="b" l="l" r="r" t="t"/>
              <a:pathLst>
                <a:path extrusionOk="0" h="4733" w="3218">
                  <a:moveTo>
                    <a:pt x="3143" y="0"/>
                  </a:moveTo>
                  <a:lnTo>
                    <a:pt x="1" y="1997"/>
                  </a:lnTo>
                  <a:lnTo>
                    <a:pt x="38" y="4733"/>
                  </a:lnTo>
                  <a:lnTo>
                    <a:pt x="3217" y="2773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7"/>
            <p:cNvSpPr/>
            <p:nvPr/>
          </p:nvSpPr>
          <p:spPr>
            <a:xfrm>
              <a:off x="5577053" y="2359819"/>
              <a:ext cx="129592" cy="159175"/>
            </a:xfrm>
            <a:custGeom>
              <a:rect b="b" l="l" r="r" t="t"/>
              <a:pathLst>
                <a:path extrusionOk="0" h="3180" w="2589">
                  <a:moveTo>
                    <a:pt x="2514" y="1"/>
                  </a:moveTo>
                  <a:lnTo>
                    <a:pt x="2403" y="37"/>
                  </a:lnTo>
                  <a:lnTo>
                    <a:pt x="2440" y="1590"/>
                  </a:lnTo>
                  <a:lnTo>
                    <a:pt x="0" y="3106"/>
                  </a:lnTo>
                  <a:lnTo>
                    <a:pt x="0" y="3180"/>
                  </a:lnTo>
                  <a:lnTo>
                    <a:pt x="2588" y="1627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rgbClr val="8066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7"/>
            <p:cNvSpPr/>
            <p:nvPr/>
          </p:nvSpPr>
          <p:spPr>
            <a:xfrm>
              <a:off x="5575201" y="2361671"/>
              <a:ext cx="124036" cy="153669"/>
            </a:xfrm>
            <a:custGeom>
              <a:rect b="b" l="l" r="r" t="t"/>
              <a:pathLst>
                <a:path extrusionOk="0" h="3070" w="2478">
                  <a:moveTo>
                    <a:pt x="2440" y="0"/>
                  </a:moveTo>
                  <a:lnTo>
                    <a:pt x="0" y="1553"/>
                  </a:lnTo>
                  <a:lnTo>
                    <a:pt x="37" y="3069"/>
                  </a:lnTo>
                  <a:lnTo>
                    <a:pt x="2477" y="1553"/>
                  </a:lnTo>
                  <a:lnTo>
                    <a:pt x="2440" y="0"/>
                  </a:lnTo>
                  <a:close/>
                </a:path>
              </a:pathLst>
            </a:custGeom>
            <a:solidFill>
              <a:srgbClr val="9174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7"/>
            <p:cNvSpPr/>
            <p:nvPr/>
          </p:nvSpPr>
          <p:spPr>
            <a:xfrm>
              <a:off x="5573349" y="2400864"/>
              <a:ext cx="16718" cy="22625"/>
            </a:xfrm>
            <a:custGeom>
              <a:rect b="b" l="l" r="r" t="t"/>
              <a:pathLst>
                <a:path extrusionOk="0" h="452" w="334">
                  <a:moveTo>
                    <a:pt x="235" y="0"/>
                  </a:moveTo>
                  <a:cubicBezTo>
                    <a:pt x="210" y="0"/>
                    <a:pt x="181" y="9"/>
                    <a:pt x="148" y="31"/>
                  </a:cubicBezTo>
                  <a:cubicBezTo>
                    <a:pt x="74" y="105"/>
                    <a:pt x="0" y="253"/>
                    <a:pt x="0" y="327"/>
                  </a:cubicBezTo>
                  <a:cubicBezTo>
                    <a:pt x="0" y="410"/>
                    <a:pt x="42" y="451"/>
                    <a:pt x="94" y="451"/>
                  </a:cubicBezTo>
                  <a:cubicBezTo>
                    <a:pt x="111" y="451"/>
                    <a:pt x="130" y="447"/>
                    <a:pt x="148" y="438"/>
                  </a:cubicBezTo>
                  <a:cubicBezTo>
                    <a:pt x="259" y="364"/>
                    <a:pt x="333" y="253"/>
                    <a:pt x="333" y="105"/>
                  </a:cubicBezTo>
                  <a:cubicBezTo>
                    <a:pt x="333" y="52"/>
                    <a:pt x="296" y="0"/>
                    <a:pt x="235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7"/>
            <p:cNvSpPr/>
            <p:nvPr/>
          </p:nvSpPr>
          <p:spPr>
            <a:xfrm>
              <a:off x="5575201" y="2404217"/>
              <a:ext cx="16718" cy="18570"/>
            </a:xfrm>
            <a:custGeom>
              <a:rect b="b" l="l" r="r" t="t"/>
              <a:pathLst>
                <a:path extrusionOk="0" h="371" w="334">
                  <a:moveTo>
                    <a:pt x="333" y="75"/>
                  </a:moveTo>
                  <a:lnTo>
                    <a:pt x="185" y="186"/>
                  </a:lnTo>
                  <a:lnTo>
                    <a:pt x="333" y="149"/>
                  </a:lnTo>
                  <a:lnTo>
                    <a:pt x="333" y="75"/>
                  </a:lnTo>
                  <a:close/>
                  <a:moveTo>
                    <a:pt x="185" y="1"/>
                  </a:moveTo>
                  <a:lnTo>
                    <a:pt x="111" y="38"/>
                  </a:lnTo>
                  <a:lnTo>
                    <a:pt x="111" y="186"/>
                  </a:lnTo>
                  <a:lnTo>
                    <a:pt x="0" y="260"/>
                  </a:lnTo>
                  <a:lnTo>
                    <a:pt x="0" y="334"/>
                  </a:lnTo>
                  <a:lnTo>
                    <a:pt x="111" y="223"/>
                  </a:lnTo>
                  <a:lnTo>
                    <a:pt x="111" y="371"/>
                  </a:lnTo>
                  <a:lnTo>
                    <a:pt x="185" y="371"/>
                  </a:lnTo>
                  <a:lnTo>
                    <a:pt x="185" y="186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7"/>
            <p:cNvSpPr/>
            <p:nvPr/>
          </p:nvSpPr>
          <p:spPr>
            <a:xfrm>
              <a:off x="5684371" y="2333240"/>
              <a:ext cx="16718" cy="22625"/>
            </a:xfrm>
            <a:custGeom>
              <a:rect b="b" l="l" r="r" t="t"/>
              <a:pathLst>
                <a:path extrusionOk="0" h="452" w="334">
                  <a:moveTo>
                    <a:pt x="240" y="0"/>
                  </a:moveTo>
                  <a:cubicBezTo>
                    <a:pt x="222" y="0"/>
                    <a:pt x="204" y="5"/>
                    <a:pt x="185" y="14"/>
                  </a:cubicBezTo>
                  <a:cubicBezTo>
                    <a:pt x="75" y="51"/>
                    <a:pt x="1" y="199"/>
                    <a:pt x="1" y="347"/>
                  </a:cubicBezTo>
                  <a:cubicBezTo>
                    <a:pt x="1" y="399"/>
                    <a:pt x="38" y="451"/>
                    <a:pt x="98" y="451"/>
                  </a:cubicBezTo>
                  <a:cubicBezTo>
                    <a:pt x="124" y="451"/>
                    <a:pt x="153" y="442"/>
                    <a:pt x="185" y="421"/>
                  </a:cubicBezTo>
                  <a:cubicBezTo>
                    <a:pt x="259" y="384"/>
                    <a:pt x="333" y="273"/>
                    <a:pt x="333" y="125"/>
                  </a:cubicBezTo>
                  <a:cubicBezTo>
                    <a:pt x="333" y="42"/>
                    <a:pt x="292" y="0"/>
                    <a:pt x="240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7"/>
            <p:cNvSpPr/>
            <p:nvPr/>
          </p:nvSpPr>
          <p:spPr>
            <a:xfrm>
              <a:off x="5686223" y="2339446"/>
              <a:ext cx="16718" cy="11162"/>
            </a:xfrm>
            <a:custGeom>
              <a:rect b="b" l="l" r="r" t="t"/>
              <a:pathLst>
                <a:path extrusionOk="0" h="223" w="334">
                  <a:moveTo>
                    <a:pt x="259" y="1"/>
                  </a:moveTo>
                  <a:lnTo>
                    <a:pt x="1" y="186"/>
                  </a:lnTo>
                  <a:lnTo>
                    <a:pt x="1" y="223"/>
                  </a:lnTo>
                  <a:lnTo>
                    <a:pt x="333" y="38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7"/>
            <p:cNvSpPr/>
            <p:nvPr/>
          </p:nvSpPr>
          <p:spPr>
            <a:xfrm>
              <a:off x="5519690" y="2341298"/>
              <a:ext cx="29633" cy="22725"/>
            </a:xfrm>
            <a:custGeom>
              <a:rect b="b" l="l" r="r" t="t"/>
              <a:pathLst>
                <a:path extrusionOk="0" h="454" w="592">
                  <a:moveTo>
                    <a:pt x="0" y="1"/>
                  </a:moveTo>
                  <a:lnTo>
                    <a:pt x="0" y="223"/>
                  </a:lnTo>
                  <a:cubicBezTo>
                    <a:pt x="0" y="297"/>
                    <a:pt x="37" y="334"/>
                    <a:pt x="74" y="371"/>
                  </a:cubicBezTo>
                  <a:cubicBezTo>
                    <a:pt x="148" y="426"/>
                    <a:pt x="231" y="454"/>
                    <a:pt x="310" y="454"/>
                  </a:cubicBezTo>
                  <a:cubicBezTo>
                    <a:pt x="388" y="454"/>
                    <a:pt x="462" y="426"/>
                    <a:pt x="518" y="371"/>
                  </a:cubicBezTo>
                  <a:cubicBezTo>
                    <a:pt x="555" y="334"/>
                    <a:pt x="592" y="297"/>
                    <a:pt x="592" y="223"/>
                  </a:cubicBezTo>
                  <a:lnTo>
                    <a:pt x="592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7"/>
            <p:cNvSpPr/>
            <p:nvPr/>
          </p:nvSpPr>
          <p:spPr>
            <a:xfrm>
              <a:off x="5517838" y="2331788"/>
              <a:ext cx="33337" cy="17920"/>
            </a:xfrm>
            <a:custGeom>
              <a:rect b="b" l="l" r="r" t="t"/>
              <a:pathLst>
                <a:path extrusionOk="0" h="358" w="666">
                  <a:moveTo>
                    <a:pt x="349" y="0"/>
                  </a:moveTo>
                  <a:cubicBezTo>
                    <a:pt x="264" y="0"/>
                    <a:pt x="175" y="22"/>
                    <a:pt x="111" y="43"/>
                  </a:cubicBezTo>
                  <a:cubicBezTo>
                    <a:pt x="0" y="154"/>
                    <a:pt x="37" y="228"/>
                    <a:pt x="111" y="302"/>
                  </a:cubicBezTo>
                  <a:cubicBezTo>
                    <a:pt x="185" y="339"/>
                    <a:pt x="268" y="357"/>
                    <a:pt x="342" y="357"/>
                  </a:cubicBezTo>
                  <a:cubicBezTo>
                    <a:pt x="416" y="357"/>
                    <a:pt x="481" y="339"/>
                    <a:pt x="518" y="302"/>
                  </a:cubicBezTo>
                  <a:cubicBezTo>
                    <a:pt x="666" y="228"/>
                    <a:pt x="629" y="80"/>
                    <a:pt x="518" y="43"/>
                  </a:cubicBezTo>
                  <a:cubicBezTo>
                    <a:pt x="471" y="12"/>
                    <a:pt x="411" y="0"/>
                    <a:pt x="349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7"/>
            <p:cNvSpPr/>
            <p:nvPr/>
          </p:nvSpPr>
          <p:spPr>
            <a:xfrm>
              <a:off x="5614043" y="2283936"/>
              <a:ext cx="29683" cy="21323"/>
            </a:xfrm>
            <a:custGeom>
              <a:rect b="b" l="l" r="r" t="t"/>
              <a:pathLst>
                <a:path extrusionOk="0" h="426" w="593">
                  <a:moveTo>
                    <a:pt x="1" y="1"/>
                  </a:moveTo>
                  <a:lnTo>
                    <a:pt x="1" y="223"/>
                  </a:lnTo>
                  <a:cubicBezTo>
                    <a:pt x="1" y="260"/>
                    <a:pt x="38" y="333"/>
                    <a:pt x="112" y="370"/>
                  </a:cubicBezTo>
                  <a:cubicBezTo>
                    <a:pt x="167" y="407"/>
                    <a:pt x="241" y="426"/>
                    <a:pt x="315" y="426"/>
                  </a:cubicBezTo>
                  <a:cubicBezTo>
                    <a:pt x="389" y="426"/>
                    <a:pt x="463" y="407"/>
                    <a:pt x="518" y="370"/>
                  </a:cubicBezTo>
                  <a:cubicBezTo>
                    <a:pt x="555" y="333"/>
                    <a:pt x="592" y="260"/>
                    <a:pt x="592" y="223"/>
                  </a:cubicBezTo>
                  <a:lnTo>
                    <a:pt x="592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7"/>
            <p:cNvSpPr/>
            <p:nvPr/>
          </p:nvSpPr>
          <p:spPr>
            <a:xfrm>
              <a:off x="5612191" y="2274425"/>
              <a:ext cx="35239" cy="16218"/>
            </a:xfrm>
            <a:custGeom>
              <a:rect b="b" l="l" r="r" t="t"/>
              <a:pathLst>
                <a:path extrusionOk="0" h="324" w="704">
                  <a:moveTo>
                    <a:pt x="359" y="0"/>
                  </a:moveTo>
                  <a:cubicBezTo>
                    <a:pt x="271" y="0"/>
                    <a:pt x="191" y="21"/>
                    <a:pt x="149" y="43"/>
                  </a:cubicBezTo>
                  <a:cubicBezTo>
                    <a:pt x="1" y="154"/>
                    <a:pt x="1" y="228"/>
                    <a:pt x="149" y="265"/>
                  </a:cubicBezTo>
                  <a:cubicBezTo>
                    <a:pt x="192" y="308"/>
                    <a:pt x="247" y="323"/>
                    <a:pt x="304" y="323"/>
                  </a:cubicBezTo>
                  <a:cubicBezTo>
                    <a:pt x="393" y="323"/>
                    <a:pt x="488" y="287"/>
                    <a:pt x="555" y="265"/>
                  </a:cubicBezTo>
                  <a:cubicBezTo>
                    <a:pt x="703" y="228"/>
                    <a:pt x="703" y="80"/>
                    <a:pt x="555" y="43"/>
                  </a:cubicBezTo>
                  <a:cubicBezTo>
                    <a:pt x="493" y="12"/>
                    <a:pt x="424" y="0"/>
                    <a:pt x="359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7"/>
            <p:cNvSpPr/>
            <p:nvPr/>
          </p:nvSpPr>
          <p:spPr>
            <a:xfrm>
              <a:off x="6258050" y="2413478"/>
              <a:ext cx="101812" cy="196216"/>
            </a:xfrm>
            <a:custGeom>
              <a:rect b="b" l="l" r="r" t="t"/>
              <a:pathLst>
                <a:path extrusionOk="0" h="3920" w="2034">
                  <a:moveTo>
                    <a:pt x="1923" y="1"/>
                  </a:moveTo>
                  <a:lnTo>
                    <a:pt x="0" y="1184"/>
                  </a:lnTo>
                  <a:lnTo>
                    <a:pt x="74" y="3920"/>
                  </a:lnTo>
                  <a:lnTo>
                    <a:pt x="2034" y="2736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7"/>
            <p:cNvSpPr/>
            <p:nvPr/>
          </p:nvSpPr>
          <p:spPr>
            <a:xfrm>
              <a:off x="6021190" y="2285788"/>
              <a:ext cx="333116" cy="186955"/>
            </a:xfrm>
            <a:custGeom>
              <a:rect b="b" l="l" r="r" t="t"/>
              <a:pathLst>
                <a:path extrusionOk="0" h="3735" w="6655">
                  <a:moveTo>
                    <a:pt x="1960" y="1"/>
                  </a:moveTo>
                  <a:lnTo>
                    <a:pt x="0" y="1221"/>
                  </a:lnTo>
                  <a:lnTo>
                    <a:pt x="4732" y="3735"/>
                  </a:lnTo>
                  <a:lnTo>
                    <a:pt x="6655" y="2552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7"/>
            <p:cNvSpPr/>
            <p:nvPr/>
          </p:nvSpPr>
          <p:spPr>
            <a:xfrm>
              <a:off x="6021190" y="2346855"/>
              <a:ext cx="240614" cy="262839"/>
            </a:xfrm>
            <a:custGeom>
              <a:rect b="b" l="l" r="r" t="t"/>
              <a:pathLst>
                <a:path extrusionOk="0" h="5251" w="4807">
                  <a:moveTo>
                    <a:pt x="0" y="1"/>
                  </a:moveTo>
                  <a:lnTo>
                    <a:pt x="111" y="2700"/>
                  </a:lnTo>
                  <a:lnTo>
                    <a:pt x="4806" y="5251"/>
                  </a:lnTo>
                  <a:lnTo>
                    <a:pt x="4732" y="25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7"/>
            <p:cNvSpPr/>
            <p:nvPr/>
          </p:nvSpPr>
          <p:spPr>
            <a:xfrm>
              <a:off x="6065589" y="2300604"/>
              <a:ext cx="87046" cy="64120"/>
            </a:xfrm>
            <a:custGeom>
              <a:rect b="b" l="l" r="r" t="t"/>
              <a:pathLst>
                <a:path extrusionOk="0" h="1281" w="1739">
                  <a:moveTo>
                    <a:pt x="1738" y="0"/>
                  </a:moveTo>
                  <a:lnTo>
                    <a:pt x="1" y="37"/>
                  </a:lnTo>
                  <a:lnTo>
                    <a:pt x="1" y="777"/>
                  </a:lnTo>
                  <a:cubicBezTo>
                    <a:pt x="1" y="925"/>
                    <a:pt x="74" y="1036"/>
                    <a:pt x="259" y="1147"/>
                  </a:cubicBezTo>
                  <a:cubicBezTo>
                    <a:pt x="418" y="1235"/>
                    <a:pt x="636" y="1281"/>
                    <a:pt x="856" y="1281"/>
                  </a:cubicBezTo>
                  <a:cubicBezTo>
                    <a:pt x="1098" y="1281"/>
                    <a:pt x="1342" y="1226"/>
                    <a:pt x="1516" y="1110"/>
                  </a:cubicBezTo>
                  <a:cubicBezTo>
                    <a:pt x="1664" y="999"/>
                    <a:pt x="1738" y="851"/>
                    <a:pt x="1738" y="703"/>
                  </a:cubicBezTo>
                  <a:lnTo>
                    <a:pt x="1738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7"/>
            <p:cNvSpPr/>
            <p:nvPr/>
          </p:nvSpPr>
          <p:spPr>
            <a:xfrm>
              <a:off x="6058180" y="2277228"/>
              <a:ext cx="100010" cy="52358"/>
            </a:xfrm>
            <a:custGeom>
              <a:rect b="b" l="l" r="r" t="t"/>
              <a:pathLst>
                <a:path extrusionOk="0" h="1046" w="1998">
                  <a:moveTo>
                    <a:pt x="1030" y="0"/>
                  </a:moveTo>
                  <a:cubicBezTo>
                    <a:pt x="789" y="0"/>
                    <a:pt x="544" y="56"/>
                    <a:pt x="370" y="172"/>
                  </a:cubicBezTo>
                  <a:cubicBezTo>
                    <a:pt x="1" y="357"/>
                    <a:pt x="38" y="689"/>
                    <a:pt x="370" y="911"/>
                  </a:cubicBezTo>
                  <a:cubicBezTo>
                    <a:pt x="529" y="999"/>
                    <a:pt x="747" y="1045"/>
                    <a:pt x="967" y="1045"/>
                  </a:cubicBezTo>
                  <a:cubicBezTo>
                    <a:pt x="1209" y="1045"/>
                    <a:pt x="1453" y="990"/>
                    <a:pt x="1627" y="874"/>
                  </a:cubicBezTo>
                  <a:cubicBezTo>
                    <a:pt x="1997" y="652"/>
                    <a:pt x="1997" y="320"/>
                    <a:pt x="1627" y="135"/>
                  </a:cubicBezTo>
                  <a:cubicBezTo>
                    <a:pt x="1469" y="46"/>
                    <a:pt x="1251" y="0"/>
                    <a:pt x="1030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7"/>
            <p:cNvSpPr/>
            <p:nvPr/>
          </p:nvSpPr>
          <p:spPr>
            <a:xfrm>
              <a:off x="6074849" y="2283485"/>
              <a:ext cx="66673" cy="28281"/>
            </a:xfrm>
            <a:custGeom>
              <a:rect b="b" l="l" r="r" t="t"/>
              <a:pathLst>
                <a:path extrusionOk="0" h="565" w="1332">
                  <a:moveTo>
                    <a:pt x="765" y="1"/>
                  </a:moveTo>
                  <a:cubicBezTo>
                    <a:pt x="568" y="1"/>
                    <a:pt x="355" y="54"/>
                    <a:pt x="222" y="121"/>
                  </a:cubicBezTo>
                  <a:cubicBezTo>
                    <a:pt x="37" y="232"/>
                    <a:pt x="0" y="379"/>
                    <a:pt x="74" y="564"/>
                  </a:cubicBezTo>
                  <a:cubicBezTo>
                    <a:pt x="74" y="453"/>
                    <a:pt x="148" y="416"/>
                    <a:pt x="222" y="379"/>
                  </a:cubicBezTo>
                  <a:cubicBezTo>
                    <a:pt x="339" y="282"/>
                    <a:pt x="518" y="236"/>
                    <a:pt x="694" y="236"/>
                  </a:cubicBezTo>
                  <a:cubicBezTo>
                    <a:pt x="851" y="236"/>
                    <a:pt x="1005" y="273"/>
                    <a:pt x="1110" y="342"/>
                  </a:cubicBezTo>
                  <a:cubicBezTo>
                    <a:pt x="1183" y="379"/>
                    <a:pt x="1220" y="416"/>
                    <a:pt x="1294" y="453"/>
                  </a:cubicBezTo>
                  <a:cubicBezTo>
                    <a:pt x="1331" y="342"/>
                    <a:pt x="1294" y="195"/>
                    <a:pt x="1110" y="84"/>
                  </a:cubicBezTo>
                  <a:cubicBezTo>
                    <a:pt x="1021" y="24"/>
                    <a:pt x="897" y="1"/>
                    <a:pt x="765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7"/>
            <p:cNvSpPr/>
            <p:nvPr/>
          </p:nvSpPr>
          <p:spPr>
            <a:xfrm>
              <a:off x="6078553" y="2294447"/>
              <a:ext cx="61117" cy="24977"/>
            </a:xfrm>
            <a:custGeom>
              <a:rect b="b" l="l" r="r" t="t"/>
              <a:pathLst>
                <a:path extrusionOk="0" h="499" w="1221">
                  <a:moveTo>
                    <a:pt x="677" y="1"/>
                  </a:moveTo>
                  <a:cubicBezTo>
                    <a:pt x="484" y="1"/>
                    <a:pt x="278" y="37"/>
                    <a:pt x="148" y="123"/>
                  </a:cubicBezTo>
                  <a:cubicBezTo>
                    <a:pt x="74" y="160"/>
                    <a:pt x="0" y="197"/>
                    <a:pt x="0" y="308"/>
                  </a:cubicBezTo>
                  <a:cubicBezTo>
                    <a:pt x="37" y="345"/>
                    <a:pt x="111" y="382"/>
                    <a:pt x="185" y="419"/>
                  </a:cubicBezTo>
                  <a:cubicBezTo>
                    <a:pt x="288" y="471"/>
                    <a:pt x="439" y="498"/>
                    <a:pt x="593" y="498"/>
                  </a:cubicBezTo>
                  <a:cubicBezTo>
                    <a:pt x="771" y="498"/>
                    <a:pt x="954" y="461"/>
                    <a:pt x="1072" y="382"/>
                  </a:cubicBezTo>
                  <a:cubicBezTo>
                    <a:pt x="1109" y="345"/>
                    <a:pt x="1146" y="234"/>
                    <a:pt x="1220" y="197"/>
                  </a:cubicBezTo>
                  <a:cubicBezTo>
                    <a:pt x="1183" y="160"/>
                    <a:pt x="1109" y="123"/>
                    <a:pt x="1036" y="50"/>
                  </a:cubicBezTo>
                  <a:cubicBezTo>
                    <a:pt x="944" y="19"/>
                    <a:pt x="814" y="1"/>
                    <a:pt x="677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7"/>
            <p:cNvSpPr/>
            <p:nvPr/>
          </p:nvSpPr>
          <p:spPr>
            <a:xfrm>
              <a:off x="6150732" y="2343150"/>
              <a:ext cx="88848" cy="65822"/>
            </a:xfrm>
            <a:custGeom>
              <a:rect b="b" l="l" r="r" t="t"/>
              <a:pathLst>
                <a:path extrusionOk="0" h="1315" w="1775">
                  <a:moveTo>
                    <a:pt x="1775" y="1"/>
                  </a:moveTo>
                  <a:lnTo>
                    <a:pt x="0" y="75"/>
                  </a:lnTo>
                  <a:lnTo>
                    <a:pt x="0" y="777"/>
                  </a:lnTo>
                  <a:cubicBezTo>
                    <a:pt x="0" y="925"/>
                    <a:pt x="111" y="1073"/>
                    <a:pt x="296" y="1184"/>
                  </a:cubicBezTo>
                  <a:cubicBezTo>
                    <a:pt x="431" y="1269"/>
                    <a:pt x="637" y="1314"/>
                    <a:pt x="848" y="1314"/>
                  </a:cubicBezTo>
                  <a:cubicBezTo>
                    <a:pt x="1098" y="1314"/>
                    <a:pt x="1356" y="1250"/>
                    <a:pt x="1516" y="1110"/>
                  </a:cubicBezTo>
                  <a:cubicBezTo>
                    <a:pt x="1664" y="1036"/>
                    <a:pt x="1775" y="888"/>
                    <a:pt x="1775" y="740"/>
                  </a:cubicBezTo>
                  <a:lnTo>
                    <a:pt x="1775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7"/>
            <p:cNvSpPr/>
            <p:nvPr/>
          </p:nvSpPr>
          <p:spPr>
            <a:xfrm>
              <a:off x="6143324" y="2321627"/>
              <a:ext cx="99960" cy="52358"/>
            </a:xfrm>
            <a:custGeom>
              <a:rect b="b" l="l" r="r" t="t"/>
              <a:pathLst>
                <a:path extrusionOk="0" h="1046" w="1997">
                  <a:moveTo>
                    <a:pt x="1030" y="1"/>
                  </a:moveTo>
                  <a:cubicBezTo>
                    <a:pt x="789" y="1"/>
                    <a:pt x="544" y="56"/>
                    <a:pt x="370" y="172"/>
                  </a:cubicBezTo>
                  <a:cubicBezTo>
                    <a:pt x="0" y="394"/>
                    <a:pt x="0" y="727"/>
                    <a:pt x="370" y="911"/>
                  </a:cubicBezTo>
                  <a:cubicBezTo>
                    <a:pt x="529" y="1000"/>
                    <a:pt x="747" y="1046"/>
                    <a:pt x="967" y="1046"/>
                  </a:cubicBezTo>
                  <a:cubicBezTo>
                    <a:pt x="1208" y="1046"/>
                    <a:pt x="1453" y="990"/>
                    <a:pt x="1627" y="874"/>
                  </a:cubicBezTo>
                  <a:cubicBezTo>
                    <a:pt x="1997" y="616"/>
                    <a:pt x="1997" y="320"/>
                    <a:pt x="1627" y="135"/>
                  </a:cubicBezTo>
                  <a:cubicBezTo>
                    <a:pt x="1468" y="47"/>
                    <a:pt x="1251" y="1"/>
                    <a:pt x="1030" y="1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7"/>
            <p:cNvSpPr/>
            <p:nvPr/>
          </p:nvSpPr>
          <p:spPr>
            <a:xfrm>
              <a:off x="6159992" y="2327333"/>
              <a:ext cx="66623" cy="28832"/>
            </a:xfrm>
            <a:custGeom>
              <a:rect b="b" l="l" r="r" t="t"/>
              <a:pathLst>
                <a:path extrusionOk="0" h="576" w="1331">
                  <a:moveTo>
                    <a:pt x="739" y="1"/>
                  </a:moveTo>
                  <a:cubicBezTo>
                    <a:pt x="559" y="1"/>
                    <a:pt x="367" y="49"/>
                    <a:pt x="222" y="132"/>
                  </a:cubicBezTo>
                  <a:cubicBezTo>
                    <a:pt x="37" y="243"/>
                    <a:pt x="0" y="391"/>
                    <a:pt x="111" y="576"/>
                  </a:cubicBezTo>
                  <a:cubicBezTo>
                    <a:pt x="111" y="465"/>
                    <a:pt x="148" y="428"/>
                    <a:pt x="222" y="391"/>
                  </a:cubicBezTo>
                  <a:cubicBezTo>
                    <a:pt x="364" y="269"/>
                    <a:pt x="552" y="214"/>
                    <a:pt x="728" y="214"/>
                  </a:cubicBezTo>
                  <a:cubicBezTo>
                    <a:pt x="872" y="214"/>
                    <a:pt x="1009" y="250"/>
                    <a:pt x="1109" y="317"/>
                  </a:cubicBezTo>
                  <a:cubicBezTo>
                    <a:pt x="1183" y="391"/>
                    <a:pt x="1257" y="428"/>
                    <a:pt x="1294" y="465"/>
                  </a:cubicBezTo>
                  <a:cubicBezTo>
                    <a:pt x="1331" y="317"/>
                    <a:pt x="1294" y="169"/>
                    <a:pt x="1109" y="95"/>
                  </a:cubicBezTo>
                  <a:cubicBezTo>
                    <a:pt x="1012" y="30"/>
                    <a:pt x="879" y="1"/>
                    <a:pt x="739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7"/>
            <p:cNvSpPr/>
            <p:nvPr/>
          </p:nvSpPr>
          <p:spPr>
            <a:xfrm>
              <a:off x="6165498" y="2336593"/>
              <a:ext cx="59315" cy="27230"/>
            </a:xfrm>
            <a:custGeom>
              <a:rect b="b" l="l" r="r" t="t"/>
              <a:pathLst>
                <a:path extrusionOk="0" h="544" w="1185">
                  <a:moveTo>
                    <a:pt x="629" y="1"/>
                  </a:moveTo>
                  <a:cubicBezTo>
                    <a:pt x="449" y="1"/>
                    <a:pt x="257" y="49"/>
                    <a:pt x="112" y="132"/>
                  </a:cubicBezTo>
                  <a:cubicBezTo>
                    <a:pt x="38" y="206"/>
                    <a:pt x="1" y="280"/>
                    <a:pt x="1" y="317"/>
                  </a:cubicBezTo>
                  <a:cubicBezTo>
                    <a:pt x="38" y="391"/>
                    <a:pt x="75" y="428"/>
                    <a:pt x="149" y="465"/>
                  </a:cubicBezTo>
                  <a:cubicBezTo>
                    <a:pt x="269" y="516"/>
                    <a:pt x="421" y="544"/>
                    <a:pt x="571" y="544"/>
                  </a:cubicBezTo>
                  <a:cubicBezTo>
                    <a:pt x="745" y="544"/>
                    <a:pt x="917" y="507"/>
                    <a:pt x="1036" y="428"/>
                  </a:cubicBezTo>
                  <a:cubicBezTo>
                    <a:pt x="1073" y="391"/>
                    <a:pt x="1147" y="280"/>
                    <a:pt x="1184" y="243"/>
                  </a:cubicBezTo>
                  <a:cubicBezTo>
                    <a:pt x="1147" y="206"/>
                    <a:pt x="1073" y="132"/>
                    <a:pt x="999" y="95"/>
                  </a:cubicBezTo>
                  <a:cubicBezTo>
                    <a:pt x="902" y="30"/>
                    <a:pt x="769" y="1"/>
                    <a:pt x="629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7"/>
            <p:cNvSpPr/>
            <p:nvPr/>
          </p:nvSpPr>
          <p:spPr>
            <a:xfrm>
              <a:off x="5773218" y="2304308"/>
              <a:ext cx="59265" cy="51857"/>
            </a:xfrm>
            <a:custGeom>
              <a:rect b="b" l="l" r="r" t="t"/>
              <a:pathLst>
                <a:path extrusionOk="0" h="1036" w="1184">
                  <a:moveTo>
                    <a:pt x="887" y="0"/>
                  </a:moveTo>
                  <a:lnTo>
                    <a:pt x="0" y="518"/>
                  </a:lnTo>
                  <a:lnTo>
                    <a:pt x="333" y="1036"/>
                  </a:lnTo>
                  <a:lnTo>
                    <a:pt x="1183" y="51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7"/>
            <p:cNvSpPr/>
            <p:nvPr/>
          </p:nvSpPr>
          <p:spPr>
            <a:xfrm>
              <a:off x="5715855" y="2330186"/>
              <a:ext cx="74031" cy="137001"/>
            </a:xfrm>
            <a:custGeom>
              <a:rect b="b" l="l" r="r" t="t"/>
              <a:pathLst>
                <a:path extrusionOk="0" h="2737" w="1479">
                  <a:moveTo>
                    <a:pt x="1146" y="1"/>
                  </a:moveTo>
                  <a:lnTo>
                    <a:pt x="0" y="629"/>
                  </a:lnTo>
                  <a:lnTo>
                    <a:pt x="1257" y="2737"/>
                  </a:lnTo>
                  <a:lnTo>
                    <a:pt x="739" y="925"/>
                  </a:lnTo>
                  <a:lnTo>
                    <a:pt x="1479" y="519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7"/>
            <p:cNvSpPr/>
            <p:nvPr/>
          </p:nvSpPr>
          <p:spPr>
            <a:xfrm>
              <a:off x="5756550" y="2293196"/>
              <a:ext cx="44449" cy="38893"/>
            </a:xfrm>
            <a:custGeom>
              <a:rect b="b" l="l" r="r" t="t"/>
              <a:pathLst>
                <a:path extrusionOk="0" h="777" w="888">
                  <a:moveTo>
                    <a:pt x="629" y="1"/>
                  </a:moveTo>
                  <a:lnTo>
                    <a:pt x="0" y="370"/>
                  </a:lnTo>
                  <a:lnTo>
                    <a:pt x="222" y="777"/>
                  </a:lnTo>
                  <a:lnTo>
                    <a:pt x="888" y="40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7"/>
            <p:cNvSpPr/>
            <p:nvPr/>
          </p:nvSpPr>
          <p:spPr>
            <a:xfrm>
              <a:off x="5717707" y="2311716"/>
              <a:ext cx="48153" cy="42597"/>
            </a:xfrm>
            <a:custGeom>
              <a:rect b="b" l="l" r="r" t="t"/>
              <a:pathLst>
                <a:path extrusionOk="0" h="851" w="962">
                  <a:moveTo>
                    <a:pt x="739" y="0"/>
                  </a:moveTo>
                  <a:lnTo>
                    <a:pt x="0" y="444"/>
                  </a:lnTo>
                  <a:lnTo>
                    <a:pt x="222" y="851"/>
                  </a:lnTo>
                  <a:lnTo>
                    <a:pt x="961" y="407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27"/>
            <p:cNvSpPr/>
            <p:nvPr/>
          </p:nvSpPr>
          <p:spPr>
            <a:xfrm>
              <a:off x="5706595" y="2343150"/>
              <a:ext cx="57413" cy="50005"/>
            </a:xfrm>
            <a:custGeom>
              <a:rect b="b" l="l" r="r" t="t"/>
              <a:pathLst>
                <a:path extrusionOk="0" h="999" w="1147">
                  <a:moveTo>
                    <a:pt x="851" y="1"/>
                  </a:moveTo>
                  <a:lnTo>
                    <a:pt x="0" y="481"/>
                  </a:lnTo>
                  <a:lnTo>
                    <a:pt x="259" y="999"/>
                  </a:lnTo>
                  <a:lnTo>
                    <a:pt x="1146" y="518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27"/>
            <p:cNvSpPr/>
            <p:nvPr/>
          </p:nvSpPr>
          <p:spPr>
            <a:xfrm>
              <a:off x="5649232" y="2367227"/>
              <a:ext cx="70377" cy="138853"/>
            </a:xfrm>
            <a:custGeom>
              <a:rect b="b" l="l" r="r" t="t"/>
              <a:pathLst>
                <a:path extrusionOk="0" h="2774" w="1406">
                  <a:moveTo>
                    <a:pt x="1146" y="0"/>
                  </a:moveTo>
                  <a:lnTo>
                    <a:pt x="0" y="703"/>
                  </a:lnTo>
                  <a:lnTo>
                    <a:pt x="1183" y="2773"/>
                  </a:lnTo>
                  <a:lnTo>
                    <a:pt x="740" y="962"/>
                  </a:lnTo>
                  <a:lnTo>
                    <a:pt x="1405" y="518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27"/>
            <p:cNvSpPr/>
            <p:nvPr/>
          </p:nvSpPr>
          <p:spPr>
            <a:xfrm>
              <a:off x="5689927" y="2332038"/>
              <a:ext cx="42597" cy="37091"/>
            </a:xfrm>
            <a:custGeom>
              <a:rect b="b" l="l" r="r" t="t"/>
              <a:pathLst>
                <a:path extrusionOk="0" h="741" w="851">
                  <a:moveTo>
                    <a:pt x="629" y="1"/>
                  </a:moveTo>
                  <a:lnTo>
                    <a:pt x="0" y="371"/>
                  </a:lnTo>
                  <a:lnTo>
                    <a:pt x="222" y="740"/>
                  </a:lnTo>
                  <a:lnTo>
                    <a:pt x="851" y="371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27"/>
            <p:cNvSpPr/>
            <p:nvPr/>
          </p:nvSpPr>
          <p:spPr>
            <a:xfrm>
              <a:off x="5651084" y="2350559"/>
              <a:ext cx="51857" cy="42597"/>
            </a:xfrm>
            <a:custGeom>
              <a:rect b="b" l="l" r="r" t="t"/>
              <a:pathLst>
                <a:path extrusionOk="0" h="851" w="1036">
                  <a:moveTo>
                    <a:pt x="776" y="1"/>
                  </a:moveTo>
                  <a:lnTo>
                    <a:pt x="0" y="481"/>
                  </a:lnTo>
                  <a:lnTo>
                    <a:pt x="222" y="851"/>
                  </a:lnTo>
                  <a:lnTo>
                    <a:pt x="1035" y="407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27"/>
            <p:cNvSpPr/>
            <p:nvPr/>
          </p:nvSpPr>
          <p:spPr>
            <a:xfrm>
              <a:off x="5827327" y="2328134"/>
              <a:ext cx="164281" cy="228301"/>
            </a:xfrm>
            <a:custGeom>
              <a:rect b="b" l="l" r="r" t="t"/>
              <a:pathLst>
                <a:path extrusionOk="0" h="4561" w="3282">
                  <a:moveTo>
                    <a:pt x="195" y="0"/>
                  </a:moveTo>
                  <a:cubicBezTo>
                    <a:pt x="77" y="0"/>
                    <a:pt x="1" y="125"/>
                    <a:pt x="28" y="375"/>
                  </a:cubicBezTo>
                  <a:lnTo>
                    <a:pt x="398" y="3000"/>
                  </a:lnTo>
                  <a:cubicBezTo>
                    <a:pt x="435" y="3184"/>
                    <a:pt x="583" y="3369"/>
                    <a:pt x="731" y="3443"/>
                  </a:cubicBezTo>
                  <a:lnTo>
                    <a:pt x="2579" y="4515"/>
                  </a:lnTo>
                  <a:cubicBezTo>
                    <a:pt x="2632" y="4547"/>
                    <a:pt x="2675" y="4560"/>
                    <a:pt x="2712" y="4560"/>
                  </a:cubicBezTo>
                  <a:cubicBezTo>
                    <a:pt x="2806" y="4560"/>
                    <a:pt x="2859" y="4474"/>
                    <a:pt x="2912" y="4368"/>
                  </a:cubicBezTo>
                  <a:lnTo>
                    <a:pt x="3282" y="2149"/>
                  </a:lnTo>
                  <a:cubicBezTo>
                    <a:pt x="3282" y="1964"/>
                    <a:pt x="3134" y="1669"/>
                    <a:pt x="2949" y="1558"/>
                  </a:cubicBezTo>
                  <a:lnTo>
                    <a:pt x="324" y="42"/>
                  </a:lnTo>
                  <a:cubicBezTo>
                    <a:pt x="278" y="14"/>
                    <a:pt x="234" y="0"/>
                    <a:pt x="195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27"/>
            <p:cNvSpPr/>
            <p:nvPr/>
          </p:nvSpPr>
          <p:spPr>
            <a:xfrm>
              <a:off x="5617748" y="2326132"/>
              <a:ext cx="225848" cy="131795"/>
            </a:xfrm>
            <a:custGeom>
              <a:rect b="b" l="l" r="r" t="t"/>
              <a:pathLst>
                <a:path extrusionOk="0" h="2633" w="4512">
                  <a:moveTo>
                    <a:pt x="4313" y="0"/>
                  </a:moveTo>
                  <a:cubicBezTo>
                    <a:pt x="4294" y="0"/>
                    <a:pt x="4273" y="3"/>
                    <a:pt x="4252" y="8"/>
                  </a:cubicBezTo>
                  <a:lnTo>
                    <a:pt x="1" y="2485"/>
                  </a:lnTo>
                  <a:lnTo>
                    <a:pt x="75" y="2633"/>
                  </a:lnTo>
                  <a:lnTo>
                    <a:pt x="4511" y="82"/>
                  </a:lnTo>
                  <a:cubicBezTo>
                    <a:pt x="4511" y="82"/>
                    <a:pt x="4430" y="0"/>
                    <a:pt x="4313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27"/>
            <p:cNvSpPr/>
            <p:nvPr/>
          </p:nvSpPr>
          <p:spPr>
            <a:xfrm>
              <a:off x="5641824" y="2380191"/>
              <a:ext cx="57413" cy="51857"/>
            </a:xfrm>
            <a:custGeom>
              <a:rect b="b" l="l" r="r" t="t"/>
              <a:pathLst>
                <a:path extrusionOk="0" h="1036" w="1147">
                  <a:moveTo>
                    <a:pt x="888" y="0"/>
                  </a:moveTo>
                  <a:lnTo>
                    <a:pt x="0" y="481"/>
                  </a:lnTo>
                  <a:lnTo>
                    <a:pt x="333" y="1035"/>
                  </a:lnTo>
                  <a:lnTo>
                    <a:pt x="1146" y="518"/>
                  </a:lnTo>
                  <a:lnTo>
                    <a:pt x="88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27"/>
            <p:cNvSpPr/>
            <p:nvPr/>
          </p:nvSpPr>
          <p:spPr>
            <a:xfrm>
              <a:off x="5584461" y="2404217"/>
              <a:ext cx="74031" cy="138853"/>
            </a:xfrm>
            <a:custGeom>
              <a:rect b="b" l="l" r="r" t="t"/>
              <a:pathLst>
                <a:path extrusionOk="0" h="2774" w="1479">
                  <a:moveTo>
                    <a:pt x="1146" y="1"/>
                  </a:moveTo>
                  <a:lnTo>
                    <a:pt x="0" y="703"/>
                  </a:lnTo>
                  <a:lnTo>
                    <a:pt x="1183" y="2774"/>
                  </a:lnTo>
                  <a:lnTo>
                    <a:pt x="740" y="962"/>
                  </a:lnTo>
                  <a:lnTo>
                    <a:pt x="1479" y="555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27"/>
            <p:cNvSpPr/>
            <p:nvPr/>
          </p:nvSpPr>
          <p:spPr>
            <a:xfrm>
              <a:off x="5625156" y="2370931"/>
              <a:ext cx="44449" cy="38893"/>
            </a:xfrm>
            <a:custGeom>
              <a:rect b="b" l="l" r="r" t="t"/>
              <a:pathLst>
                <a:path extrusionOk="0" h="777" w="888">
                  <a:moveTo>
                    <a:pt x="629" y="0"/>
                  </a:moveTo>
                  <a:lnTo>
                    <a:pt x="1" y="370"/>
                  </a:lnTo>
                  <a:lnTo>
                    <a:pt x="222" y="777"/>
                  </a:lnTo>
                  <a:lnTo>
                    <a:pt x="888" y="407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27"/>
            <p:cNvSpPr/>
            <p:nvPr/>
          </p:nvSpPr>
          <p:spPr>
            <a:xfrm>
              <a:off x="5586313" y="2387599"/>
              <a:ext cx="48153" cy="42597"/>
            </a:xfrm>
            <a:custGeom>
              <a:rect b="b" l="l" r="r" t="t"/>
              <a:pathLst>
                <a:path extrusionOk="0" h="851" w="962">
                  <a:moveTo>
                    <a:pt x="740" y="0"/>
                  </a:moveTo>
                  <a:lnTo>
                    <a:pt x="0" y="444"/>
                  </a:lnTo>
                  <a:lnTo>
                    <a:pt x="222" y="850"/>
                  </a:lnTo>
                  <a:lnTo>
                    <a:pt x="961" y="407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27"/>
            <p:cNvSpPr/>
            <p:nvPr/>
          </p:nvSpPr>
          <p:spPr>
            <a:xfrm>
              <a:off x="5651084" y="2602234"/>
              <a:ext cx="90700" cy="98809"/>
            </a:xfrm>
            <a:custGeom>
              <a:rect b="b" l="l" r="r" t="t"/>
              <a:pathLst>
                <a:path extrusionOk="0" h="1974" w="1812">
                  <a:moveTo>
                    <a:pt x="0" y="1"/>
                  </a:moveTo>
                  <a:lnTo>
                    <a:pt x="0" y="851"/>
                  </a:lnTo>
                  <a:cubicBezTo>
                    <a:pt x="0" y="925"/>
                    <a:pt x="111" y="1073"/>
                    <a:pt x="185" y="1110"/>
                  </a:cubicBezTo>
                  <a:lnTo>
                    <a:pt x="1627" y="1960"/>
                  </a:lnTo>
                  <a:cubicBezTo>
                    <a:pt x="1645" y="1969"/>
                    <a:pt x="1666" y="1974"/>
                    <a:pt x="1687" y="1974"/>
                  </a:cubicBezTo>
                  <a:cubicBezTo>
                    <a:pt x="1749" y="1974"/>
                    <a:pt x="1812" y="1932"/>
                    <a:pt x="1812" y="1849"/>
                  </a:cubicBezTo>
                  <a:lnTo>
                    <a:pt x="1812" y="10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7"/>
            <p:cNvSpPr/>
            <p:nvPr/>
          </p:nvSpPr>
          <p:spPr>
            <a:xfrm>
              <a:off x="5741733" y="2565244"/>
              <a:ext cx="179547" cy="137001"/>
            </a:xfrm>
            <a:custGeom>
              <a:rect b="b" l="l" r="r" t="t"/>
              <a:pathLst>
                <a:path extrusionOk="0" h="2737" w="3587">
                  <a:moveTo>
                    <a:pt x="3587" y="0"/>
                  </a:moveTo>
                  <a:lnTo>
                    <a:pt x="1" y="1960"/>
                  </a:lnTo>
                  <a:lnTo>
                    <a:pt x="1" y="2736"/>
                  </a:lnTo>
                  <a:lnTo>
                    <a:pt x="3550" y="666"/>
                  </a:lnTo>
                  <a:cubicBezTo>
                    <a:pt x="3587" y="666"/>
                    <a:pt x="3587" y="629"/>
                    <a:pt x="3587" y="555"/>
                  </a:cubicBezTo>
                  <a:lnTo>
                    <a:pt x="358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7"/>
            <p:cNvSpPr/>
            <p:nvPr/>
          </p:nvSpPr>
          <p:spPr>
            <a:xfrm>
              <a:off x="5632564" y="2330186"/>
              <a:ext cx="342376" cy="198068"/>
            </a:xfrm>
            <a:custGeom>
              <a:rect b="b" l="l" r="r" t="t"/>
              <a:pathLst>
                <a:path extrusionOk="0" h="3957" w="6840">
                  <a:moveTo>
                    <a:pt x="4215" y="1"/>
                  </a:moveTo>
                  <a:lnTo>
                    <a:pt x="0" y="2441"/>
                  </a:lnTo>
                  <a:lnTo>
                    <a:pt x="2588" y="3957"/>
                  </a:lnTo>
                  <a:lnTo>
                    <a:pt x="6840" y="1517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27"/>
            <p:cNvSpPr/>
            <p:nvPr/>
          </p:nvSpPr>
          <p:spPr>
            <a:xfrm>
              <a:off x="5754698" y="2546724"/>
              <a:ext cx="218390" cy="129592"/>
            </a:xfrm>
            <a:custGeom>
              <a:rect b="b" l="l" r="r" t="t"/>
              <a:pathLst>
                <a:path extrusionOk="0" h="2589" w="4363">
                  <a:moveTo>
                    <a:pt x="4363" y="1"/>
                  </a:moveTo>
                  <a:lnTo>
                    <a:pt x="111" y="2478"/>
                  </a:lnTo>
                  <a:lnTo>
                    <a:pt x="0" y="2589"/>
                  </a:lnTo>
                  <a:lnTo>
                    <a:pt x="4252" y="148"/>
                  </a:lnTo>
                  <a:cubicBezTo>
                    <a:pt x="4363" y="111"/>
                    <a:pt x="4363" y="1"/>
                    <a:pt x="4363" y="1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27"/>
            <p:cNvSpPr/>
            <p:nvPr/>
          </p:nvSpPr>
          <p:spPr>
            <a:xfrm>
              <a:off x="5762106" y="2406069"/>
              <a:ext cx="231354" cy="153669"/>
            </a:xfrm>
            <a:custGeom>
              <a:rect b="b" l="l" r="r" t="t"/>
              <a:pathLst>
                <a:path extrusionOk="0" h="3070" w="4622">
                  <a:moveTo>
                    <a:pt x="4252" y="1"/>
                  </a:moveTo>
                  <a:lnTo>
                    <a:pt x="0" y="2441"/>
                  </a:lnTo>
                  <a:lnTo>
                    <a:pt x="333" y="3069"/>
                  </a:lnTo>
                  <a:lnTo>
                    <a:pt x="4585" y="592"/>
                  </a:lnTo>
                  <a:cubicBezTo>
                    <a:pt x="4585" y="592"/>
                    <a:pt x="4622" y="223"/>
                    <a:pt x="4252" y="1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7"/>
            <p:cNvSpPr/>
            <p:nvPr/>
          </p:nvSpPr>
          <p:spPr>
            <a:xfrm>
              <a:off x="5615345" y="2451019"/>
              <a:ext cx="165332" cy="227600"/>
            </a:xfrm>
            <a:custGeom>
              <a:rect b="b" l="l" r="r" t="t"/>
              <a:pathLst>
                <a:path extrusionOk="0" h="4547" w="3303">
                  <a:moveTo>
                    <a:pt x="205" y="1"/>
                  </a:moveTo>
                  <a:cubicBezTo>
                    <a:pt x="68" y="1"/>
                    <a:pt x="0" y="104"/>
                    <a:pt x="86" y="360"/>
                  </a:cubicBezTo>
                  <a:lnTo>
                    <a:pt x="455" y="2985"/>
                  </a:lnTo>
                  <a:cubicBezTo>
                    <a:pt x="492" y="3170"/>
                    <a:pt x="640" y="3354"/>
                    <a:pt x="751" y="3465"/>
                  </a:cubicBezTo>
                  <a:lnTo>
                    <a:pt x="2600" y="4501"/>
                  </a:lnTo>
                  <a:cubicBezTo>
                    <a:pt x="2654" y="4533"/>
                    <a:pt x="2702" y="4546"/>
                    <a:pt x="2743" y="4546"/>
                  </a:cubicBezTo>
                  <a:cubicBezTo>
                    <a:pt x="2843" y="4546"/>
                    <a:pt x="2906" y="4468"/>
                    <a:pt x="2932" y="4390"/>
                  </a:cubicBezTo>
                  <a:lnTo>
                    <a:pt x="3302" y="2171"/>
                  </a:lnTo>
                  <a:cubicBezTo>
                    <a:pt x="3302" y="1986"/>
                    <a:pt x="3154" y="1654"/>
                    <a:pt x="2969" y="1543"/>
                  </a:cubicBezTo>
                  <a:lnTo>
                    <a:pt x="344" y="27"/>
                  </a:lnTo>
                  <a:cubicBezTo>
                    <a:pt x="293" y="10"/>
                    <a:pt x="246" y="1"/>
                    <a:pt x="205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27"/>
            <p:cNvSpPr/>
            <p:nvPr/>
          </p:nvSpPr>
          <p:spPr>
            <a:xfrm>
              <a:off x="5625156" y="2461981"/>
              <a:ext cx="27831" cy="34788"/>
            </a:xfrm>
            <a:custGeom>
              <a:rect b="b" l="l" r="r" t="t"/>
              <a:pathLst>
                <a:path extrusionOk="0" h="695" w="556">
                  <a:moveTo>
                    <a:pt x="180" y="1"/>
                  </a:moveTo>
                  <a:cubicBezTo>
                    <a:pt x="80" y="1"/>
                    <a:pt x="1" y="69"/>
                    <a:pt x="1" y="178"/>
                  </a:cubicBezTo>
                  <a:cubicBezTo>
                    <a:pt x="1" y="326"/>
                    <a:pt x="148" y="547"/>
                    <a:pt x="296" y="658"/>
                  </a:cubicBezTo>
                  <a:cubicBezTo>
                    <a:pt x="343" y="682"/>
                    <a:pt x="386" y="694"/>
                    <a:pt x="423" y="694"/>
                  </a:cubicBezTo>
                  <a:cubicBezTo>
                    <a:pt x="503" y="694"/>
                    <a:pt x="555" y="637"/>
                    <a:pt x="555" y="510"/>
                  </a:cubicBezTo>
                  <a:cubicBezTo>
                    <a:pt x="555" y="363"/>
                    <a:pt x="444" y="141"/>
                    <a:pt x="296" y="30"/>
                  </a:cubicBezTo>
                  <a:cubicBezTo>
                    <a:pt x="257" y="10"/>
                    <a:pt x="217" y="1"/>
                    <a:pt x="180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27"/>
            <p:cNvSpPr/>
            <p:nvPr/>
          </p:nvSpPr>
          <p:spPr>
            <a:xfrm>
              <a:off x="5641824" y="2591122"/>
              <a:ext cx="18520" cy="24627"/>
            </a:xfrm>
            <a:custGeom>
              <a:rect b="b" l="l" r="r" t="t"/>
              <a:pathLst>
                <a:path extrusionOk="0" h="492" w="370">
                  <a:moveTo>
                    <a:pt x="113" y="1"/>
                  </a:moveTo>
                  <a:cubicBezTo>
                    <a:pt x="66" y="1"/>
                    <a:pt x="25" y="50"/>
                    <a:pt x="0" y="149"/>
                  </a:cubicBezTo>
                  <a:cubicBezTo>
                    <a:pt x="0" y="260"/>
                    <a:pt x="111" y="408"/>
                    <a:pt x="185" y="444"/>
                  </a:cubicBezTo>
                  <a:cubicBezTo>
                    <a:pt x="208" y="478"/>
                    <a:pt x="233" y="491"/>
                    <a:pt x="259" y="491"/>
                  </a:cubicBezTo>
                  <a:cubicBezTo>
                    <a:pt x="316" y="491"/>
                    <a:pt x="370" y="422"/>
                    <a:pt x="370" y="371"/>
                  </a:cubicBezTo>
                  <a:cubicBezTo>
                    <a:pt x="370" y="223"/>
                    <a:pt x="259" y="112"/>
                    <a:pt x="185" y="38"/>
                  </a:cubicBezTo>
                  <a:cubicBezTo>
                    <a:pt x="160" y="13"/>
                    <a:pt x="136" y="1"/>
                    <a:pt x="113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27"/>
            <p:cNvSpPr/>
            <p:nvPr/>
          </p:nvSpPr>
          <p:spPr>
            <a:xfrm>
              <a:off x="5732473" y="2644080"/>
              <a:ext cx="18570" cy="23826"/>
            </a:xfrm>
            <a:custGeom>
              <a:rect b="b" l="l" r="r" t="t"/>
              <a:pathLst>
                <a:path extrusionOk="0" h="476" w="371">
                  <a:moveTo>
                    <a:pt x="111" y="0"/>
                  </a:moveTo>
                  <a:cubicBezTo>
                    <a:pt x="55" y="0"/>
                    <a:pt x="28" y="35"/>
                    <a:pt x="1" y="89"/>
                  </a:cubicBezTo>
                  <a:cubicBezTo>
                    <a:pt x="1" y="237"/>
                    <a:pt x="75" y="385"/>
                    <a:pt x="186" y="422"/>
                  </a:cubicBezTo>
                  <a:cubicBezTo>
                    <a:pt x="210" y="459"/>
                    <a:pt x="239" y="475"/>
                    <a:pt x="266" y="475"/>
                  </a:cubicBezTo>
                  <a:cubicBezTo>
                    <a:pt x="321" y="475"/>
                    <a:pt x="371" y="409"/>
                    <a:pt x="371" y="311"/>
                  </a:cubicBezTo>
                  <a:cubicBezTo>
                    <a:pt x="371" y="200"/>
                    <a:pt x="260" y="52"/>
                    <a:pt x="186" y="15"/>
                  </a:cubicBezTo>
                  <a:cubicBezTo>
                    <a:pt x="156" y="5"/>
                    <a:pt x="132" y="0"/>
                    <a:pt x="111" y="0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27"/>
            <p:cNvSpPr/>
            <p:nvPr/>
          </p:nvSpPr>
          <p:spPr>
            <a:xfrm>
              <a:off x="5741733" y="2529605"/>
              <a:ext cx="27831" cy="33787"/>
            </a:xfrm>
            <a:custGeom>
              <a:rect b="b" l="l" r="r" t="t"/>
              <a:pathLst>
                <a:path extrusionOk="0" h="675" w="556">
                  <a:moveTo>
                    <a:pt x="157" y="1"/>
                  </a:moveTo>
                  <a:cubicBezTo>
                    <a:pt x="75" y="1"/>
                    <a:pt x="1" y="79"/>
                    <a:pt x="1" y="158"/>
                  </a:cubicBezTo>
                  <a:cubicBezTo>
                    <a:pt x="1" y="306"/>
                    <a:pt x="112" y="527"/>
                    <a:pt x="259" y="638"/>
                  </a:cubicBezTo>
                  <a:cubicBezTo>
                    <a:pt x="306" y="662"/>
                    <a:pt x="353" y="674"/>
                    <a:pt x="395" y="674"/>
                  </a:cubicBezTo>
                  <a:cubicBezTo>
                    <a:pt x="486" y="674"/>
                    <a:pt x="555" y="617"/>
                    <a:pt x="555" y="490"/>
                  </a:cubicBezTo>
                  <a:cubicBezTo>
                    <a:pt x="555" y="306"/>
                    <a:pt x="407" y="121"/>
                    <a:pt x="259" y="47"/>
                  </a:cubicBezTo>
                  <a:cubicBezTo>
                    <a:pt x="227" y="14"/>
                    <a:pt x="191" y="1"/>
                    <a:pt x="157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27"/>
            <p:cNvSpPr/>
            <p:nvPr/>
          </p:nvSpPr>
          <p:spPr>
            <a:xfrm>
              <a:off x="5660294" y="2321427"/>
              <a:ext cx="294323" cy="193913"/>
            </a:xfrm>
            <a:custGeom>
              <a:rect b="b" l="l" r="r" t="t"/>
              <a:pathLst>
                <a:path extrusionOk="0" h="3874" w="5880">
                  <a:moveTo>
                    <a:pt x="4317" y="0"/>
                  </a:moveTo>
                  <a:cubicBezTo>
                    <a:pt x="4280" y="0"/>
                    <a:pt x="4253" y="10"/>
                    <a:pt x="4253" y="28"/>
                  </a:cubicBezTo>
                  <a:lnTo>
                    <a:pt x="1" y="2468"/>
                  </a:lnTo>
                  <a:lnTo>
                    <a:pt x="1628" y="3873"/>
                  </a:lnTo>
                  <a:lnTo>
                    <a:pt x="5879" y="1433"/>
                  </a:lnTo>
                  <a:lnTo>
                    <a:pt x="5879" y="1211"/>
                  </a:lnTo>
                  <a:cubicBezTo>
                    <a:pt x="5879" y="1063"/>
                    <a:pt x="5731" y="768"/>
                    <a:pt x="5547" y="694"/>
                  </a:cubicBezTo>
                  <a:lnTo>
                    <a:pt x="4437" y="28"/>
                  </a:lnTo>
                  <a:cubicBezTo>
                    <a:pt x="4400" y="10"/>
                    <a:pt x="4354" y="0"/>
                    <a:pt x="4317" y="0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27"/>
            <p:cNvSpPr/>
            <p:nvPr/>
          </p:nvSpPr>
          <p:spPr>
            <a:xfrm>
              <a:off x="5652936" y="2443510"/>
              <a:ext cx="88848" cy="71829"/>
            </a:xfrm>
            <a:custGeom>
              <a:rect b="b" l="l" r="r" t="t"/>
              <a:pathLst>
                <a:path extrusionOk="0" h="1435" w="1775">
                  <a:moveTo>
                    <a:pt x="199" y="1"/>
                  </a:moveTo>
                  <a:cubicBezTo>
                    <a:pt x="81" y="1"/>
                    <a:pt x="0" y="77"/>
                    <a:pt x="0" y="214"/>
                  </a:cubicBezTo>
                  <a:lnTo>
                    <a:pt x="0" y="399"/>
                  </a:lnTo>
                  <a:lnTo>
                    <a:pt x="1775" y="1434"/>
                  </a:lnTo>
                  <a:lnTo>
                    <a:pt x="1775" y="1249"/>
                  </a:lnTo>
                  <a:cubicBezTo>
                    <a:pt x="1775" y="1064"/>
                    <a:pt x="1627" y="769"/>
                    <a:pt x="1442" y="695"/>
                  </a:cubicBezTo>
                  <a:lnTo>
                    <a:pt x="333" y="29"/>
                  </a:lnTo>
                  <a:cubicBezTo>
                    <a:pt x="285" y="10"/>
                    <a:pt x="240" y="1"/>
                    <a:pt x="199" y="1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27"/>
            <p:cNvSpPr/>
            <p:nvPr/>
          </p:nvSpPr>
          <p:spPr>
            <a:xfrm>
              <a:off x="5688075" y="2548876"/>
              <a:ext cx="18570" cy="23826"/>
            </a:xfrm>
            <a:custGeom>
              <a:rect b="b" l="l" r="r" t="t"/>
              <a:pathLst>
                <a:path extrusionOk="0" h="476" w="371">
                  <a:moveTo>
                    <a:pt x="115" y="1"/>
                  </a:moveTo>
                  <a:cubicBezTo>
                    <a:pt x="56" y="1"/>
                    <a:pt x="1" y="53"/>
                    <a:pt x="1" y="105"/>
                  </a:cubicBezTo>
                  <a:cubicBezTo>
                    <a:pt x="1" y="253"/>
                    <a:pt x="111" y="364"/>
                    <a:pt x="185" y="438"/>
                  </a:cubicBezTo>
                  <a:cubicBezTo>
                    <a:pt x="210" y="463"/>
                    <a:pt x="239" y="475"/>
                    <a:pt x="266" y="475"/>
                  </a:cubicBezTo>
                  <a:cubicBezTo>
                    <a:pt x="321" y="475"/>
                    <a:pt x="370" y="426"/>
                    <a:pt x="370" y="327"/>
                  </a:cubicBezTo>
                  <a:cubicBezTo>
                    <a:pt x="370" y="216"/>
                    <a:pt x="259" y="68"/>
                    <a:pt x="185" y="31"/>
                  </a:cubicBezTo>
                  <a:cubicBezTo>
                    <a:pt x="164" y="10"/>
                    <a:pt x="139" y="1"/>
                    <a:pt x="115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27"/>
            <p:cNvSpPr/>
            <p:nvPr/>
          </p:nvSpPr>
          <p:spPr>
            <a:xfrm>
              <a:off x="5669554" y="2470840"/>
              <a:ext cx="46351" cy="74081"/>
            </a:xfrm>
            <a:custGeom>
              <a:rect b="b" l="l" r="r" t="t"/>
              <a:pathLst>
                <a:path extrusionOk="0" h="1480" w="926">
                  <a:moveTo>
                    <a:pt x="186" y="1"/>
                  </a:moveTo>
                  <a:lnTo>
                    <a:pt x="1" y="75"/>
                  </a:lnTo>
                  <a:lnTo>
                    <a:pt x="592" y="1480"/>
                  </a:lnTo>
                  <a:lnTo>
                    <a:pt x="777" y="1406"/>
                  </a:lnTo>
                  <a:lnTo>
                    <a:pt x="925" y="703"/>
                  </a:lnTo>
                  <a:cubicBezTo>
                    <a:pt x="925" y="555"/>
                    <a:pt x="851" y="370"/>
                    <a:pt x="703" y="297"/>
                  </a:cubicBezTo>
                  <a:lnTo>
                    <a:pt x="186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7"/>
            <p:cNvSpPr/>
            <p:nvPr/>
          </p:nvSpPr>
          <p:spPr>
            <a:xfrm>
              <a:off x="5634416" y="2470390"/>
              <a:ext cx="53709" cy="65272"/>
            </a:xfrm>
            <a:custGeom>
              <a:rect b="b" l="l" r="r" t="t"/>
              <a:pathLst>
                <a:path extrusionOk="0" h="1304" w="1073">
                  <a:moveTo>
                    <a:pt x="428" y="1"/>
                  </a:moveTo>
                  <a:cubicBezTo>
                    <a:pt x="408" y="1"/>
                    <a:pt x="389" y="4"/>
                    <a:pt x="370" y="10"/>
                  </a:cubicBezTo>
                  <a:lnTo>
                    <a:pt x="0" y="232"/>
                  </a:lnTo>
                  <a:lnTo>
                    <a:pt x="740" y="1304"/>
                  </a:lnTo>
                  <a:lnTo>
                    <a:pt x="1073" y="1119"/>
                  </a:lnTo>
                  <a:lnTo>
                    <a:pt x="703" y="232"/>
                  </a:lnTo>
                  <a:cubicBezTo>
                    <a:pt x="641" y="78"/>
                    <a:pt x="528" y="1"/>
                    <a:pt x="428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7"/>
            <p:cNvSpPr/>
            <p:nvPr/>
          </p:nvSpPr>
          <p:spPr>
            <a:xfrm>
              <a:off x="5623304" y="2505178"/>
              <a:ext cx="50005" cy="52708"/>
            </a:xfrm>
            <a:custGeom>
              <a:rect b="b" l="l" r="r" t="t"/>
              <a:pathLst>
                <a:path extrusionOk="0" h="1053" w="999">
                  <a:moveTo>
                    <a:pt x="233" y="1"/>
                  </a:moveTo>
                  <a:cubicBezTo>
                    <a:pt x="214" y="1"/>
                    <a:pt x="198" y="5"/>
                    <a:pt x="185" y="17"/>
                  </a:cubicBezTo>
                  <a:lnTo>
                    <a:pt x="1" y="91"/>
                  </a:lnTo>
                  <a:lnTo>
                    <a:pt x="999" y="1052"/>
                  </a:lnTo>
                  <a:lnTo>
                    <a:pt x="999" y="572"/>
                  </a:lnTo>
                  <a:lnTo>
                    <a:pt x="370" y="17"/>
                  </a:lnTo>
                  <a:cubicBezTo>
                    <a:pt x="321" y="17"/>
                    <a:pt x="272" y="1"/>
                    <a:pt x="233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27"/>
            <p:cNvSpPr/>
            <p:nvPr/>
          </p:nvSpPr>
          <p:spPr>
            <a:xfrm>
              <a:off x="5634416" y="2555984"/>
              <a:ext cx="53709" cy="61117"/>
            </a:xfrm>
            <a:custGeom>
              <a:rect b="b" l="l" r="r" t="t"/>
              <a:pathLst>
                <a:path extrusionOk="0" h="1221" w="1073">
                  <a:moveTo>
                    <a:pt x="740" y="0"/>
                  </a:moveTo>
                  <a:lnTo>
                    <a:pt x="185" y="111"/>
                  </a:lnTo>
                  <a:lnTo>
                    <a:pt x="0" y="185"/>
                  </a:lnTo>
                  <a:lnTo>
                    <a:pt x="370" y="1220"/>
                  </a:lnTo>
                  <a:lnTo>
                    <a:pt x="555" y="1110"/>
                  </a:lnTo>
                  <a:lnTo>
                    <a:pt x="1073" y="555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27"/>
            <p:cNvSpPr/>
            <p:nvPr/>
          </p:nvSpPr>
          <p:spPr>
            <a:xfrm>
              <a:off x="5678814" y="2580060"/>
              <a:ext cx="37091" cy="75883"/>
            </a:xfrm>
            <a:custGeom>
              <a:rect b="b" l="l" r="r" t="t"/>
              <a:pathLst>
                <a:path extrusionOk="0" h="1516" w="741">
                  <a:moveTo>
                    <a:pt x="149" y="0"/>
                  </a:moveTo>
                  <a:lnTo>
                    <a:pt x="1" y="665"/>
                  </a:lnTo>
                  <a:cubicBezTo>
                    <a:pt x="1" y="813"/>
                    <a:pt x="112" y="998"/>
                    <a:pt x="222" y="1109"/>
                  </a:cubicBezTo>
                  <a:lnTo>
                    <a:pt x="555" y="1516"/>
                  </a:lnTo>
                  <a:lnTo>
                    <a:pt x="740" y="1442"/>
                  </a:lnTo>
                  <a:lnTo>
                    <a:pt x="592" y="259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27"/>
            <p:cNvSpPr/>
            <p:nvPr/>
          </p:nvSpPr>
          <p:spPr>
            <a:xfrm>
              <a:off x="5706595" y="2585566"/>
              <a:ext cx="53709" cy="63470"/>
            </a:xfrm>
            <a:custGeom>
              <a:rect b="b" l="l" r="r" t="t"/>
              <a:pathLst>
                <a:path extrusionOk="0" h="1268" w="1073">
                  <a:moveTo>
                    <a:pt x="333" y="1"/>
                  </a:moveTo>
                  <a:lnTo>
                    <a:pt x="0" y="186"/>
                  </a:lnTo>
                  <a:lnTo>
                    <a:pt x="370" y="1073"/>
                  </a:lnTo>
                  <a:cubicBezTo>
                    <a:pt x="462" y="1196"/>
                    <a:pt x="554" y="1267"/>
                    <a:pt x="646" y="1267"/>
                  </a:cubicBezTo>
                  <a:cubicBezTo>
                    <a:pt x="665" y="1267"/>
                    <a:pt x="684" y="1264"/>
                    <a:pt x="703" y="1258"/>
                  </a:cubicBezTo>
                  <a:lnTo>
                    <a:pt x="1072" y="1036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27"/>
            <p:cNvSpPr/>
            <p:nvPr/>
          </p:nvSpPr>
          <p:spPr>
            <a:xfrm>
              <a:off x="5719559" y="2565244"/>
              <a:ext cx="46301" cy="55561"/>
            </a:xfrm>
            <a:custGeom>
              <a:rect b="b" l="l" r="r" t="t"/>
              <a:pathLst>
                <a:path extrusionOk="0" h="1110" w="925">
                  <a:moveTo>
                    <a:pt x="185" y="0"/>
                  </a:moveTo>
                  <a:lnTo>
                    <a:pt x="0" y="111"/>
                  </a:lnTo>
                  <a:lnTo>
                    <a:pt x="665" y="925"/>
                  </a:lnTo>
                  <a:lnTo>
                    <a:pt x="702" y="1109"/>
                  </a:lnTo>
                  <a:lnTo>
                    <a:pt x="887" y="998"/>
                  </a:lnTo>
                  <a:cubicBezTo>
                    <a:pt x="887" y="998"/>
                    <a:pt x="924" y="925"/>
                    <a:pt x="924" y="851"/>
                  </a:cubicBezTo>
                  <a:lnTo>
                    <a:pt x="924" y="25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27"/>
            <p:cNvSpPr/>
            <p:nvPr/>
          </p:nvSpPr>
          <p:spPr>
            <a:xfrm>
              <a:off x="5723213" y="2509733"/>
              <a:ext cx="31535" cy="55561"/>
            </a:xfrm>
            <a:custGeom>
              <a:rect b="b" l="l" r="r" t="t"/>
              <a:pathLst>
                <a:path extrusionOk="0" h="1110" w="630">
                  <a:moveTo>
                    <a:pt x="186" y="0"/>
                  </a:moveTo>
                  <a:lnTo>
                    <a:pt x="1" y="111"/>
                  </a:lnTo>
                  <a:lnTo>
                    <a:pt x="371" y="1109"/>
                  </a:lnTo>
                  <a:lnTo>
                    <a:pt x="556" y="1035"/>
                  </a:lnTo>
                  <a:cubicBezTo>
                    <a:pt x="629" y="924"/>
                    <a:pt x="629" y="813"/>
                    <a:pt x="556" y="629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27"/>
            <p:cNvSpPr/>
            <p:nvPr/>
          </p:nvSpPr>
          <p:spPr>
            <a:xfrm>
              <a:off x="5667702" y="2472692"/>
              <a:ext cx="38943" cy="72229"/>
            </a:xfrm>
            <a:custGeom>
              <a:rect b="b" l="l" r="r" t="t"/>
              <a:pathLst>
                <a:path extrusionOk="0" h="1443" w="778">
                  <a:moveTo>
                    <a:pt x="1" y="1"/>
                  </a:moveTo>
                  <a:lnTo>
                    <a:pt x="186" y="1184"/>
                  </a:lnTo>
                  <a:lnTo>
                    <a:pt x="629" y="1443"/>
                  </a:lnTo>
                  <a:lnTo>
                    <a:pt x="777" y="740"/>
                  </a:lnTo>
                  <a:cubicBezTo>
                    <a:pt x="777" y="629"/>
                    <a:pt x="703" y="444"/>
                    <a:pt x="518" y="2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27"/>
            <p:cNvSpPr/>
            <p:nvPr/>
          </p:nvSpPr>
          <p:spPr>
            <a:xfrm>
              <a:off x="5630712" y="2474194"/>
              <a:ext cx="53709" cy="67024"/>
            </a:xfrm>
            <a:custGeom>
              <a:rect b="b" l="l" r="r" t="t"/>
              <a:pathLst>
                <a:path extrusionOk="0" h="1339" w="1073">
                  <a:moveTo>
                    <a:pt x="390" y="1"/>
                  </a:moveTo>
                  <a:cubicBezTo>
                    <a:pt x="382" y="1"/>
                    <a:pt x="375" y="3"/>
                    <a:pt x="370" y="8"/>
                  </a:cubicBezTo>
                  <a:lnTo>
                    <a:pt x="0" y="266"/>
                  </a:lnTo>
                  <a:lnTo>
                    <a:pt x="740" y="1339"/>
                  </a:lnTo>
                  <a:lnTo>
                    <a:pt x="1073" y="1154"/>
                  </a:lnTo>
                  <a:lnTo>
                    <a:pt x="703" y="266"/>
                  </a:lnTo>
                  <a:cubicBezTo>
                    <a:pt x="574" y="106"/>
                    <a:pt x="445" y="1"/>
                    <a:pt x="390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7"/>
            <p:cNvSpPr/>
            <p:nvPr/>
          </p:nvSpPr>
          <p:spPr>
            <a:xfrm>
              <a:off x="5615896" y="2509032"/>
              <a:ext cx="46301" cy="54410"/>
            </a:xfrm>
            <a:custGeom>
              <a:rect b="b" l="l" r="r" t="t"/>
              <a:pathLst>
                <a:path extrusionOk="0" h="1087" w="925">
                  <a:moveTo>
                    <a:pt x="218" y="1"/>
                  </a:moveTo>
                  <a:cubicBezTo>
                    <a:pt x="135" y="1"/>
                    <a:pt x="57" y="49"/>
                    <a:pt x="1" y="162"/>
                  </a:cubicBezTo>
                  <a:lnTo>
                    <a:pt x="1" y="754"/>
                  </a:lnTo>
                  <a:lnTo>
                    <a:pt x="925" y="1086"/>
                  </a:lnTo>
                  <a:lnTo>
                    <a:pt x="925" y="569"/>
                  </a:lnTo>
                  <a:lnTo>
                    <a:pt x="296" y="14"/>
                  </a:lnTo>
                  <a:cubicBezTo>
                    <a:pt x="270" y="5"/>
                    <a:pt x="244" y="1"/>
                    <a:pt x="218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7"/>
            <p:cNvSpPr/>
            <p:nvPr/>
          </p:nvSpPr>
          <p:spPr>
            <a:xfrm>
              <a:off x="5630712" y="2561540"/>
              <a:ext cx="48153" cy="55561"/>
            </a:xfrm>
            <a:custGeom>
              <a:rect b="b" l="l" r="r" t="t"/>
              <a:pathLst>
                <a:path extrusionOk="0" h="1110" w="962">
                  <a:moveTo>
                    <a:pt x="629" y="0"/>
                  </a:moveTo>
                  <a:lnTo>
                    <a:pt x="74" y="37"/>
                  </a:lnTo>
                  <a:cubicBezTo>
                    <a:pt x="0" y="111"/>
                    <a:pt x="0" y="259"/>
                    <a:pt x="74" y="444"/>
                  </a:cubicBezTo>
                  <a:lnTo>
                    <a:pt x="444" y="1109"/>
                  </a:lnTo>
                  <a:lnTo>
                    <a:pt x="962" y="555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7"/>
            <p:cNvSpPr/>
            <p:nvPr/>
          </p:nvSpPr>
          <p:spPr>
            <a:xfrm>
              <a:off x="5669554" y="2589270"/>
              <a:ext cx="37091" cy="68525"/>
            </a:xfrm>
            <a:custGeom>
              <a:rect b="b" l="l" r="r" t="t"/>
              <a:pathLst>
                <a:path extrusionOk="0" h="1369" w="741">
                  <a:moveTo>
                    <a:pt x="149" y="1"/>
                  </a:moveTo>
                  <a:lnTo>
                    <a:pt x="1" y="703"/>
                  </a:lnTo>
                  <a:cubicBezTo>
                    <a:pt x="1" y="814"/>
                    <a:pt x="75" y="999"/>
                    <a:pt x="223" y="1110"/>
                  </a:cubicBezTo>
                  <a:lnTo>
                    <a:pt x="740" y="1369"/>
                  </a:lnTo>
                  <a:lnTo>
                    <a:pt x="592" y="223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27"/>
            <p:cNvSpPr/>
            <p:nvPr/>
          </p:nvSpPr>
          <p:spPr>
            <a:xfrm>
              <a:off x="5697335" y="2591122"/>
              <a:ext cx="53709" cy="63470"/>
            </a:xfrm>
            <a:custGeom>
              <a:rect b="b" l="l" r="r" t="t"/>
              <a:pathLst>
                <a:path extrusionOk="0" h="1268" w="1073">
                  <a:moveTo>
                    <a:pt x="333" y="1"/>
                  </a:moveTo>
                  <a:lnTo>
                    <a:pt x="0" y="186"/>
                  </a:lnTo>
                  <a:lnTo>
                    <a:pt x="370" y="1073"/>
                  </a:lnTo>
                  <a:cubicBezTo>
                    <a:pt x="431" y="1196"/>
                    <a:pt x="543" y="1267"/>
                    <a:pt x="643" y="1267"/>
                  </a:cubicBezTo>
                  <a:cubicBezTo>
                    <a:pt x="664" y="1267"/>
                    <a:pt x="684" y="1264"/>
                    <a:pt x="703" y="1258"/>
                  </a:cubicBezTo>
                  <a:lnTo>
                    <a:pt x="1073" y="1036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7"/>
            <p:cNvSpPr/>
            <p:nvPr/>
          </p:nvSpPr>
          <p:spPr>
            <a:xfrm>
              <a:off x="5714003" y="2568948"/>
              <a:ext cx="46301" cy="54109"/>
            </a:xfrm>
            <a:custGeom>
              <a:rect b="b" l="l" r="r" t="t"/>
              <a:pathLst>
                <a:path extrusionOk="0" h="1081" w="925">
                  <a:moveTo>
                    <a:pt x="0" y="0"/>
                  </a:moveTo>
                  <a:lnTo>
                    <a:pt x="0" y="481"/>
                  </a:lnTo>
                  <a:lnTo>
                    <a:pt x="629" y="1035"/>
                  </a:lnTo>
                  <a:cubicBezTo>
                    <a:pt x="671" y="1067"/>
                    <a:pt x="709" y="1080"/>
                    <a:pt x="744" y="1080"/>
                  </a:cubicBezTo>
                  <a:cubicBezTo>
                    <a:pt x="830" y="1080"/>
                    <a:pt x="887" y="993"/>
                    <a:pt x="887" y="887"/>
                  </a:cubicBezTo>
                  <a:lnTo>
                    <a:pt x="924" y="887"/>
                  </a:lnTo>
                  <a:lnTo>
                    <a:pt x="924" y="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7"/>
            <p:cNvSpPr/>
            <p:nvPr/>
          </p:nvSpPr>
          <p:spPr>
            <a:xfrm>
              <a:off x="5697335" y="2515289"/>
              <a:ext cx="48153" cy="55561"/>
            </a:xfrm>
            <a:custGeom>
              <a:rect b="b" l="l" r="r" t="t"/>
              <a:pathLst>
                <a:path extrusionOk="0" h="1110" w="962">
                  <a:moveTo>
                    <a:pt x="518" y="0"/>
                  </a:moveTo>
                  <a:lnTo>
                    <a:pt x="0" y="555"/>
                  </a:lnTo>
                  <a:lnTo>
                    <a:pt x="333" y="1109"/>
                  </a:lnTo>
                  <a:lnTo>
                    <a:pt x="888" y="998"/>
                  </a:lnTo>
                  <a:cubicBezTo>
                    <a:pt x="962" y="924"/>
                    <a:pt x="962" y="776"/>
                    <a:pt x="888" y="592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27"/>
            <p:cNvSpPr/>
            <p:nvPr/>
          </p:nvSpPr>
          <p:spPr>
            <a:xfrm>
              <a:off x="5656640" y="2522447"/>
              <a:ext cx="62969" cy="85744"/>
            </a:xfrm>
            <a:custGeom>
              <a:rect b="b" l="l" r="r" t="t"/>
              <a:pathLst>
                <a:path extrusionOk="0" h="1713" w="1258">
                  <a:moveTo>
                    <a:pt x="341" y="0"/>
                  </a:moveTo>
                  <a:cubicBezTo>
                    <a:pt x="132" y="0"/>
                    <a:pt x="0" y="159"/>
                    <a:pt x="0" y="449"/>
                  </a:cubicBezTo>
                  <a:cubicBezTo>
                    <a:pt x="0" y="855"/>
                    <a:pt x="259" y="1373"/>
                    <a:pt x="629" y="1595"/>
                  </a:cubicBezTo>
                  <a:cubicBezTo>
                    <a:pt x="744" y="1675"/>
                    <a:pt x="848" y="1713"/>
                    <a:pt x="938" y="1713"/>
                  </a:cubicBezTo>
                  <a:cubicBezTo>
                    <a:pt x="1135" y="1713"/>
                    <a:pt x="1257" y="1530"/>
                    <a:pt x="1257" y="1225"/>
                  </a:cubicBezTo>
                  <a:cubicBezTo>
                    <a:pt x="1257" y="818"/>
                    <a:pt x="998" y="301"/>
                    <a:pt x="629" y="79"/>
                  </a:cubicBezTo>
                  <a:cubicBezTo>
                    <a:pt x="522" y="26"/>
                    <a:pt x="425" y="0"/>
                    <a:pt x="341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7"/>
            <p:cNvSpPr/>
            <p:nvPr/>
          </p:nvSpPr>
          <p:spPr>
            <a:xfrm>
              <a:off x="5660294" y="2531907"/>
              <a:ext cx="51907" cy="69126"/>
            </a:xfrm>
            <a:custGeom>
              <a:rect b="b" l="l" r="r" t="t"/>
              <a:pathLst>
                <a:path extrusionOk="0" h="1381" w="1037">
                  <a:moveTo>
                    <a:pt x="149" y="1"/>
                  </a:moveTo>
                  <a:cubicBezTo>
                    <a:pt x="38" y="75"/>
                    <a:pt x="1" y="186"/>
                    <a:pt x="1" y="334"/>
                  </a:cubicBezTo>
                  <a:cubicBezTo>
                    <a:pt x="1" y="703"/>
                    <a:pt x="223" y="1147"/>
                    <a:pt x="556" y="1332"/>
                  </a:cubicBezTo>
                  <a:cubicBezTo>
                    <a:pt x="632" y="1362"/>
                    <a:pt x="709" y="1380"/>
                    <a:pt x="780" y="1380"/>
                  </a:cubicBezTo>
                  <a:cubicBezTo>
                    <a:pt x="881" y="1380"/>
                    <a:pt x="971" y="1344"/>
                    <a:pt x="1036" y="1258"/>
                  </a:cubicBezTo>
                  <a:lnTo>
                    <a:pt x="1036" y="1258"/>
                  </a:lnTo>
                  <a:cubicBezTo>
                    <a:pt x="986" y="1291"/>
                    <a:pt x="921" y="1309"/>
                    <a:pt x="852" y="1309"/>
                  </a:cubicBezTo>
                  <a:cubicBezTo>
                    <a:pt x="767" y="1309"/>
                    <a:pt x="674" y="1282"/>
                    <a:pt x="592" y="1221"/>
                  </a:cubicBezTo>
                  <a:cubicBezTo>
                    <a:pt x="297" y="1036"/>
                    <a:pt x="38" y="629"/>
                    <a:pt x="38" y="260"/>
                  </a:cubicBezTo>
                  <a:cubicBezTo>
                    <a:pt x="38" y="186"/>
                    <a:pt x="112" y="38"/>
                    <a:pt x="149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7"/>
            <p:cNvSpPr/>
            <p:nvPr/>
          </p:nvSpPr>
          <p:spPr>
            <a:xfrm>
              <a:off x="5662146" y="2529354"/>
              <a:ext cx="53759" cy="68125"/>
            </a:xfrm>
            <a:custGeom>
              <a:rect b="b" l="l" r="r" t="t"/>
              <a:pathLst>
                <a:path extrusionOk="0" h="1361" w="1074">
                  <a:moveTo>
                    <a:pt x="265" y="0"/>
                  </a:moveTo>
                  <a:cubicBezTo>
                    <a:pt x="201" y="0"/>
                    <a:pt x="145" y="19"/>
                    <a:pt x="112" y="52"/>
                  </a:cubicBezTo>
                  <a:cubicBezTo>
                    <a:pt x="75" y="89"/>
                    <a:pt x="1" y="163"/>
                    <a:pt x="1" y="311"/>
                  </a:cubicBezTo>
                  <a:cubicBezTo>
                    <a:pt x="1" y="680"/>
                    <a:pt x="260" y="1087"/>
                    <a:pt x="555" y="1272"/>
                  </a:cubicBezTo>
                  <a:cubicBezTo>
                    <a:pt x="657" y="1333"/>
                    <a:pt x="748" y="1360"/>
                    <a:pt x="827" y="1360"/>
                  </a:cubicBezTo>
                  <a:cubicBezTo>
                    <a:pt x="892" y="1360"/>
                    <a:pt x="949" y="1342"/>
                    <a:pt x="999" y="1309"/>
                  </a:cubicBezTo>
                  <a:cubicBezTo>
                    <a:pt x="1036" y="1272"/>
                    <a:pt x="1073" y="1198"/>
                    <a:pt x="1073" y="1050"/>
                  </a:cubicBezTo>
                  <a:cubicBezTo>
                    <a:pt x="1073" y="680"/>
                    <a:pt x="851" y="274"/>
                    <a:pt x="519" y="89"/>
                  </a:cubicBezTo>
                  <a:cubicBezTo>
                    <a:pt x="437" y="28"/>
                    <a:pt x="344" y="0"/>
                    <a:pt x="265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7"/>
            <p:cNvSpPr/>
            <p:nvPr/>
          </p:nvSpPr>
          <p:spPr>
            <a:xfrm>
              <a:off x="5676962" y="2553331"/>
              <a:ext cx="20422" cy="26779"/>
            </a:xfrm>
            <a:custGeom>
              <a:rect b="b" l="l" r="r" t="t"/>
              <a:pathLst>
                <a:path extrusionOk="0" h="535" w="408">
                  <a:moveTo>
                    <a:pt x="138" y="0"/>
                  </a:moveTo>
                  <a:cubicBezTo>
                    <a:pt x="120" y="0"/>
                    <a:pt x="99" y="4"/>
                    <a:pt x="75" y="16"/>
                  </a:cubicBezTo>
                  <a:lnTo>
                    <a:pt x="1" y="53"/>
                  </a:lnTo>
                  <a:lnTo>
                    <a:pt x="38" y="164"/>
                  </a:lnTo>
                  <a:cubicBezTo>
                    <a:pt x="38" y="238"/>
                    <a:pt x="75" y="349"/>
                    <a:pt x="112" y="386"/>
                  </a:cubicBezTo>
                  <a:lnTo>
                    <a:pt x="223" y="534"/>
                  </a:lnTo>
                  <a:lnTo>
                    <a:pt x="370" y="423"/>
                  </a:lnTo>
                  <a:cubicBezTo>
                    <a:pt x="407" y="423"/>
                    <a:pt x="407" y="386"/>
                    <a:pt x="407" y="349"/>
                  </a:cubicBezTo>
                  <a:cubicBezTo>
                    <a:pt x="407" y="201"/>
                    <a:pt x="333" y="53"/>
                    <a:pt x="223" y="16"/>
                  </a:cubicBezTo>
                  <a:cubicBezTo>
                    <a:pt x="198" y="16"/>
                    <a:pt x="173" y="0"/>
                    <a:pt x="138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7"/>
            <p:cNvSpPr/>
            <p:nvPr/>
          </p:nvSpPr>
          <p:spPr>
            <a:xfrm>
              <a:off x="5674009" y="2556434"/>
              <a:ext cx="19672" cy="25478"/>
            </a:xfrm>
            <a:custGeom>
              <a:rect b="b" l="l" r="r" t="t"/>
              <a:pathLst>
                <a:path extrusionOk="0" h="509" w="393">
                  <a:moveTo>
                    <a:pt x="69" y="1"/>
                  </a:moveTo>
                  <a:cubicBezTo>
                    <a:pt x="19" y="1"/>
                    <a:pt x="0" y="50"/>
                    <a:pt x="23" y="139"/>
                  </a:cubicBezTo>
                  <a:cubicBezTo>
                    <a:pt x="23" y="287"/>
                    <a:pt x="97" y="435"/>
                    <a:pt x="208" y="472"/>
                  </a:cubicBezTo>
                  <a:cubicBezTo>
                    <a:pt x="232" y="497"/>
                    <a:pt x="261" y="509"/>
                    <a:pt x="288" y="509"/>
                  </a:cubicBezTo>
                  <a:cubicBezTo>
                    <a:pt x="343" y="509"/>
                    <a:pt x="392" y="460"/>
                    <a:pt x="392" y="361"/>
                  </a:cubicBezTo>
                  <a:cubicBezTo>
                    <a:pt x="392" y="250"/>
                    <a:pt x="282" y="102"/>
                    <a:pt x="208" y="65"/>
                  </a:cubicBezTo>
                  <a:cubicBezTo>
                    <a:pt x="149" y="22"/>
                    <a:pt x="102" y="1"/>
                    <a:pt x="69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7"/>
            <p:cNvSpPr/>
            <p:nvPr/>
          </p:nvSpPr>
          <p:spPr>
            <a:xfrm>
              <a:off x="5760254" y="2435702"/>
              <a:ext cx="231354" cy="235058"/>
            </a:xfrm>
            <a:custGeom>
              <a:rect b="b" l="l" r="r" t="t"/>
              <a:pathLst>
                <a:path extrusionOk="0" h="4696" w="4622">
                  <a:moveTo>
                    <a:pt x="4622" y="0"/>
                  </a:moveTo>
                  <a:lnTo>
                    <a:pt x="370" y="2477"/>
                  </a:lnTo>
                  <a:lnTo>
                    <a:pt x="0" y="4696"/>
                  </a:lnTo>
                  <a:lnTo>
                    <a:pt x="0" y="4696"/>
                  </a:lnTo>
                  <a:lnTo>
                    <a:pt x="4252" y="2219"/>
                  </a:lnTo>
                  <a:lnTo>
                    <a:pt x="4622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7"/>
            <p:cNvSpPr/>
            <p:nvPr/>
          </p:nvSpPr>
          <p:spPr>
            <a:xfrm>
              <a:off x="5945307" y="2398661"/>
              <a:ext cx="109220" cy="142557"/>
            </a:xfrm>
            <a:custGeom>
              <a:rect b="b" l="l" r="r" t="t"/>
              <a:pathLst>
                <a:path extrusionOk="0" h="2848" w="2182">
                  <a:moveTo>
                    <a:pt x="814" y="1"/>
                  </a:moveTo>
                  <a:lnTo>
                    <a:pt x="0" y="518"/>
                  </a:lnTo>
                  <a:lnTo>
                    <a:pt x="1294" y="2848"/>
                  </a:lnTo>
                  <a:lnTo>
                    <a:pt x="2182" y="2330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7"/>
            <p:cNvSpPr/>
            <p:nvPr/>
          </p:nvSpPr>
          <p:spPr>
            <a:xfrm>
              <a:off x="5924934" y="2424590"/>
              <a:ext cx="85194" cy="149965"/>
            </a:xfrm>
            <a:custGeom>
              <a:rect b="b" l="l" r="r" t="t"/>
              <a:pathLst>
                <a:path extrusionOk="0" h="2996" w="1702">
                  <a:moveTo>
                    <a:pt x="407" y="0"/>
                  </a:moveTo>
                  <a:lnTo>
                    <a:pt x="1" y="222"/>
                  </a:lnTo>
                  <a:lnTo>
                    <a:pt x="297" y="851"/>
                  </a:lnTo>
                  <a:lnTo>
                    <a:pt x="1" y="2995"/>
                  </a:lnTo>
                  <a:lnTo>
                    <a:pt x="1701" y="2330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7"/>
            <p:cNvSpPr/>
            <p:nvPr/>
          </p:nvSpPr>
          <p:spPr>
            <a:xfrm>
              <a:off x="5878684" y="2435702"/>
              <a:ext cx="111072" cy="142557"/>
            </a:xfrm>
            <a:custGeom>
              <a:rect b="b" l="l" r="r" t="t"/>
              <a:pathLst>
                <a:path extrusionOk="0" h="2848" w="2219">
                  <a:moveTo>
                    <a:pt x="851" y="0"/>
                  </a:moveTo>
                  <a:lnTo>
                    <a:pt x="1" y="518"/>
                  </a:lnTo>
                  <a:lnTo>
                    <a:pt x="1331" y="2847"/>
                  </a:lnTo>
                  <a:lnTo>
                    <a:pt x="2219" y="2329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7"/>
            <p:cNvSpPr/>
            <p:nvPr/>
          </p:nvSpPr>
          <p:spPr>
            <a:xfrm>
              <a:off x="5858311" y="2461580"/>
              <a:ext cx="87046" cy="149965"/>
            </a:xfrm>
            <a:custGeom>
              <a:rect b="b" l="l" r="r" t="t"/>
              <a:pathLst>
                <a:path extrusionOk="0" h="2996" w="1739">
                  <a:moveTo>
                    <a:pt x="408" y="1"/>
                  </a:moveTo>
                  <a:lnTo>
                    <a:pt x="1" y="223"/>
                  </a:lnTo>
                  <a:lnTo>
                    <a:pt x="334" y="851"/>
                  </a:lnTo>
                  <a:lnTo>
                    <a:pt x="1" y="2996"/>
                  </a:lnTo>
                  <a:lnTo>
                    <a:pt x="1738" y="2330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27"/>
            <p:cNvSpPr/>
            <p:nvPr/>
          </p:nvSpPr>
          <p:spPr>
            <a:xfrm>
              <a:off x="5812061" y="2472692"/>
              <a:ext cx="112924" cy="140705"/>
            </a:xfrm>
            <a:custGeom>
              <a:rect b="b" l="l" r="r" t="t"/>
              <a:pathLst>
                <a:path extrusionOk="0" h="2811" w="2256">
                  <a:moveTo>
                    <a:pt x="888" y="1"/>
                  </a:moveTo>
                  <a:lnTo>
                    <a:pt x="1" y="518"/>
                  </a:lnTo>
                  <a:lnTo>
                    <a:pt x="1368" y="2810"/>
                  </a:lnTo>
                  <a:lnTo>
                    <a:pt x="2256" y="2330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7"/>
            <p:cNvSpPr/>
            <p:nvPr/>
          </p:nvSpPr>
          <p:spPr>
            <a:xfrm>
              <a:off x="5795392" y="2498621"/>
              <a:ext cx="85194" cy="149915"/>
            </a:xfrm>
            <a:custGeom>
              <a:rect b="b" l="l" r="r" t="t"/>
              <a:pathLst>
                <a:path extrusionOk="0" h="2995" w="1702">
                  <a:moveTo>
                    <a:pt x="334" y="0"/>
                  </a:moveTo>
                  <a:lnTo>
                    <a:pt x="1" y="222"/>
                  </a:lnTo>
                  <a:lnTo>
                    <a:pt x="297" y="851"/>
                  </a:lnTo>
                  <a:lnTo>
                    <a:pt x="1" y="2995"/>
                  </a:lnTo>
                  <a:lnTo>
                    <a:pt x="1" y="2995"/>
                  </a:lnTo>
                  <a:lnTo>
                    <a:pt x="1701" y="2292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7"/>
            <p:cNvSpPr/>
            <p:nvPr/>
          </p:nvSpPr>
          <p:spPr>
            <a:xfrm>
              <a:off x="5834285" y="2517141"/>
              <a:ext cx="46301" cy="64771"/>
            </a:xfrm>
            <a:custGeom>
              <a:rect b="b" l="l" r="r" t="t"/>
              <a:pathLst>
                <a:path extrusionOk="0" h="1294" w="925">
                  <a:moveTo>
                    <a:pt x="333" y="0"/>
                  </a:moveTo>
                  <a:lnTo>
                    <a:pt x="0" y="185"/>
                  </a:lnTo>
                  <a:lnTo>
                    <a:pt x="629" y="1294"/>
                  </a:lnTo>
                  <a:lnTo>
                    <a:pt x="924" y="1109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7"/>
            <p:cNvSpPr/>
            <p:nvPr/>
          </p:nvSpPr>
          <p:spPr>
            <a:xfrm>
              <a:off x="5850903" y="2498621"/>
              <a:ext cx="61117" cy="74081"/>
            </a:xfrm>
            <a:custGeom>
              <a:rect b="b" l="l" r="r" t="t"/>
              <a:pathLst>
                <a:path extrusionOk="0" h="1480" w="1221">
                  <a:moveTo>
                    <a:pt x="629" y="0"/>
                  </a:moveTo>
                  <a:lnTo>
                    <a:pt x="1" y="370"/>
                  </a:lnTo>
                  <a:lnTo>
                    <a:pt x="592" y="1479"/>
                  </a:lnTo>
                  <a:lnTo>
                    <a:pt x="1221" y="1109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7"/>
            <p:cNvSpPr/>
            <p:nvPr/>
          </p:nvSpPr>
          <p:spPr>
            <a:xfrm>
              <a:off x="5899056" y="2480101"/>
              <a:ext cx="48153" cy="62969"/>
            </a:xfrm>
            <a:custGeom>
              <a:rect b="b" l="l" r="r" t="t"/>
              <a:pathLst>
                <a:path extrusionOk="0" h="1258" w="962">
                  <a:moveTo>
                    <a:pt x="333" y="1"/>
                  </a:moveTo>
                  <a:lnTo>
                    <a:pt x="0" y="148"/>
                  </a:lnTo>
                  <a:lnTo>
                    <a:pt x="629" y="1258"/>
                  </a:lnTo>
                  <a:lnTo>
                    <a:pt x="961" y="1110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7"/>
            <p:cNvSpPr/>
            <p:nvPr/>
          </p:nvSpPr>
          <p:spPr>
            <a:xfrm>
              <a:off x="5915674" y="2459728"/>
              <a:ext cx="62969" cy="75933"/>
            </a:xfrm>
            <a:custGeom>
              <a:rect b="b" l="l" r="r" t="t"/>
              <a:pathLst>
                <a:path extrusionOk="0" h="1517" w="1258">
                  <a:moveTo>
                    <a:pt x="629" y="1"/>
                  </a:moveTo>
                  <a:lnTo>
                    <a:pt x="1" y="371"/>
                  </a:lnTo>
                  <a:lnTo>
                    <a:pt x="629" y="1517"/>
                  </a:lnTo>
                  <a:lnTo>
                    <a:pt x="1258" y="114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7"/>
            <p:cNvSpPr/>
            <p:nvPr/>
          </p:nvSpPr>
          <p:spPr>
            <a:xfrm>
              <a:off x="5965679" y="2441258"/>
              <a:ext cx="46301" cy="64821"/>
            </a:xfrm>
            <a:custGeom>
              <a:rect b="b" l="l" r="r" t="t"/>
              <a:pathLst>
                <a:path extrusionOk="0" h="1295" w="925">
                  <a:moveTo>
                    <a:pt x="296" y="0"/>
                  </a:moveTo>
                  <a:lnTo>
                    <a:pt x="0" y="185"/>
                  </a:lnTo>
                  <a:lnTo>
                    <a:pt x="592" y="1294"/>
                  </a:lnTo>
                  <a:lnTo>
                    <a:pt x="924" y="1109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7"/>
            <p:cNvSpPr/>
            <p:nvPr/>
          </p:nvSpPr>
          <p:spPr>
            <a:xfrm>
              <a:off x="5978593" y="2422738"/>
              <a:ext cx="64821" cy="74081"/>
            </a:xfrm>
            <a:custGeom>
              <a:rect b="b" l="l" r="r" t="t"/>
              <a:pathLst>
                <a:path extrusionOk="0" h="1480" w="1295">
                  <a:moveTo>
                    <a:pt x="666" y="1"/>
                  </a:moveTo>
                  <a:lnTo>
                    <a:pt x="1" y="370"/>
                  </a:lnTo>
                  <a:lnTo>
                    <a:pt x="666" y="1479"/>
                  </a:lnTo>
                  <a:lnTo>
                    <a:pt x="1295" y="1110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7"/>
            <p:cNvSpPr/>
            <p:nvPr/>
          </p:nvSpPr>
          <p:spPr>
            <a:xfrm>
              <a:off x="5819469" y="2293196"/>
              <a:ext cx="64821" cy="46301"/>
            </a:xfrm>
            <a:custGeom>
              <a:rect b="b" l="l" r="r" t="t"/>
              <a:pathLst>
                <a:path extrusionOk="0" h="925" w="1295">
                  <a:moveTo>
                    <a:pt x="29" y="315"/>
                  </a:moveTo>
                  <a:lnTo>
                    <a:pt x="29" y="315"/>
                  </a:lnTo>
                  <a:cubicBezTo>
                    <a:pt x="20" y="321"/>
                    <a:pt x="10" y="327"/>
                    <a:pt x="0" y="333"/>
                  </a:cubicBezTo>
                  <a:lnTo>
                    <a:pt x="29" y="315"/>
                  </a:lnTo>
                  <a:close/>
                  <a:moveTo>
                    <a:pt x="518" y="1"/>
                  </a:moveTo>
                  <a:lnTo>
                    <a:pt x="29" y="315"/>
                  </a:lnTo>
                  <a:lnTo>
                    <a:pt x="29" y="315"/>
                  </a:lnTo>
                  <a:cubicBezTo>
                    <a:pt x="69" y="290"/>
                    <a:pt x="100" y="278"/>
                    <a:pt x="130" y="278"/>
                  </a:cubicBezTo>
                  <a:cubicBezTo>
                    <a:pt x="167" y="278"/>
                    <a:pt x="204" y="296"/>
                    <a:pt x="259" y="333"/>
                  </a:cubicBezTo>
                  <a:lnTo>
                    <a:pt x="814" y="629"/>
                  </a:lnTo>
                  <a:lnTo>
                    <a:pt x="814" y="740"/>
                  </a:lnTo>
                  <a:lnTo>
                    <a:pt x="888" y="666"/>
                  </a:lnTo>
                  <a:lnTo>
                    <a:pt x="1294" y="925"/>
                  </a:lnTo>
                  <a:lnTo>
                    <a:pt x="1294" y="370"/>
                  </a:lnTo>
                  <a:lnTo>
                    <a:pt x="740" y="38"/>
                  </a:lnTo>
                  <a:cubicBezTo>
                    <a:pt x="666" y="1"/>
                    <a:pt x="555" y="1"/>
                    <a:pt x="518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7"/>
            <p:cNvSpPr/>
            <p:nvPr/>
          </p:nvSpPr>
          <p:spPr>
            <a:xfrm>
              <a:off x="5811210" y="2309514"/>
              <a:ext cx="45300" cy="44799"/>
            </a:xfrm>
            <a:custGeom>
              <a:rect b="b" l="l" r="r" t="t"/>
              <a:pathLst>
                <a:path extrusionOk="0" h="895" w="905">
                  <a:moveTo>
                    <a:pt x="207" y="1"/>
                  </a:moveTo>
                  <a:cubicBezTo>
                    <a:pt x="85" y="1"/>
                    <a:pt x="0" y="104"/>
                    <a:pt x="55" y="266"/>
                  </a:cubicBezTo>
                  <a:lnTo>
                    <a:pt x="55" y="858"/>
                  </a:lnTo>
                  <a:lnTo>
                    <a:pt x="128" y="895"/>
                  </a:lnTo>
                  <a:lnTo>
                    <a:pt x="498" y="673"/>
                  </a:lnTo>
                  <a:lnTo>
                    <a:pt x="905" y="895"/>
                  </a:lnTo>
                  <a:lnTo>
                    <a:pt x="905" y="340"/>
                  </a:lnTo>
                  <a:lnTo>
                    <a:pt x="350" y="44"/>
                  </a:lnTo>
                  <a:cubicBezTo>
                    <a:pt x="301" y="15"/>
                    <a:pt x="251" y="1"/>
                    <a:pt x="207" y="1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7"/>
            <p:cNvSpPr/>
            <p:nvPr/>
          </p:nvSpPr>
          <p:spPr>
            <a:xfrm>
              <a:off x="5856459" y="2311716"/>
              <a:ext cx="27831" cy="44449"/>
            </a:xfrm>
            <a:custGeom>
              <a:rect b="b" l="l" r="r" t="t"/>
              <a:pathLst>
                <a:path extrusionOk="0" h="888" w="556">
                  <a:moveTo>
                    <a:pt x="555" y="0"/>
                  </a:moveTo>
                  <a:lnTo>
                    <a:pt x="1" y="333"/>
                  </a:lnTo>
                  <a:lnTo>
                    <a:pt x="1" y="888"/>
                  </a:lnTo>
                  <a:lnTo>
                    <a:pt x="555" y="55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7"/>
            <p:cNvSpPr/>
            <p:nvPr/>
          </p:nvSpPr>
          <p:spPr>
            <a:xfrm>
              <a:off x="5778774" y="2315420"/>
              <a:ext cx="64821" cy="46301"/>
            </a:xfrm>
            <a:custGeom>
              <a:rect b="b" l="l" r="r" t="t"/>
              <a:pathLst>
                <a:path extrusionOk="0" h="925" w="1295">
                  <a:moveTo>
                    <a:pt x="518" y="0"/>
                  </a:moveTo>
                  <a:lnTo>
                    <a:pt x="0" y="333"/>
                  </a:lnTo>
                  <a:cubicBezTo>
                    <a:pt x="37" y="314"/>
                    <a:pt x="74" y="305"/>
                    <a:pt x="111" y="305"/>
                  </a:cubicBezTo>
                  <a:cubicBezTo>
                    <a:pt x="148" y="305"/>
                    <a:pt x="185" y="314"/>
                    <a:pt x="222" y="333"/>
                  </a:cubicBezTo>
                  <a:lnTo>
                    <a:pt x="776" y="666"/>
                  </a:lnTo>
                  <a:lnTo>
                    <a:pt x="776" y="740"/>
                  </a:lnTo>
                  <a:lnTo>
                    <a:pt x="887" y="703"/>
                  </a:lnTo>
                  <a:lnTo>
                    <a:pt x="1294" y="924"/>
                  </a:lnTo>
                  <a:lnTo>
                    <a:pt x="1294" y="370"/>
                  </a:lnTo>
                  <a:lnTo>
                    <a:pt x="739" y="74"/>
                  </a:lnTo>
                  <a:cubicBezTo>
                    <a:pt x="666" y="0"/>
                    <a:pt x="592" y="0"/>
                    <a:pt x="518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27"/>
            <p:cNvSpPr/>
            <p:nvPr/>
          </p:nvSpPr>
          <p:spPr>
            <a:xfrm>
              <a:off x="5771816" y="2332539"/>
              <a:ext cx="45850" cy="45850"/>
            </a:xfrm>
            <a:custGeom>
              <a:rect b="b" l="l" r="r" t="t"/>
              <a:pathLst>
                <a:path extrusionOk="0" h="916" w="916">
                  <a:moveTo>
                    <a:pt x="226" y="0"/>
                  </a:moveTo>
                  <a:cubicBezTo>
                    <a:pt x="97" y="0"/>
                    <a:pt x="0" y="83"/>
                    <a:pt x="28" y="250"/>
                  </a:cubicBezTo>
                  <a:lnTo>
                    <a:pt x="28" y="878"/>
                  </a:lnTo>
                  <a:lnTo>
                    <a:pt x="139" y="915"/>
                  </a:lnTo>
                  <a:lnTo>
                    <a:pt x="509" y="693"/>
                  </a:lnTo>
                  <a:lnTo>
                    <a:pt x="915" y="915"/>
                  </a:lnTo>
                  <a:lnTo>
                    <a:pt x="915" y="361"/>
                  </a:lnTo>
                  <a:lnTo>
                    <a:pt x="361" y="28"/>
                  </a:lnTo>
                  <a:cubicBezTo>
                    <a:pt x="315" y="9"/>
                    <a:pt x="268" y="0"/>
                    <a:pt x="226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27"/>
            <p:cNvSpPr/>
            <p:nvPr/>
          </p:nvSpPr>
          <p:spPr>
            <a:xfrm>
              <a:off x="5817617" y="2333890"/>
              <a:ext cx="27831" cy="44499"/>
            </a:xfrm>
            <a:custGeom>
              <a:rect b="b" l="l" r="r" t="t"/>
              <a:pathLst>
                <a:path extrusionOk="0" h="889" w="556">
                  <a:moveTo>
                    <a:pt x="555" y="1"/>
                  </a:moveTo>
                  <a:lnTo>
                    <a:pt x="0" y="334"/>
                  </a:lnTo>
                  <a:lnTo>
                    <a:pt x="0" y="888"/>
                  </a:lnTo>
                  <a:lnTo>
                    <a:pt x="555" y="555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27"/>
            <p:cNvSpPr/>
            <p:nvPr/>
          </p:nvSpPr>
          <p:spPr>
            <a:xfrm>
              <a:off x="5741733" y="2336393"/>
              <a:ext cx="64821" cy="45700"/>
            </a:xfrm>
            <a:custGeom>
              <a:rect b="b" l="l" r="r" t="t"/>
              <a:pathLst>
                <a:path extrusionOk="0" h="913" w="1295">
                  <a:moveTo>
                    <a:pt x="621" y="1"/>
                  </a:moveTo>
                  <a:cubicBezTo>
                    <a:pt x="586" y="1"/>
                    <a:pt x="549" y="10"/>
                    <a:pt x="518" y="25"/>
                  </a:cubicBezTo>
                  <a:lnTo>
                    <a:pt x="1" y="321"/>
                  </a:lnTo>
                  <a:cubicBezTo>
                    <a:pt x="38" y="302"/>
                    <a:pt x="75" y="293"/>
                    <a:pt x="112" y="293"/>
                  </a:cubicBezTo>
                  <a:cubicBezTo>
                    <a:pt x="149" y="293"/>
                    <a:pt x="186" y="302"/>
                    <a:pt x="222" y="321"/>
                  </a:cubicBezTo>
                  <a:lnTo>
                    <a:pt x="777" y="653"/>
                  </a:lnTo>
                  <a:lnTo>
                    <a:pt x="777" y="727"/>
                  </a:lnTo>
                  <a:lnTo>
                    <a:pt x="888" y="690"/>
                  </a:lnTo>
                  <a:lnTo>
                    <a:pt x="1295" y="912"/>
                  </a:lnTo>
                  <a:lnTo>
                    <a:pt x="1295" y="395"/>
                  </a:lnTo>
                  <a:lnTo>
                    <a:pt x="740" y="62"/>
                  </a:lnTo>
                  <a:cubicBezTo>
                    <a:pt x="718" y="19"/>
                    <a:pt x="671" y="1"/>
                    <a:pt x="621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27"/>
            <p:cNvSpPr/>
            <p:nvPr/>
          </p:nvSpPr>
          <p:spPr>
            <a:xfrm>
              <a:off x="5734826" y="2353962"/>
              <a:ext cx="45850" cy="44749"/>
            </a:xfrm>
            <a:custGeom>
              <a:rect b="b" l="l" r="r" t="t"/>
              <a:pathLst>
                <a:path extrusionOk="0" h="894" w="916">
                  <a:moveTo>
                    <a:pt x="216" y="0"/>
                  </a:moveTo>
                  <a:cubicBezTo>
                    <a:pt x="93" y="0"/>
                    <a:pt x="1" y="103"/>
                    <a:pt x="28" y="265"/>
                  </a:cubicBezTo>
                  <a:lnTo>
                    <a:pt x="28" y="857"/>
                  </a:lnTo>
                  <a:lnTo>
                    <a:pt x="139" y="894"/>
                  </a:lnTo>
                  <a:lnTo>
                    <a:pt x="508" y="672"/>
                  </a:lnTo>
                  <a:lnTo>
                    <a:pt x="915" y="894"/>
                  </a:lnTo>
                  <a:lnTo>
                    <a:pt x="915" y="339"/>
                  </a:lnTo>
                  <a:lnTo>
                    <a:pt x="360" y="44"/>
                  </a:lnTo>
                  <a:cubicBezTo>
                    <a:pt x="311" y="14"/>
                    <a:pt x="261" y="0"/>
                    <a:pt x="216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7"/>
            <p:cNvSpPr/>
            <p:nvPr/>
          </p:nvSpPr>
          <p:spPr>
            <a:xfrm>
              <a:off x="5780626" y="2356115"/>
              <a:ext cx="27781" cy="42597"/>
            </a:xfrm>
            <a:custGeom>
              <a:rect b="b" l="l" r="r" t="t"/>
              <a:pathLst>
                <a:path extrusionOk="0" h="851" w="555">
                  <a:moveTo>
                    <a:pt x="555" y="1"/>
                  </a:moveTo>
                  <a:lnTo>
                    <a:pt x="0" y="296"/>
                  </a:lnTo>
                  <a:lnTo>
                    <a:pt x="0" y="851"/>
                  </a:lnTo>
                  <a:lnTo>
                    <a:pt x="555" y="592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7"/>
            <p:cNvSpPr/>
            <p:nvPr/>
          </p:nvSpPr>
          <p:spPr>
            <a:xfrm>
              <a:off x="5704743" y="2359819"/>
              <a:ext cx="64821" cy="46301"/>
            </a:xfrm>
            <a:custGeom>
              <a:rect b="b" l="l" r="r" t="t"/>
              <a:pathLst>
                <a:path extrusionOk="0" h="925" w="1295">
                  <a:moveTo>
                    <a:pt x="518" y="1"/>
                  </a:moveTo>
                  <a:lnTo>
                    <a:pt x="0" y="333"/>
                  </a:lnTo>
                  <a:cubicBezTo>
                    <a:pt x="37" y="315"/>
                    <a:pt x="74" y="306"/>
                    <a:pt x="111" y="306"/>
                  </a:cubicBezTo>
                  <a:cubicBezTo>
                    <a:pt x="148" y="306"/>
                    <a:pt x="185" y="315"/>
                    <a:pt x="222" y="333"/>
                  </a:cubicBezTo>
                  <a:lnTo>
                    <a:pt x="777" y="666"/>
                  </a:lnTo>
                  <a:lnTo>
                    <a:pt x="777" y="740"/>
                  </a:lnTo>
                  <a:lnTo>
                    <a:pt x="888" y="703"/>
                  </a:lnTo>
                  <a:lnTo>
                    <a:pt x="1294" y="925"/>
                  </a:lnTo>
                  <a:lnTo>
                    <a:pt x="1294" y="370"/>
                  </a:lnTo>
                  <a:lnTo>
                    <a:pt x="740" y="37"/>
                  </a:lnTo>
                  <a:cubicBezTo>
                    <a:pt x="629" y="1"/>
                    <a:pt x="555" y="1"/>
                    <a:pt x="518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7"/>
            <p:cNvSpPr/>
            <p:nvPr/>
          </p:nvSpPr>
          <p:spPr>
            <a:xfrm>
              <a:off x="5695933" y="2374585"/>
              <a:ext cx="45850" cy="44499"/>
            </a:xfrm>
            <a:custGeom>
              <a:rect b="b" l="l" r="r" t="t"/>
              <a:pathLst>
                <a:path extrusionOk="0" h="889" w="916">
                  <a:moveTo>
                    <a:pt x="247" y="0"/>
                  </a:moveTo>
                  <a:cubicBezTo>
                    <a:pt x="122" y="0"/>
                    <a:pt x="0" y="119"/>
                    <a:pt x="28" y="260"/>
                  </a:cubicBezTo>
                  <a:lnTo>
                    <a:pt x="28" y="852"/>
                  </a:lnTo>
                  <a:lnTo>
                    <a:pt x="139" y="889"/>
                  </a:lnTo>
                  <a:lnTo>
                    <a:pt x="509" y="667"/>
                  </a:lnTo>
                  <a:lnTo>
                    <a:pt x="916" y="889"/>
                  </a:lnTo>
                  <a:lnTo>
                    <a:pt x="916" y="371"/>
                  </a:lnTo>
                  <a:lnTo>
                    <a:pt x="361" y="38"/>
                  </a:lnTo>
                  <a:cubicBezTo>
                    <a:pt x="326" y="12"/>
                    <a:pt x="286" y="0"/>
                    <a:pt x="247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7"/>
            <p:cNvSpPr/>
            <p:nvPr/>
          </p:nvSpPr>
          <p:spPr>
            <a:xfrm>
              <a:off x="5741733" y="2378339"/>
              <a:ext cx="27831" cy="44449"/>
            </a:xfrm>
            <a:custGeom>
              <a:rect b="b" l="l" r="r" t="t"/>
              <a:pathLst>
                <a:path extrusionOk="0" h="888" w="556">
                  <a:moveTo>
                    <a:pt x="555" y="0"/>
                  </a:moveTo>
                  <a:lnTo>
                    <a:pt x="1" y="296"/>
                  </a:lnTo>
                  <a:lnTo>
                    <a:pt x="1" y="888"/>
                  </a:lnTo>
                  <a:lnTo>
                    <a:pt x="555" y="55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7"/>
            <p:cNvSpPr/>
            <p:nvPr/>
          </p:nvSpPr>
          <p:spPr>
            <a:xfrm>
              <a:off x="5667702" y="2380191"/>
              <a:ext cx="64821" cy="46301"/>
            </a:xfrm>
            <a:custGeom>
              <a:rect b="b" l="l" r="r" t="t"/>
              <a:pathLst>
                <a:path extrusionOk="0" h="925" w="1295">
                  <a:moveTo>
                    <a:pt x="518" y="0"/>
                  </a:moveTo>
                  <a:lnTo>
                    <a:pt x="1" y="333"/>
                  </a:lnTo>
                  <a:cubicBezTo>
                    <a:pt x="38" y="314"/>
                    <a:pt x="75" y="305"/>
                    <a:pt x="112" y="305"/>
                  </a:cubicBezTo>
                  <a:cubicBezTo>
                    <a:pt x="149" y="305"/>
                    <a:pt x="186" y="314"/>
                    <a:pt x="223" y="333"/>
                  </a:cubicBezTo>
                  <a:lnTo>
                    <a:pt x="777" y="666"/>
                  </a:lnTo>
                  <a:lnTo>
                    <a:pt x="777" y="740"/>
                  </a:lnTo>
                  <a:lnTo>
                    <a:pt x="888" y="703"/>
                  </a:lnTo>
                  <a:lnTo>
                    <a:pt x="1295" y="924"/>
                  </a:lnTo>
                  <a:lnTo>
                    <a:pt x="1295" y="370"/>
                  </a:lnTo>
                  <a:lnTo>
                    <a:pt x="740" y="37"/>
                  </a:lnTo>
                  <a:cubicBezTo>
                    <a:pt x="629" y="0"/>
                    <a:pt x="555" y="0"/>
                    <a:pt x="518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7"/>
            <p:cNvSpPr/>
            <p:nvPr/>
          </p:nvSpPr>
          <p:spPr>
            <a:xfrm>
              <a:off x="5658943" y="2397310"/>
              <a:ext cx="45850" cy="45850"/>
            </a:xfrm>
            <a:custGeom>
              <a:rect b="b" l="l" r="r" t="t"/>
              <a:pathLst>
                <a:path extrusionOk="0" h="916" w="916">
                  <a:moveTo>
                    <a:pt x="241" y="0"/>
                  </a:moveTo>
                  <a:cubicBezTo>
                    <a:pt x="118" y="0"/>
                    <a:pt x="0" y="83"/>
                    <a:pt x="28" y="250"/>
                  </a:cubicBezTo>
                  <a:lnTo>
                    <a:pt x="28" y="878"/>
                  </a:lnTo>
                  <a:lnTo>
                    <a:pt x="139" y="915"/>
                  </a:lnTo>
                  <a:lnTo>
                    <a:pt x="509" y="693"/>
                  </a:lnTo>
                  <a:lnTo>
                    <a:pt x="915" y="915"/>
                  </a:lnTo>
                  <a:lnTo>
                    <a:pt x="915" y="361"/>
                  </a:lnTo>
                  <a:lnTo>
                    <a:pt x="361" y="28"/>
                  </a:lnTo>
                  <a:cubicBezTo>
                    <a:pt x="324" y="9"/>
                    <a:pt x="282" y="0"/>
                    <a:pt x="241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7"/>
            <p:cNvSpPr/>
            <p:nvPr/>
          </p:nvSpPr>
          <p:spPr>
            <a:xfrm>
              <a:off x="5704743" y="2398661"/>
              <a:ext cx="27781" cy="44499"/>
            </a:xfrm>
            <a:custGeom>
              <a:rect b="b" l="l" r="r" t="t"/>
              <a:pathLst>
                <a:path extrusionOk="0" h="889" w="555">
                  <a:moveTo>
                    <a:pt x="555" y="1"/>
                  </a:moveTo>
                  <a:lnTo>
                    <a:pt x="0" y="334"/>
                  </a:lnTo>
                  <a:lnTo>
                    <a:pt x="0" y="888"/>
                  </a:lnTo>
                  <a:lnTo>
                    <a:pt x="555" y="555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7"/>
            <p:cNvSpPr/>
            <p:nvPr/>
          </p:nvSpPr>
          <p:spPr>
            <a:xfrm>
              <a:off x="5873128" y="2332038"/>
              <a:ext cx="48153" cy="31985"/>
            </a:xfrm>
            <a:custGeom>
              <a:rect b="b" l="l" r="r" t="t"/>
              <a:pathLst>
                <a:path extrusionOk="0" h="639" w="962">
                  <a:moveTo>
                    <a:pt x="1" y="1"/>
                  </a:moveTo>
                  <a:lnTo>
                    <a:pt x="1" y="371"/>
                  </a:lnTo>
                  <a:cubicBezTo>
                    <a:pt x="1" y="408"/>
                    <a:pt x="38" y="519"/>
                    <a:pt x="148" y="556"/>
                  </a:cubicBezTo>
                  <a:cubicBezTo>
                    <a:pt x="241" y="611"/>
                    <a:pt x="370" y="639"/>
                    <a:pt x="500" y="639"/>
                  </a:cubicBezTo>
                  <a:cubicBezTo>
                    <a:pt x="629" y="639"/>
                    <a:pt x="758" y="611"/>
                    <a:pt x="851" y="556"/>
                  </a:cubicBezTo>
                  <a:cubicBezTo>
                    <a:pt x="925" y="519"/>
                    <a:pt x="962" y="482"/>
                    <a:pt x="962" y="371"/>
                  </a:cubicBezTo>
                  <a:lnTo>
                    <a:pt x="962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7"/>
            <p:cNvSpPr/>
            <p:nvPr/>
          </p:nvSpPr>
          <p:spPr>
            <a:xfrm>
              <a:off x="5871276" y="2316772"/>
              <a:ext cx="53709" cy="28732"/>
            </a:xfrm>
            <a:custGeom>
              <a:rect b="b" l="l" r="r" t="t"/>
              <a:pathLst>
                <a:path extrusionOk="0" h="574" w="1073">
                  <a:moveTo>
                    <a:pt x="537" y="1"/>
                  </a:moveTo>
                  <a:cubicBezTo>
                    <a:pt x="407" y="1"/>
                    <a:pt x="278" y="29"/>
                    <a:pt x="185" y="84"/>
                  </a:cubicBezTo>
                  <a:cubicBezTo>
                    <a:pt x="1" y="232"/>
                    <a:pt x="1" y="343"/>
                    <a:pt x="185" y="491"/>
                  </a:cubicBezTo>
                  <a:cubicBezTo>
                    <a:pt x="278" y="546"/>
                    <a:pt x="407" y="574"/>
                    <a:pt x="537" y="574"/>
                  </a:cubicBezTo>
                  <a:cubicBezTo>
                    <a:pt x="666" y="574"/>
                    <a:pt x="795" y="546"/>
                    <a:pt x="888" y="491"/>
                  </a:cubicBezTo>
                  <a:cubicBezTo>
                    <a:pt x="1073" y="343"/>
                    <a:pt x="1073" y="158"/>
                    <a:pt x="888" y="84"/>
                  </a:cubicBezTo>
                  <a:cubicBezTo>
                    <a:pt x="795" y="29"/>
                    <a:pt x="666" y="1"/>
                    <a:pt x="537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7"/>
            <p:cNvSpPr/>
            <p:nvPr/>
          </p:nvSpPr>
          <p:spPr>
            <a:xfrm>
              <a:off x="5828729" y="2356115"/>
              <a:ext cx="50005" cy="32436"/>
            </a:xfrm>
            <a:custGeom>
              <a:rect b="b" l="l" r="r" t="t"/>
              <a:pathLst>
                <a:path extrusionOk="0" h="648" w="999">
                  <a:moveTo>
                    <a:pt x="0" y="1"/>
                  </a:moveTo>
                  <a:lnTo>
                    <a:pt x="0" y="407"/>
                  </a:lnTo>
                  <a:cubicBezTo>
                    <a:pt x="0" y="444"/>
                    <a:pt x="74" y="555"/>
                    <a:pt x="148" y="592"/>
                  </a:cubicBezTo>
                  <a:cubicBezTo>
                    <a:pt x="241" y="629"/>
                    <a:pt x="370" y="648"/>
                    <a:pt x="499" y="648"/>
                  </a:cubicBezTo>
                  <a:cubicBezTo>
                    <a:pt x="629" y="648"/>
                    <a:pt x="758" y="629"/>
                    <a:pt x="851" y="592"/>
                  </a:cubicBezTo>
                  <a:cubicBezTo>
                    <a:pt x="925" y="555"/>
                    <a:pt x="999" y="481"/>
                    <a:pt x="999" y="407"/>
                  </a:cubicBezTo>
                  <a:lnTo>
                    <a:pt x="999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7"/>
            <p:cNvSpPr/>
            <p:nvPr/>
          </p:nvSpPr>
          <p:spPr>
            <a:xfrm>
              <a:off x="5826877" y="2342700"/>
              <a:ext cx="53709" cy="25478"/>
            </a:xfrm>
            <a:custGeom>
              <a:rect b="b" l="l" r="r" t="t"/>
              <a:pathLst>
                <a:path extrusionOk="0" h="509" w="1073">
                  <a:moveTo>
                    <a:pt x="536" y="1"/>
                  </a:moveTo>
                  <a:cubicBezTo>
                    <a:pt x="407" y="1"/>
                    <a:pt x="278" y="28"/>
                    <a:pt x="185" y="84"/>
                  </a:cubicBezTo>
                  <a:cubicBezTo>
                    <a:pt x="0" y="195"/>
                    <a:pt x="0" y="343"/>
                    <a:pt x="185" y="453"/>
                  </a:cubicBezTo>
                  <a:cubicBezTo>
                    <a:pt x="278" y="490"/>
                    <a:pt x="407" y="509"/>
                    <a:pt x="536" y="509"/>
                  </a:cubicBezTo>
                  <a:cubicBezTo>
                    <a:pt x="666" y="509"/>
                    <a:pt x="795" y="490"/>
                    <a:pt x="888" y="453"/>
                  </a:cubicBezTo>
                  <a:cubicBezTo>
                    <a:pt x="1072" y="343"/>
                    <a:pt x="1072" y="158"/>
                    <a:pt x="888" y="84"/>
                  </a:cubicBezTo>
                  <a:cubicBezTo>
                    <a:pt x="795" y="28"/>
                    <a:pt x="666" y="1"/>
                    <a:pt x="536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7"/>
            <p:cNvSpPr/>
            <p:nvPr/>
          </p:nvSpPr>
          <p:spPr>
            <a:xfrm>
              <a:off x="5786132" y="2382043"/>
              <a:ext cx="48203" cy="32436"/>
            </a:xfrm>
            <a:custGeom>
              <a:rect b="b" l="l" r="r" t="t"/>
              <a:pathLst>
                <a:path extrusionOk="0" h="648" w="963">
                  <a:moveTo>
                    <a:pt x="1" y="0"/>
                  </a:moveTo>
                  <a:lnTo>
                    <a:pt x="1" y="407"/>
                  </a:lnTo>
                  <a:cubicBezTo>
                    <a:pt x="1" y="444"/>
                    <a:pt x="38" y="518"/>
                    <a:pt x="112" y="592"/>
                  </a:cubicBezTo>
                  <a:cubicBezTo>
                    <a:pt x="204" y="629"/>
                    <a:pt x="334" y="647"/>
                    <a:pt x="463" y="647"/>
                  </a:cubicBezTo>
                  <a:cubicBezTo>
                    <a:pt x="592" y="647"/>
                    <a:pt x="722" y="629"/>
                    <a:pt x="814" y="592"/>
                  </a:cubicBezTo>
                  <a:cubicBezTo>
                    <a:pt x="925" y="518"/>
                    <a:pt x="962" y="481"/>
                    <a:pt x="962" y="407"/>
                  </a:cubicBezTo>
                  <a:lnTo>
                    <a:pt x="962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7"/>
            <p:cNvSpPr/>
            <p:nvPr/>
          </p:nvSpPr>
          <p:spPr>
            <a:xfrm>
              <a:off x="5782478" y="2368128"/>
              <a:ext cx="53709" cy="27831"/>
            </a:xfrm>
            <a:custGeom>
              <a:rect b="b" l="l" r="r" t="t"/>
              <a:pathLst>
                <a:path extrusionOk="0" h="556" w="1073">
                  <a:moveTo>
                    <a:pt x="536" y="1"/>
                  </a:moveTo>
                  <a:cubicBezTo>
                    <a:pt x="407" y="1"/>
                    <a:pt x="277" y="19"/>
                    <a:pt x="185" y="56"/>
                  </a:cubicBezTo>
                  <a:cubicBezTo>
                    <a:pt x="0" y="167"/>
                    <a:pt x="0" y="352"/>
                    <a:pt x="185" y="500"/>
                  </a:cubicBezTo>
                  <a:cubicBezTo>
                    <a:pt x="277" y="537"/>
                    <a:pt x="407" y="555"/>
                    <a:pt x="536" y="555"/>
                  </a:cubicBezTo>
                  <a:cubicBezTo>
                    <a:pt x="665" y="555"/>
                    <a:pt x="795" y="537"/>
                    <a:pt x="887" y="500"/>
                  </a:cubicBezTo>
                  <a:cubicBezTo>
                    <a:pt x="1072" y="352"/>
                    <a:pt x="1072" y="167"/>
                    <a:pt x="887" y="56"/>
                  </a:cubicBezTo>
                  <a:cubicBezTo>
                    <a:pt x="795" y="19"/>
                    <a:pt x="665" y="1"/>
                    <a:pt x="536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7"/>
            <p:cNvSpPr/>
            <p:nvPr/>
          </p:nvSpPr>
          <p:spPr>
            <a:xfrm>
              <a:off x="5741733" y="2407921"/>
              <a:ext cx="48153" cy="31985"/>
            </a:xfrm>
            <a:custGeom>
              <a:rect b="b" l="l" r="r" t="t"/>
              <a:pathLst>
                <a:path extrusionOk="0" h="639" w="962">
                  <a:moveTo>
                    <a:pt x="1" y="1"/>
                  </a:moveTo>
                  <a:lnTo>
                    <a:pt x="1" y="370"/>
                  </a:lnTo>
                  <a:cubicBezTo>
                    <a:pt x="1" y="407"/>
                    <a:pt x="38" y="518"/>
                    <a:pt x="112" y="555"/>
                  </a:cubicBezTo>
                  <a:cubicBezTo>
                    <a:pt x="204" y="611"/>
                    <a:pt x="333" y="638"/>
                    <a:pt x="463" y="638"/>
                  </a:cubicBezTo>
                  <a:cubicBezTo>
                    <a:pt x="592" y="638"/>
                    <a:pt x="722" y="611"/>
                    <a:pt x="814" y="555"/>
                  </a:cubicBezTo>
                  <a:cubicBezTo>
                    <a:pt x="925" y="518"/>
                    <a:pt x="962" y="481"/>
                    <a:pt x="962" y="370"/>
                  </a:cubicBezTo>
                  <a:lnTo>
                    <a:pt x="962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7"/>
            <p:cNvSpPr/>
            <p:nvPr/>
          </p:nvSpPr>
          <p:spPr>
            <a:xfrm>
              <a:off x="5739881" y="2394056"/>
              <a:ext cx="51857" cy="25478"/>
            </a:xfrm>
            <a:custGeom>
              <a:rect b="b" l="l" r="r" t="t"/>
              <a:pathLst>
                <a:path extrusionOk="0" h="509" w="1036">
                  <a:moveTo>
                    <a:pt x="518" y="0"/>
                  </a:moveTo>
                  <a:cubicBezTo>
                    <a:pt x="398" y="0"/>
                    <a:pt x="278" y="19"/>
                    <a:pt x="186" y="56"/>
                  </a:cubicBezTo>
                  <a:cubicBezTo>
                    <a:pt x="1" y="167"/>
                    <a:pt x="1" y="352"/>
                    <a:pt x="186" y="426"/>
                  </a:cubicBezTo>
                  <a:cubicBezTo>
                    <a:pt x="278" y="481"/>
                    <a:pt x="398" y="509"/>
                    <a:pt x="518" y="509"/>
                  </a:cubicBezTo>
                  <a:cubicBezTo>
                    <a:pt x="638" y="509"/>
                    <a:pt x="759" y="481"/>
                    <a:pt x="851" y="426"/>
                  </a:cubicBezTo>
                  <a:cubicBezTo>
                    <a:pt x="1036" y="352"/>
                    <a:pt x="1036" y="167"/>
                    <a:pt x="851" y="56"/>
                  </a:cubicBezTo>
                  <a:cubicBezTo>
                    <a:pt x="759" y="19"/>
                    <a:pt x="638" y="0"/>
                    <a:pt x="518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7"/>
            <p:cNvSpPr/>
            <p:nvPr/>
          </p:nvSpPr>
          <p:spPr>
            <a:xfrm>
              <a:off x="5697335" y="2433850"/>
              <a:ext cx="48153" cy="30584"/>
            </a:xfrm>
            <a:custGeom>
              <a:rect b="b" l="l" r="r" t="t"/>
              <a:pathLst>
                <a:path extrusionOk="0" h="611" w="962">
                  <a:moveTo>
                    <a:pt x="0" y="0"/>
                  </a:moveTo>
                  <a:lnTo>
                    <a:pt x="0" y="370"/>
                  </a:lnTo>
                  <a:cubicBezTo>
                    <a:pt x="0" y="407"/>
                    <a:pt x="37" y="518"/>
                    <a:pt x="148" y="555"/>
                  </a:cubicBezTo>
                  <a:cubicBezTo>
                    <a:pt x="241" y="592"/>
                    <a:pt x="370" y="610"/>
                    <a:pt x="499" y="610"/>
                  </a:cubicBezTo>
                  <a:cubicBezTo>
                    <a:pt x="629" y="610"/>
                    <a:pt x="758" y="592"/>
                    <a:pt x="851" y="555"/>
                  </a:cubicBezTo>
                  <a:cubicBezTo>
                    <a:pt x="925" y="518"/>
                    <a:pt x="962" y="444"/>
                    <a:pt x="962" y="370"/>
                  </a:cubicBezTo>
                  <a:lnTo>
                    <a:pt x="962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7"/>
            <p:cNvSpPr/>
            <p:nvPr/>
          </p:nvSpPr>
          <p:spPr>
            <a:xfrm>
              <a:off x="5695483" y="2418583"/>
              <a:ext cx="51857" cy="28732"/>
            </a:xfrm>
            <a:custGeom>
              <a:rect b="b" l="l" r="r" t="t"/>
              <a:pathLst>
                <a:path extrusionOk="0" h="574" w="1036">
                  <a:moveTo>
                    <a:pt x="536" y="0"/>
                  </a:moveTo>
                  <a:cubicBezTo>
                    <a:pt x="407" y="0"/>
                    <a:pt x="278" y="28"/>
                    <a:pt x="185" y="84"/>
                  </a:cubicBezTo>
                  <a:cubicBezTo>
                    <a:pt x="0" y="157"/>
                    <a:pt x="0" y="342"/>
                    <a:pt x="185" y="490"/>
                  </a:cubicBezTo>
                  <a:cubicBezTo>
                    <a:pt x="278" y="546"/>
                    <a:pt x="407" y="573"/>
                    <a:pt x="536" y="573"/>
                  </a:cubicBezTo>
                  <a:cubicBezTo>
                    <a:pt x="666" y="573"/>
                    <a:pt x="795" y="546"/>
                    <a:pt x="888" y="490"/>
                  </a:cubicBezTo>
                  <a:cubicBezTo>
                    <a:pt x="1036" y="342"/>
                    <a:pt x="1036" y="157"/>
                    <a:pt x="888" y="84"/>
                  </a:cubicBezTo>
                  <a:cubicBezTo>
                    <a:pt x="795" y="28"/>
                    <a:pt x="666" y="0"/>
                    <a:pt x="536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7"/>
            <p:cNvSpPr/>
            <p:nvPr/>
          </p:nvSpPr>
          <p:spPr>
            <a:xfrm>
              <a:off x="5893500" y="2333890"/>
              <a:ext cx="70377" cy="92602"/>
            </a:xfrm>
            <a:custGeom>
              <a:rect b="b" l="l" r="r" t="t"/>
              <a:pathLst>
                <a:path extrusionOk="0" h="1850" w="1406">
                  <a:moveTo>
                    <a:pt x="555" y="1"/>
                  </a:moveTo>
                  <a:lnTo>
                    <a:pt x="0" y="334"/>
                  </a:lnTo>
                  <a:lnTo>
                    <a:pt x="666" y="925"/>
                  </a:lnTo>
                  <a:lnTo>
                    <a:pt x="851" y="1849"/>
                  </a:lnTo>
                  <a:lnTo>
                    <a:pt x="1405" y="1554"/>
                  </a:lnTo>
                  <a:lnTo>
                    <a:pt x="1405" y="888"/>
                  </a:lnTo>
                  <a:cubicBezTo>
                    <a:pt x="1405" y="703"/>
                    <a:pt x="1257" y="445"/>
                    <a:pt x="1072" y="334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7"/>
            <p:cNvSpPr/>
            <p:nvPr/>
          </p:nvSpPr>
          <p:spPr>
            <a:xfrm>
              <a:off x="5891648" y="2350559"/>
              <a:ext cx="44449" cy="74081"/>
            </a:xfrm>
            <a:custGeom>
              <a:rect b="b" l="l" r="r" t="t"/>
              <a:pathLst>
                <a:path extrusionOk="0" h="1480" w="888">
                  <a:moveTo>
                    <a:pt x="0" y="1"/>
                  </a:moveTo>
                  <a:lnTo>
                    <a:pt x="0" y="555"/>
                  </a:lnTo>
                  <a:lnTo>
                    <a:pt x="222" y="703"/>
                  </a:lnTo>
                  <a:cubicBezTo>
                    <a:pt x="370" y="777"/>
                    <a:pt x="481" y="925"/>
                    <a:pt x="481" y="1073"/>
                  </a:cubicBezTo>
                  <a:lnTo>
                    <a:pt x="481" y="1258"/>
                  </a:lnTo>
                  <a:lnTo>
                    <a:pt x="888" y="1479"/>
                  </a:lnTo>
                  <a:lnTo>
                    <a:pt x="888" y="851"/>
                  </a:lnTo>
                  <a:cubicBezTo>
                    <a:pt x="888" y="629"/>
                    <a:pt x="740" y="407"/>
                    <a:pt x="555" y="33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7"/>
            <p:cNvSpPr/>
            <p:nvPr/>
          </p:nvSpPr>
          <p:spPr>
            <a:xfrm>
              <a:off x="5856459" y="2354263"/>
              <a:ext cx="70377" cy="92602"/>
            </a:xfrm>
            <a:custGeom>
              <a:rect b="b" l="l" r="r" t="t"/>
              <a:pathLst>
                <a:path extrusionOk="0" h="1850" w="1406">
                  <a:moveTo>
                    <a:pt x="555" y="1"/>
                  </a:moveTo>
                  <a:lnTo>
                    <a:pt x="1" y="333"/>
                  </a:lnTo>
                  <a:lnTo>
                    <a:pt x="666" y="925"/>
                  </a:lnTo>
                  <a:lnTo>
                    <a:pt x="851" y="1849"/>
                  </a:lnTo>
                  <a:lnTo>
                    <a:pt x="1406" y="1553"/>
                  </a:lnTo>
                  <a:lnTo>
                    <a:pt x="1406" y="888"/>
                  </a:lnTo>
                  <a:cubicBezTo>
                    <a:pt x="1406" y="703"/>
                    <a:pt x="1258" y="444"/>
                    <a:pt x="1073" y="333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7"/>
            <p:cNvSpPr/>
            <p:nvPr/>
          </p:nvSpPr>
          <p:spPr>
            <a:xfrm>
              <a:off x="5854607" y="2370931"/>
              <a:ext cx="44499" cy="77785"/>
            </a:xfrm>
            <a:custGeom>
              <a:rect b="b" l="l" r="r" t="t"/>
              <a:pathLst>
                <a:path extrusionOk="0" h="1554" w="889">
                  <a:moveTo>
                    <a:pt x="1" y="0"/>
                  </a:moveTo>
                  <a:lnTo>
                    <a:pt x="1" y="555"/>
                  </a:lnTo>
                  <a:lnTo>
                    <a:pt x="223" y="703"/>
                  </a:lnTo>
                  <a:cubicBezTo>
                    <a:pt x="371" y="814"/>
                    <a:pt x="482" y="925"/>
                    <a:pt x="482" y="1072"/>
                  </a:cubicBezTo>
                  <a:lnTo>
                    <a:pt x="482" y="1294"/>
                  </a:lnTo>
                  <a:lnTo>
                    <a:pt x="888" y="1553"/>
                  </a:lnTo>
                  <a:lnTo>
                    <a:pt x="888" y="888"/>
                  </a:lnTo>
                  <a:cubicBezTo>
                    <a:pt x="888" y="666"/>
                    <a:pt x="740" y="444"/>
                    <a:pt x="555" y="33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7"/>
            <p:cNvSpPr/>
            <p:nvPr/>
          </p:nvSpPr>
          <p:spPr>
            <a:xfrm>
              <a:off x="5817617" y="2376487"/>
              <a:ext cx="68525" cy="92552"/>
            </a:xfrm>
            <a:custGeom>
              <a:rect b="b" l="l" r="r" t="t"/>
              <a:pathLst>
                <a:path extrusionOk="0" h="1849" w="1369">
                  <a:moveTo>
                    <a:pt x="555" y="0"/>
                  </a:moveTo>
                  <a:lnTo>
                    <a:pt x="0" y="296"/>
                  </a:lnTo>
                  <a:lnTo>
                    <a:pt x="666" y="925"/>
                  </a:lnTo>
                  <a:lnTo>
                    <a:pt x="814" y="1849"/>
                  </a:lnTo>
                  <a:lnTo>
                    <a:pt x="1368" y="1516"/>
                  </a:lnTo>
                  <a:lnTo>
                    <a:pt x="1368" y="851"/>
                  </a:lnTo>
                  <a:cubicBezTo>
                    <a:pt x="1368" y="703"/>
                    <a:pt x="1257" y="407"/>
                    <a:pt x="1073" y="333"/>
                  </a:cubicBezTo>
                  <a:lnTo>
                    <a:pt x="555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7"/>
            <p:cNvSpPr/>
            <p:nvPr/>
          </p:nvSpPr>
          <p:spPr>
            <a:xfrm>
              <a:off x="5817617" y="2394957"/>
              <a:ext cx="44449" cy="74081"/>
            </a:xfrm>
            <a:custGeom>
              <a:rect b="b" l="l" r="r" t="t"/>
              <a:pathLst>
                <a:path extrusionOk="0" h="1480" w="888">
                  <a:moveTo>
                    <a:pt x="0" y="1"/>
                  </a:moveTo>
                  <a:lnTo>
                    <a:pt x="0" y="556"/>
                  </a:lnTo>
                  <a:lnTo>
                    <a:pt x="222" y="666"/>
                  </a:lnTo>
                  <a:cubicBezTo>
                    <a:pt x="370" y="777"/>
                    <a:pt x="481" y="925"/>
                    <a:pt x="481" y="1073"/>
                  </a:cubicBezTo>
                  <a:lnTo>
                    <a:pt x="481" y="1258"/>
                  </a:lnTo>
                  <a:lnTo>
                    <a:pt x="888" y="1480"/>
                  </a:lnTo>
                  <a:lnTo>
                    <a:pt x="888" y="814"/>
                  </a:lnTo>
                  <a:cubicBezTo>
                    <a:pt x="888" y="629"/>
                    <a:pt x="740" y="371"/>
                    <a:pt x="555" y="2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7"/>
            <p:cNvSpPr/>
            <p:nvPr/>
          </p:nvSpPr>
          <p:spPr>
            <a:xfrm>
              <a:off x="5780626" y="2398661"/>
              <a:ext cx="70327" cy="92602"/>
            </a:xfrm>
            <a:custGeom>
              <a:rect b="b" l="l" r="r" t="t"/>
              <a:pathLst>
                <a:path extrusionOk="0" h="1850" w="1405">
                  <a:moveTo>
                    <a:pt x="555" y="1"/>
                  </a:moveTo>
                  <a:lnTo>
                    <a:pt x="0" y="334"/>
                  </a:lnTo>
                  <a:lnTo>
                    <a:pt x="666" y="925"/>
                  </a:lnTo>
                  <a:lnTo>
                    <a:pt x="850" y="1849"/>
                  </a:lnTo>
                  <a:lnTo>
                    <a:pt x="1405" y="1517"/>
                  </a:lnTo>
                  <a:lnTo>
                    <a:pt x="1405" y="888"/>
                  </a:lnTo>
                  <a:cubicBezTo>
                    <a:pt x="1405" y="703"/>
                    <a:pt x="1257" y="408"/>
                    <a:pt x="1072" y="334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7"/>
            <p:cNvSpPr/>
            <p:nvPr/>
          </p:nvSpPr>
          <p:spPr>
            <a:xfrm>
              <a:off x="5778774" y="2417182"/>
              <a:ext cx="44449" cy="74081"/>
            </a:xfrm>
            <a:custGeom>
              <a:rect b="b" l="l" r="r" t="t"/>
              <a:pathLst>
                <a:path extrusionOk="0" h="1480" w="888">
                  <a:moveTo>
                    <a:pt x="0" y="1"/>
                  </a:moveTo>
                  <a:lnTo>
                    <a:pt x="0" y="555"/>
                  </a:lnTo>
                  <a:lnTo>
                    <a:pt x="222" y="703"/>
                  </a:lnTo>
                  <a:cubicBezTo>
                    <a:pt x="370" y="814"/>
                    <a:pt x="444" y="925"/>
                    <a:pt x="444" y="1073"/>
                  </a:cubicBezTo>
                  <a:lnTo>
                    <a:pt x="444" y="1258"/>
                  </a:lnTo>
                  <a:lnTo>
                    <a:pt x="887" y="1479"/>
                  </a:lnTo>
                  <a:lnTo>
                    <a:pt x="887" y="851"/>
                  </a:lnTo>
                  <a:cubicBezTo>
                    <a:pt x="887" y="629"/>
                    <a:pt x="739" y="370"/>
                    <a:pt x="555" y="33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7"/>
            <p:cNvSpPr/>
            <p:nvPr/>
          </p:nvSpPr>
          <p:spPr>
            <a:xfrm>
              <a:off x="5743586" y="2419034"/>
              <a:ext cx="68525" cy="92602"/>
            </a:xfrm>
            <a:custGeom>
              <a:rect b="b" l="l" r="r" t="t"/>
              <a:pathLst>
                <a:path extrusionOk="0" h="1850" w="1369">
                  <a:moveTo>
                    <a:pt x="555" y="1"/>
                  </a:moveTo>
                  <a:lnTo>
                    <a:pt x="1" y="333"/>
                  </a:lnTo>
                  <a:lnTo>
                    <a:pt x="666" y="925"/>
                  </a:lnTo>
                  <a:lnTo>
                    <a:pt x="851" y="1849"/>
                  </a:lnTo>
                  <a:lnTo>
                    <a:pt x="1369" y="1553"/>
                  </a:lnTo>
                  <a:lnTo>
                    <a:pt x="1369" y="888"/>
                  </a:lnTo>
                  <a:cubicBezTo>
                    <a:pt x="1369" y="703"/>
                    <a:pt x="1258" y="444"/>
                    <a:pt x="1073" y="333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7"/>
            <p:cNvSpPr/>
            <p:nvPr/>
          </p:nvSpPr>
          <p:spPr>
            <a:xfrm>
              <a:off x="5741733" y="2439406"/>
              <a:ext cx="44449" cy="74081"/>
            </a:xfrm>
            <a:custGeom>
              <a:rect b="b" l="l" r="r" t="t"/>
              <a:pathLst>
                <a:path extrusionOk="0" h="1480" w="888">
                  <a:moveTo>
                    <a:pt x="1" y="0"/>
                  </a:moveTo>
                  <a:lnTo>
                    <a:pt x="1" y="518"/>
                  </a:lnTo>
                  <a:lnTo>
                    <a:pt x="222" y="666"/>
                  </a:lnTo>
                  <a:cubicBezTo>
                    <a:pt x="370" y="777"/>
                    <a:pt x="444" y="925"/>
                    <a:pt x="444" y="1035"/>
                  </a:cubicBezTo>
                  <a:lnTo>
                    <a:pt x="444" y="1220"/>
                  </a:lnTo>
                  <a:lnTo>
                    <a:pt x="888" y="1479"/>
                  </a:lnTo>
                  <a:lnTo>
                    <a:pt x="888" y="814"/>
                  </a:lnTo>
                  <a:cubicBezTo>
                    <a:pt x="888" y="629"/>
                    <a:pt x="740" y="370"/>
                    <a:pt x="555" y="29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7"/>
            <p:cNvSpPr/>
            <p:nvPr/>
          </p:nvSpPr>
          <p:spPr>
            <a:xfrm>
              <a:off x="5852755" y="2604287"/>
              <a:ext cx="151817" cy="168235"/>
            </a:xfrm>
            <a:custGeom>
              <a:rect b="b" l="l" r="r" t="t"/>
              <a:pathLst>
                <a:path extrusionOk="0" h="3361" w="3033">
                  <a:moveTo>
                    <a:pt x="1215" y="1"/>
                  </a:moveTo>
                  <a:cubicBezTo>
                    <a:pt x="1108" y="1"/>
                    <a:pt x="1009" y="24"/>
                    <a:pt x="925" y="71"/>
                  </a:cubicBezTo>
                  <a:lnTo>
                    <a:pt x="1" y="625"/>
                  </a:lnTo>
                  <a:cubicBezTo>
                    <a:pt x="86" y="578"/>
                    <a:pt x="186" y="555"/>
                    <a:pt x="295" y="555"/>
                  </a:cubicBezTo>
                  <a:cubicBezTo>
                    <a:pt x="611" y="555"/>
                    <a:pt x="1002" y="748"/>
                    <a:pt x="1332" y="1106"/>
                  </a:cubicBezTo>
                  <a:cubicBezTo>
                    <a:pt x="1886" y="1771"/>
                    <a:pt x="2108" y="2696"/>
                    <a:pt x="1849" y="3176"/>
                  </a:cubicBezTo>
                  <a:cubicBezTo>
                    <a:pt x="1812" y="3250"/>
                    <a:pt x="1702" y="3287"/>
                    <a:pt x="1665" y="3361"/>
                  </a:cubicBezTo>
                  <a:lnTo>
                    <a:pt x="2589" y="2806"/>
                  </a:lnTo>
                  <a:cubicBezTo>
                    <a:pt x="2663" y="2732"/>
                    <a:pt x="2737" y="2696"/>
                    <a:pt x="2774" y="2622"/>
                  </a:cubicBezTo>
                  <a:cubicBezTo>
                    <a:pt x="3033" y="2104"/>
                    <a:pt x="2811" y="1217"/>
                    <a:pt x="2256" y="588"/>
                  </a:cubicBezTo>
                  <a:cubicBezTo>
                    <a:pt x="1925" y="202"/>
                    <a:pt x="1532" y="1"/>
                    <a:pt x="1215" y="1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7"/>
            <p:cNvSpPr/>
            <p:nvPr/>
          </p:nvSpPr>
          <p:spPr>
            <a:xfrm>
              <a:off x="6013782" y="2502525"/>
              <a:ext cx="153619" cy="168235"/>
            </a:xfrm>
            <a:custGeom>
              <a:rect b="b" l="l" r="r" t="t"/>
              <a:pathLst>
                <a:path extrusionOk="0" h="3361" w="3069">
                  <a:moveTo>
                    <a:pt x="1215" y="0"/>
                  </a:moveTo>
                  <a:cubicBezTo>
                    <a:pt x="1107" y="0"/>
                    <a:pt x="1009" y="23"/>
                    <a:pt x="925" y="70"/>
                  </a:cubicBezTo>
                  <a:lnTo>
                    <a:pt x="0" y="625"/>
                  </a:lnTo>
                  <a:cubicBezTo>
                    <a:pt x="86" y="577"/>
                    <a:pt x="186" y="554"/>
                    <a:pt x="295" y="554"/>
                  </a:cubicBezTo>
                  <a:cubicBezTo>
                    <a:pt x="613" y="554"/>
                    <a:pt x="1011" y="748"/>
                    <a:pt x="1368" y="1105"/>
                  </a:cubicBezTo>
                  <a:cubicBezTo>
                    <a:pt x="1923" y="1771"/>
                    <a:pt x="2145" y="2695"/>
                    <a:pt x="1849" y="3139"/>
                  </a:cubicBezTo>
                  <a:cubicBezTo>
                    <a:pt x="1812" y="3250"/>
                    <a:pt x="1738" y="3287"/>
                    <a:pt x="1664" y="3361"/>
                  </a:cubicBezTo>
                  <a:lnTo>
                    <a:pt x="2588" y="2806"/>
                  </a:lnTo>
                  <a:cubicBezTo>
                    <a:pt x="2699" y="2732"/>
                    <a:pt x="2736" y="2695"/>
                    <a:pt x="2773" y="2621"/>
                  </a:cubicBezTo>
                  <a:cubicBezTo>
                    <a:pt x="3069" y="2104"/>
                    <a:pt x="2847" y="1216"/>
                    <a:pt x="2293" y="588"/>
                  </a:cubicBezTo>
                  <a:cubicBezTo>
                    <a:pt x="1934" y="201"/>
                    <a:pt x="1533" y="0"/>
                    <a:pt x="1215" y="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7"/>
            <p:cNvSpPr/>
            <p:nvPr/>
          </p:nvSpPr>
          <p:spPr>
            <a:xfrm>
              <a:off x="5899056" y="2530255"/>
              <a:ext cx="222094" cy="210832"/>
            </a:xfrm>
            <a:custGeom>
              <a:rect b="b" l="l" r="r" t="t"/>
              <a:pathLst>
                <a:path extrusionOk="0" h="4212" w="4437">
                  <a:moveTo>
                    <a:pt x="2587" y="0"/>
                  </a:moveTo>
                  <a:cubicBezTo>
                    <a:pt x="2478" y="0"/>
                    <a:pt x="2378" y="23"/>
                    <a:pt x="2292" y="71"/>
                  </a:cubicBezTo>
                  <a:lnTo>
                    <a:pt x="924" y="958"/>
                  </a:lnTo>
                  <a:lnTo>
                    <a:pt x="0" y="1476"/>
                  </a:lnTo>
                  <a:cubicBezTo>
                    <a:pt x="84" y="1429"/>
                    <a:pt x="183" y="1406"/>
                    <a:pt x="290" y="1406"/>
                  </a:cubicBezTo>
                  <a:cubicBezTo>
                    <a:pt x="607" y="1406"/>
                    <a:pt x="1000" y="1607"/>
                    <a:pt x="1331" y="1993"/>
                  </a:cubicBezTo>
                  <a:cubicBezTo>
                    <a:pt x="1886" y="2659"/>
                    <a:pt x="2108" y="3583"/>
                    <a:pt x="1849" y="4027"/>
                  </a:cubicBezTo>
                  <a:cubicBezTo>
                    <a:pt x="1812" y="4138"/>
                    <a:pt x="1701" y="4175"/>
                    <a:pt x="1664" y="4211"/>
                  </a:cubicBezTo>
                  <a:lnTo>
                    <a:pt x="3956" y="2807"/>
                  </a:lnTo>
                  <a:cubicBezTo>
                    <a:pt x="4067" y="2733"/>
                    <a:pt x="4104" y="2696"/>
                    <a:pt x="4141" y="2585"/>
                  </a:cubicBezTo>
                  <a:cubicBezTo>
                    <a:pt x="4437" y="2104"/>
                    <a:pt x="4215" y="1217"/>
                    <a:pt x="3660" y="551"/>
                  </a:cubicBezTo>
                  <a:cubicBezTo>
                    <a:pt x="3303" y="194"/>
                    <a:pt x="2905" y="0"/>
                    <a:pt x="2587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7"/>
            <p:cNvSpPr/>
            <p:nvPr/>
          </p:nvSpPr>
          <p:spPr>
            <a:xfrm>
              <a:off x="5828729" y="2630565"/>
              <a:ext cx="129592" cy="145510"/>
            </a:xfrm>
            <a:custGeom>
              <a:rect b="b" l="l" r="r" t="t"/>
              <a:pathLst>
                <a:path extrusionOk="0" h="2907" w="2589">
                  <a:moveTo>
                    <a:pt x="784" y="0"/>
                  </a:moveTo>
                  <a:cubicBezTo>
                    <a:pt x="575" y="0"/>
                    <a:pt x="400" y="92"/>
                    <a:pt x="296" y="285"/>
                  </a:cubicBezTo>
                  <a:cubicBezTo>
                    <a:pt x="0" y="803"/>
                    <a:pt x="259" y="1653"/>
                    <a:pt x="814" y="2318"/>
                  </a:cubicBezTo>
                  <a:cubicBezTo>
                    <a:pt x="1152" y="2702"/>
                    <a:pt x="1532" y="2907"/>
                    <a:pt x="1844" y="2907"/>
                  </a:cubicBezTo>
                  <a:cubicBezTo>
                    <a:pt x="2043" y="2907"/>
                    <a:pt x="2214" y="2824"/>
                    <a:pt x="2329" y="2651"/>
                  </a:cubicBezTo>
                  <a:cubicBezTo>
                    <a:pt x="2588" y="2134"/>
                    <a:pt x="2366" y="1246"/>
                    <a:pt x="1812" y="581"/>
                  </a:cubicBezTo>
                  <a:cubicBezTo>
                    <a:pt x="1480" y="204"/>
                    <a:pt x="1095" y="0"/>
                    <a:pt x="784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7"/>
            <p:cNvSpPr/>
            <p:nvPr/>
          </p:nvSpPr>
          <p:spPr>
            <a:xfrm>
              <a:off x="5839841" y="2654041"/>
              <a:ext cx="88848" cy="106417"/>
            </a:xfrm>
            <a:custGeom>
              <a:rect b="b" l="l" r="r" t="t"/>
              <a:pathLst>
                <a:path extrusionOk="0" h="2126" w="1775">
                  <a:moveTo>
                    <a:pt x="370" y="1"/>
                  </a:moveTo>
                  <a:lnTo>
                    <a:pt x="370" y="1"/>
                  </a:lnTo>
                  <a:cubicBezTo>
                    <a:pt x="333" y="38"/>
                    <a:pt x="296" y="75"/>
                    <a:pt x="222" y="149"/>
                  </a:cubicBezTo>
                  <a:cubicBezTo>
                    <a:pt x="0" y="445"/>
                    <a:pt x="222" y="1147"/>
                    <a:pt x="629" y="1665"/>
                  </a:cubicBezTo>
                  <a:cubicBezTo>
                    <a:pt x="872" y="1974"/>
                    <a:pt x="1155" y="2125"/>
                    <a:pt x="1391" y="2125"/>
                  </a:cubicBezTo>
                  <a:cubicBezTo>
                    <a:pt x="1549" y="2125"/>
                    <a:pt x="1686" y="2057"/>
                    <a:pt x="1775" y="1923"/>
                  </a:cubicBezTo>
                  <a:lnTo>
                    <a:pt x="1775" y="1923"/>
                  </a:lnTo>
                  <a:cubicBezTo>
                    <a:pt x="1707" y="1980"/>
                    <a:pt x="1621" y="2009"/>
                    <a:pt x="1525" y="2009"/>
                  </a:cubicBezTo>
                  <a:cubicBezTo>
                    <a:pt x="1307" y="2009"/>
                    <a:pt x="1033" y="1861"/>
                    <a:pt x="777" y="1554"/>
                  </a:cubicBezTo>
                  <a:cubicBezTo>
                    <a:pt x="333" y="1073"/>
                    <a:pt x="148" y="371"/>
                    <a:pt x="370" y="1"/>
                  </a:cubicBez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7"/>
            <p:cNvSpPr/>
            <p:nvPr/>
          </p:nvSpPr>
          <p:spPr>
            <a:xfrm>
              <a:off x="5847249" y="2651238"/>
              <a:ext cx="92552" cy="100110"/>
            </a:xfrm>
            <a:custGeom>
              <a:rect b="b" l="l" r="r" t="t"/>
              <a:pathLst>
                <a:path extrusionOk="0" h="2000" w="1849">
                  <a:moveTo>
                    <a:pt x="470" y="0"/>
                  </a:moveTo>
                  <a:cubicBezTo>
                    <a:pt x="382" y="0"/>
                    <a:pt x="298" y="19"/>
                    <a:pt x="222" y="57"/>
                  </a:cubicBezTo>
                  <a:cubicBezTo>
                    <a:pt x="0" y="464"/>
                    <a:pt x="185" y="1166"/>
                    <a:pt x="665" y="1573"/>
                  </a:cubicBezTo>
                  <a:cubicBezTo>
                    <a:pt x="885" y="1847"/>
                    <a:pt x="1186" y="1999"/>
                    <a:pt x="1432" y="1999"/>
                  </a:cubicBezTo>
                  <a:cubicBezTo>
                    <a:pt x="1518" y="1999"/>
                    <a:pt x="1597" y="1981"/>
                    <a:pt x="1664" y="1942"/>
                  </a:cubicBezTo>
                  <a:cubicBezTo>
                    <a:pt x="1849" y="1610"/>
                    <a:pt x="1664" y="944"/>
                    <a:pt x="1257" y="427"/>
                  </a:cubicBezTo>
                  <a:cubicBezTo>
                    <a:pt x="1010" y="152"/>
                    <a:pt x="723" y="0"/>
                    <a:pt x="470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7"/>
            <p:cNvSpPr/>
            <p:nvPr/>
          </p:nvSpPr>
          <p:spPr>
            <a:xfrm>
              <a:off x="6010078" y="2472692"/>
              <a:ext cx="53709" cy="89448"/>
            </a:xfrm>
            <a:custGeom>
              <a:rect b="b" l="l" r="r" t="t"/>
              <a:pathLst>
                <a:path extrusionOk="0" h="1787" w="1073">
                  <a:moveTo>
                    <a:pt x="476" y="1"/>
                  </a:moveTo>
                  <a:cubicBezTo>
                    <a:pt x="342" y="1"/>
                    <a:pt x="222" y="38"/>
                    <a:pt x="148" y="112"/>
                  </a:cubicBezTo>
                  <a:lnTo>
                    <a:pt x="0" y="149"/>
                  </a:lnTo>
                  <a:lnTo>
                    <a:pt x="37" y="1480"/>
                  </a:lnTo>
                  <a:cubicBezTo>
                    <a:pt x="37" y="1590"/>
                    <a:pt x="74" y="1664"/>
                    <a:pt x="185" y="1738"/>
                  </a:cubicBezTo>
                  <a:cubicBezTo>
                    <a:pt x="277" y="1769"/>
                    <a:pt x="388" y="1787"/>
                    <a:pt x="500" y="1787"/>
                  </a:cubicBezTo>
                  <a:cubicBezTo>
                    <a:pt x="657" y="1787"/>
                    <a:pt x="816" y="1751"/>
                    <a:pt x="925" y="1664"/>
                  </a:cubicBezTo>
                  <a:cubicBezTo>
                    <a:pt x="999" y="1590"/>
                    <a:pt x="1073" y="1553"/>
                    <a:pt x="1073" y="1443"/>
                  </a:cubicBezTo>
                  <a:lnTo>
                    <a:pt x="999" y="112"/>
                  </a:lnTo>
                  <a:lnTo>
                    <a:pt x="888" y="112"/>
                  </a:lnTo>
                  <a:cubicBezTo>
                    <a:pt x="758" y="38"/>
                    <a:pt x="610" y="1"/>
                    <a:pt x="476" y="1"/>
                  </a:cubicBez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7"/>
            <p:cNvSpPr/>
            <p:nvPr/>
          </p:nvSpPr>
          <p:spPr>
            <a:xfrm>
              <a:off x="6008226" y="2463432"/>
              <a:ext cx="57413" cy="31785"/>
            </a:xfrm>
            <a:custGeom>
              <a:rect b="b" l="l" r="r" t="t"/>
              <a:pathLst>
                <a:path extrusionOk="0" h="635" w="1147">
                  <a:moveTo>
                    <a:pt x="513" y="1"/>
                  </a:moveTo>
                  <a:cubicBezTo>
                    <a:pt x="379" y="1"/>
                    <a:pt x="259" y="38"/>
                    <a:pt x="185" y="112"/>
                  </a:cubicBezTo>
                  <a:cubicBezTo>
                    <a:pt x="0" y="223"/>
                    <a:pt x="0" y="445"/>
                    <a:pt x="185" y="555"/>
                  </a:cubicBezTo>
                  <a:cubicBezTo>
                    <a:pt x="288" y="607"/>
                    <a:pt x="415" y="634"/>
                    <a:pt x="540" y="634"/>
                  </a:cubicBezTo>
                  <a:cubicBezTo>
                    <a:pt x="684" y="634"/>
                    <a:pt x="826" y="598"/>
                    <a:pt x="925" y="518"/>
                  </a:cubicBezTo>
                  <a:cubicBezTo>
                    <a:pt x="1147" y="371"/>
                    <a:pt x="1110" y="186"/>
                    <a:pt x="925" y="112"/>
                  </a:cubicBezTo>
                  <a:cubicBezTo>
                    <a:pt x="795" y="38"/>
                    <a:pt x="647" y="1"/>
                    <a:pt x="513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7"/>
            <p:cNvSpPr/>
            <p:nvPr/>
          </p:nvSpPr>
          <p:spPr>
            <a:xfrm>
              <a:off x="6013782" y="2468087"/>
              <a:ext cx="42597" cy="13915"/>
            </a:xfrm>
            <a:custGeom>
              <a:rect b="b" l="l" r="r" t="t"/>
              <a:pathLst>
                <a:path extrusionOk="0" h="278" w="851">
                  <a:moveTo>
                    <a:pt x="426" y="0"/>
                  </a:moveTo>
                  <a:cubicBezTo>
                    <a:pt x="324" y="0"/>
                    <a:pt x="222" y="19"/>
                    <a:pt x="148" y="56"/>
                  </a:cubicBezTo>
                  <a:cubicBezTo>
                    <a:pt x="74" y="93"/>
                    <a:pt x="0" y="204"/>
                    <a:pt x="74" y="278"/>
                  </a:cubicBezTo>
                  <a:cubicBezTo>
                    <a:pt x="74" y="241"/>
                    <a:pt x="111" y="241"/>
                    <a:pt x="148" y="204"/>
                  </a:cubicBezTo>
                  <a:cubicBezTo>
                    <a:pt x="222" y="148"/>
                    <a:pt x="324" y="120"/>
                    <a:pt x="426" y="120"/>
                  </a:cubicBezTo>
                  <a:cubicBezTo>
                    <a:pt x="527" y="120"/>
                    <a:pt x="629" y="148"/>
                    <a:pt x="703" y="204"/>
                  </a:cubicBezTo>
                  <a:cubicBezTo>
                    <a:pt x="740" y="204"/>
                    <a:pt x="777" y="241"/>
                    <a:pt x="777" y="278"/>
                  </a:cubicBezTo>
                  <a:cubicBezTo>
                    <a:pt x="851" y="204"/>
                    <a:pt x="777" y="93"/>
                    <a:pt x="703" y="56"/>
                  </a:cubicBezTo>
                  <a:cubicBezTo>
                    <a:pt x="629" y="19"/>
                    <a:pt x="527" y="0"/>
                    <a:pt x="426" y="0"/>
                  </a:cubicBez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7"/>
            <p:cNvSpPr/>
            <p:nvPr/>
          </p:nvSpPr>
          <p:spPr>
            <a:xfrm>
              <a:off x="6017486" y="2471791"/>
              <a:ext cx="35189" cy="16218"/>
            </a:xfrm>
            <a:custGeom>
              <a:rect b="b" l="l" r="r" t="t"/>
              <a:pathLst>
                <a:path extrusionOk="0" h="324" w="703">
                  <a:moveTo>
                    <a:pt x="352" y="0"/>
                  </a:moveTo>
                  <a:cubicBezTo>
                    <a:pt x="250" y="0"/>
                    <a:pt x="148" y="19"/>
                    <a:pt x="74" y="56"/>
                  </a:cubicBezTo>
                  <a:lnTo>
                    <a:pt x="0" y="167"/>
                  </a:lnTo>
                  <a:cubicBezTo>
                    <a:pt x="0" y="204"/>
                    <a:pt x="37" y="204"/>
                    <a:pt x="74" y="241"/>
                  </a:cubicBezTo>
                  <a:cubicBezTo>
                    <a:pt x="148" y="296"/>
                    <a:pt x="250" y="324"/>
                    <a:pt x="352" y="324"/>
                  </a:cubicBezTo>
                  <a:cubicBezTo>
                    <a:pt x="453" y="324"/>
                    <a:pt x="555" y="296"/>
                    <a:pt x="629" y="241"/>
                  </a:cubicBezTo>
                  <a:cubicBezTo>
                    <a:pt x="666" y="241"/>
                    <a:pt x="703" y="204"/>
                    <a:pt x="703" y="167"/>
                  </a:cubicBezTo>
                  <a:cubicBezTo>
                    <a:pt x="703" y="130"/>
                    <a:pt x="666" y="130"/>
                    <a:pt x="629" y="56"/>
                  </a:cubicBezTo>
                  <a:cubicBezTo>
                    <a:pt x="555" y="19"/>
                    <a:pt x="453" y="0"/>
                    <a:pt x="352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7"/>
            <p:cNvSpPr/>
            <p:nvPr/>
          </p:nvSpPr>
          <p:spPr>
            <a:xfrm>
              <a:off x="6113691" y="2535611"/>
              <a:ext cx="55561" cy="138853"/>
            </a:xfrm>
            <a:custGeom>
              <a:rect b="b" l="l" r="r" t="t"/>
              <a:pathLst>
                <a:path extrusionOk="0" h="2774" w="1110">
                  <a:moveTo>
                    <a:pt x="1" y="1"/>
                  </a:moveTo>
                  <a:lnTo>
                    <a:pt x="112" y="2219"/>
                  </a:lnTo>
                  <a:lnTo>
                    <a:pt x="1110" y="2774"/>
                  </a:lnTo>
                  <a:lnTo>
                    <a:pt x="1110" y="2774"/>
                  </a:lnTo>
                  <a:lnTo>
                    <a:pt x="1036" y="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7"/>
            <p:cNvSpPr/>
            <p:nvPr/>
          </p:nvSpPr>
          <p:spPr>
            <a:xfrm>
              <a:off x="6165498" y="2524499"/>
              <a:ext cx="64821" cy="149965"/>
            </a:xfrm>
            <a:custGeom>
              <a:rect b="b" l="l" r="r" t="t"/>
              <a:pathLst>
                <a:path extrusionOk="0" h="2996" w="1295">
                  <a:moveTo>
                    <a:pt x="1184" y="1"/>
                  </a:moveTo>
                  <a:lnTo>
                    <a:pt x="1" y="777"/>
                  </a:lnTo>
                  <a:lnTo>
                    <a:pt x="75" y="2996"/>
                  </a:lnTo>
                  <a:lnTo>
                    <a:pt x="1295" y="2219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7"/>
            <p:cNvSpPr/>
            <p:nvPr/>
          </p:nvSpPr>
          <p:spPr>
            <a:xfrm>
              <a:off x="6113691" y="2498621"/>
              <a:ext cx="111122" cy="64821"/>
            </a:xfrm>
            <a:custGeom>
              <a:rect b="b" l="l" r="r" t="t"/>
              <a:pathLst>
                <a:path extrusionOk="0" h="1295" w="2220">
                  <a:moveTo>
                    <a:pt x="1221" y="0"/>
                  </a:moveTo>
                  <a:lnTo>
                    <a:pt x="1" y="740"/>
                  </a:lnTo>
                  <a:lnTo>
                    <a:pt x="1036" y="1294"/>
                  </a:lnTo>
                  <a:lnTo>
                    <a:pt x="2219" y="518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27"/>
            <p:cNvSpPr/>
            <p:nvPr/>
          </p:nvSpPr>
          <p:spPr>
            <a:xfrm>
              <a:off x="6041512" y="2596678"/>
              <a:ext cx="55611" cy="135149"/>
            </a:xfrm>
            <a:custGeom>
              <a:rect b="b" l="l" r="r" t="t"/>
              <a:pathLst>
                <a:path extrusionOk="0" h="2700" w="1111">
                  <a:moveTo>
                    <a:pt x="1" y="1"/>
                  </a:moveTo>
                  <a:lnTo>
                    <a:pt x="112" y="2145"/>
                  </a:lnTo>
                  <a:lnTo>
                    <a:pt x="1110" y="2700"/>
                  </a:lnTo>
                  <a:lnTo>
                    <a:pt x="1036" y="4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7"/>
            <p:cNvSpPr/>
            <p:nvPr/>
          </p:nvSpPr>
          <p:spPr>
            <a:xfrm>
              <a:off x="6093369" y="2583714"/>
              <a:ext cx="64821" cy="148113"/>
            </a:xfrm>
            <a:custGeom>
              <a:rect b="b" l="l" r="r" t="t"/>
              <a:pathLst>
                <a:path extrusionOk="0" h="2959" w="1295">
                  <a:moveTo>
                    <a:pt x="1257" y="1"/>
                  </a:moveTo>
                  <a:lnTo>
                    <a:pt x="0" y="740"/>
                  </a:lnTo>
                  <a:lnTo>
                    <a:pt x="74" y="2959"/>
                  </a:lnTo>
                  <a:lnTo>
                    <a:pt x="1294" y="2219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7"/>
            <p:cNvSpPr/>
            <p:nvPr/>
          </p:nvSpPr>
          <p:spPr>
            <a:xfrm>
              <a:off x="6041512" y="2555984"/>
              <a:ext cx="114826" cy="64821"/>
            </a:xfrm>
            <a:custGeom>
              <a:rect b="b" l="l" r="r" t="t"/>
              <a:pathLst>
                <a:path extrusionOk="0" h="1295" w="2294">
                  <a:moveTo>
                    <a:pt x="1221" y="0"/>
                  </a:moveTo>
                  <a:lnTo>
                    <a:pt x="1" y="814"/>
                  </a:lnTo>
                  <a:lnTo>
                    <a:pt x="1036" y="1294"/>
                  </a:lnTo>
                  <a:lnTo>
                    <a:pt x="2293" y="555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7"/>
            <p:cNvSpPr/>
            <p:nvPr/>
          </p:nvSpPr>
          <p:spPr>
            <a:xfrm>
              <a:off x="5841693" y="2359919"/>
              <a:ext cx="305386" cy="175343"/>
            </a:xfrm>
            <a:custGeom>
              <a:rect b="b" l="l" r="r" t="t"/>
              <a:pathLst>
                <a:path extrusionOk="0" h="3503" w="6101">
                  <a:moveTo>
                    <a:pt x="3158" y="1"/>
                  </a:moveTo>
                  <a:cubicBezTo>
                    <a:pt x="2324" y="1"/>
                    <a:pt x="1482" y="195"/>
                    <a:pt x="850" y="590"/>
                  </a:cubicBezTo>
                  <a:cubicBezTo>
                    <a:pt x="826" y="590"/>
                    <a:pt x="801" y="623"/>
                    <a:pt x="776" y="623"/>
                  </a:cubicBezTo>
                  <a:cubicBezTo>
                    <a:pt x="764" y="623"/>
                    <a:pt x="752" y="615"/>
                    <a:pt x="740" y="590"/>
                  </a:cubicBezTo>
                  <a:lnTo>
                    <a:pt x="0" y="664"/>
                  </a:lnTo>
                  <a:lnTo>
                    <a:pt x="37" y="1810"/>
                  </a:lnTo>
                  <a:cubicBezTo>
                    <a:pt x="37" y="2254"/>
                    <a:pt x="370" y="2734"/>
                    <a:pt x="961" y="3030"/>
                  </a:cubicBezTo>
                  <a:cubicBezTo>
                    <a:pt x="1522" y="3345"/>
                    <a:pt x="2256" y="3503"/>
                    <a:pt x="2996" y="3503"/>
                  </a:cubicBezTo>
                  <a:cubicBezTo>
                    <a:pt x="3818" y="3503"/>
                    <a:pt x="4647" y="3308"/>
                    <a:pt x="5250" y="2919"/>
                  </a:cubicBezTo>
                  <a:cubicBezTo>
                    <a:pt x="5804" y="2586"/>
                    <a:pt x="6100" y="2106"/>
                    <a:pt x="6100" y="1662"/>
                  </a:cubicBezTo>
                  <a:lnTo>
                    <a:pt x="6026" y="516"/>
                  </a:lnTo>
                  <a:lnTo>
                    <a:pt x="5287" y="553"/>
                  </a:lnTo>
                  <a:cubicBezTo>
                    <a:pt x="5250" y="516"/>
                    <a:pt x="5213" y="516"/>
                    <a:pt x="5176" y="442"/>
                  </a:cubicBezTo>
                  <a:cubicBezTo>
                    <a:pt x="4607" y="149"/>
                    <a:pt x="3886" y="1"/>
                    <a:pt x="3158" y="1"/>
                  </a:cubicBez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7"/>
            <p:cNvSpPr/>
            <p:nvPr/>
          </p:nvSpPr>
          <p:spPr>
            <a:xfrm>
              <a:off x="5825025" y="2304408"/>
              <a:ext cx="335018" cy="177495"/>
            </a:xfrm>
            <a:custGeom>
              <a:rect b="b" l="l" r="r" t="t"/>
              <a:pathLst>
                <a:path extrusionOk="0" h="3546" w="6693">
                  <a:moveTo>
                    <a:pt x="3435" y="1"/>
                  </a:moveTo>
                  <a:cubicBezTo>
                    <a:pt x="2602" y="1"/>
                    <a:pt x="1758" y="195"/>
                    <a:pt x="1146" y="590"/>
                  </a:cubicBezTo>
                  <a:cubicBezTo>
                    <a:pt x="0" y="1292"/>
                    <a:pt x="37" y="2401"/>
                    <a:pt x="1220" y="3104"/>
                  </a:cubicBezTo>
                  <a:cubicBezTo>
                    <a:pt x="1789" y="3397"/>
                    <a:pt x="2511" y="3545"/>
                    <a:pt x="3239" y="3545"/>
                  </a:cubicBezTo>
                  <a:cubicBezTo>
                    <a:pt x="4072" y="3545"/>
                    <a:pt x="4914" y="3351"/>
                    <a:pt x="5546" y="2956"/>
                  </a:cubicBezTo>
                  <a:cubicBezTo>
                    <a:pt x="6692" y="2217"/>
                    <a:pt x="6655" y="1108"/>
                    <a:pt x="5435" y="442"/>
                  </a:cubicBezTo>
                  <a:cubicBezTo>
                    <a:pt x="4884" y="149"/>
                    <a:pt x="4163" y="1"/>
                    <a:pt x="34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7"/>
            <p:cNvSpPr/>
            <p:nvPr/>
          </p:nvSpPr>
          <p:spPr>
            <a:xfrm>
              <a:off x="5862015" y="2319274"/>
              <a:ext cx="260987" cy="136900"/>
            </a:xfrm>
            <a:custGeom>
              <a:rect b="b" l="l" r="r" t="t"/>
              <a:pathLst>
                <a:path extrusionOk="0" h="2735" w="5214">
                  <a:moveTo>
                    <a:pt x="2682" y="1"/>
                  </a:moveTo>
                  <a:cubicBezTo>
                    <a:pt x="2050" y="1"/>
                    <a:pt x="1411" y="149"/>
                    <a:pt x="925" y="441"/>
                  </a:cubicBezTo>
                  <a:cubicBezTo>
                    <a:pt x="1" y="995"/>
                    <a:pt x="38" y="1883"/>
                    <a:pt x="962" y="2400"/>
                  </a:cubicBezTo>
                  <a:cubicBezTo>
                    <a:pt x="1391" y="2623"/>
                    <a:pt x="1940" y="2735"/>
                    <a:pt x="2497" y="2735"/>
                  </a:cubicBezTo>
                  <a:cubicBezTo>
                    <a:pt x="3140" y="2735"/>
                    <a:pt x="3794" y="2586"/>
                    <a:pt x="4289" y="2289"/>
                  </a:cubicBezTo>
                  <a:cubicBezTo>
                    <a:pt x="5214" y="1735"/>
                    <a:pt x="5177" y="847"/>
                    <a:pt x="4252" y="367"/>
                  </a:cubicBezTo>
                  <a:cubicBezTo>
                    <a:pt x="3814" y="121"/>
                    <a:pt x="3251" y="1"/>
                    <a:pt x="268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7"/>
            <p:cNvSpPr/>
            <p:nvPr/>
          </p:nvSpPr>
          <p:spPr>
            <a:xfrm>
              <a:off x="5362368" y="2426442"/>
              <a:ext cx="57413" cy="99960"/>
            </a:xfrm>
            <a:custGeom>
              <a:rect b="b" l="l" r="r" t="t"/>
              <a:pathLst>
                <a:path extrusionOk="0" h="1997" w="1147">
                  <a:moveTo>
                    <a:pt x="1" y="0"/>
                  </a:moveTo>
                  <a:lnTo>
                    <a:pt x="38" y="1405"/>
                  </a:lnTo>
                  <a:lnTo>
                    <a:pt x="1147" y="1997"/>
                  </a:lnTo>
                  <a:lnTo>
                    <a:pt x="1110" y="6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7"/>
            <p:cNvSpPr/>
            <p:nvPr/>
          </p:nvSpPr>
          <p:spPr>
            <a:xfrm>
              <a:off x="5417878" y="2402365"/>
              <a:ext cx="94454" cy="124036"/>
            </a:xfrm>
            <a:custGeom>
              <a:rect b="b" l="l" r="r" t="t"/>
              <a:pathLst>
                <a:path extrusionOk="0" h="2478" w="1887">
                  <a:moveTo>
                    <a:pt x="1849" y="1"/>
                  </a:moveTo>
                  <a:lnTo>
                    <a:pt x="1" y="1110"/>
                  </a:lnTo>
                  <a:lnTo>
                    <a:pt x="38" y="2478"/>
                  </a:lnTo>
                  <a:lnTo>
                    <a:pt x="1886" y="1332"/>
                  </a:lnTo>
                  <a:lnTo>
                    <a:pt x="1849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7"/>
            <p:cNvSpPr/>
            <p:nvPr/>
          </p:nvSpPr>
          <p:spPr>
            <a:xfrm>
              <a:off x="5362368" y="2370931"/>
              <a:ext cx="148113" cy="86996"/>
            </a:xfrm>
            <a:custGeom>
              <a:rect b="b" l="l" r="r" t="t"/>
              <a:pathLst>
                <a:path extrusionOk="0" h="1738" w="2959">
                  <a:moveTo>
                    <a:pt x="1849" y="0"/>
                  </a:moveTo>
                  <a:lnTo>
                    <a:pt x="1" y="1109"/>
                  </a:lnTo>
                  <a:lnTo>
                    <a:pt x="1110" y="1738"/>
                  </a:lnTo>
                  <a:lnTo>
                    <a:pt x="2958" y="629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7"/>
            <p:cNvSpPr/>
            <p:nvPr/>
          </p:nvSpPr>
          <p:spPr>
            <a:xfrm>
              <a:off x="5380888" y="2415330"/>
              <a:ext cx="35189" cy="24577"/>
            </a:xfrm>
            <a:custGeom>
              <a:rect b="b" l="l" r="r" t="t"/>
              <a:pathLst>
                <a:path extrusionOk="0" h="491" w="703">
                  <a:moveTo>
                    <a:pt x="0" y="1"/>
                  </a:moveTo>
                  <a:lnTo>
                    <a:pt x="0" y="259"/>
                  </a:lnTo>
                  <a:cubicBezTo>
                    <a:pt x="0" y="333"/>
                    <a:pt x="37" y="370"/>
                    <a:pt x="74" y="407"/>
                  </a:cubicBezTo>
                  <a:cubicBezTo>
                    <a:pt x="148" y="463"/>
                    <a:pt x="231" y="490"/>
                    <a:pt x="315" y="490"/>
                  </a:cubicBezTo>
                  <a:cubicBezTo>
                    <a:pt x="398" y="490"/>
                    <a:pt x="481" y="463"/>
                    <a:pt x="555" y="407"/>
                  </a:cubicBezTo>
                  <a:cubicBezTo>
                    <a:pt x="592" y="370"/>
                    <a:pt x="629" y="333"/>
                    <a:pt x="629" y="259"/>
                  </a:cubicBezTo>
                  <a:lnTo>
                    <a:pt x="703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7"/>
            <p:cNvSpPr/>
            <p:nvPr/>
          </p:nvSpPr>
          <p:spPr>
            <a:xfrm>
              <a:off x="5375332" y="2405168"/>
              <a:ext cx="37041" cy="20372"/>
            </a:xfrm>
            <a:custGeom>
              <a:rect b="b" l="l" r="r" t="t"/>
              <a:pathLst>
                <a:path extrusionOk="0" h="407" w="740">
                  <a:moveTo>
                    <a:pt x="389" y="0"/>
                  </a:moveTo>
                  <a:cubicBezTo>
                    <a:pt x="305" y="0"/>
                    <a:pt x="222" y="19"/>
                    <a:pt x="148" y="56"/>
                  </a:cubicBezTo>
                  <a:cubicBezTo>
                    <a:pt x="0" y="167"/>
                    <a:pt x="74" y="315"/>
                    <a:pt x="148" y="352"/>
                  </a:cubicBezTo>
                  <a:cubicBezTo>
                    <a:pt x="204" y="388"/>
                    <a:pt x="287" y="407"/>
                    <a:pt x="375" y="407"/>
                  </a:cubicBezTo>
                  <a:cubicBezTo>
                    <a:pt x="463" y="407"/>
                    <a:pt x="555" y="388"/>
                    <a:pt x="629" y="352"/>
                  </a:cubicBezTo>
                  <a:cubicBezTo>
                    <a:pt x="740" y="241"/>
                    <a:pt x="740" y="167"/>
                    <a:pt x="629" y="56"/>
                  </a:cubicBezTo>
                  <a:cubicBezTo>
                    <a:pt x="555" y="19"/>
                    <a:pt x="472" y="0"/>
                    <a:pt x="389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7"/>
            <p:cNvSpPr/>
            <p:nvPr/>
          </p:nvSpPr>
          <p:spPr>
            <a:xfrm>
              <a:off x="5954567" y="1667710"/>
              <a:ext cx="1761786" cy="1365751"/>
            </a:xfrm>
            <a:custGeom>
              <a:rect b="b" l="l" r="r" t="t"/>
              <a:pathLst>
                <a:path extrusionOk="0" h="27285" w="35197">
                  <a:moveTo>
                    <a:pt x="23551" y="1405"/>
                  </a:moveTo>
                  <a:lnTo>
                    <a:pt x="26508" y="3993"/>
                  </a:lnTo>
                  <a:lnTo>
                    <a:pt x="19521" y="8319"/>
                  </a:lnTo>
                  <a:lnTo>
                    <a:pt x="19410" y="3993"/>
                  </a:lnTo>
                  <a:lnTo>
                    <a:pt x="23551" y="1405"/>
                  </a:lnTo>
                  <a:close/>
                  <a:moveTo>
                    <a:pt x="18855" y="4326"/>
                  </a:moveTo>
                  <a:lnTo>
                    <a:pt x="19003" y="8652"/>
                  </a:lnTo>
                  <a:lnTo>
                    <a:pt x="10907" y="13680"/>
                  </a:lnTo>
                  <a:lnTo>
                    <a:pt x="10907" y="13680"/>
                  </a:lnTo>
                  <a:lnTo>
                    <a:pt x="14308" y="7136"/>
                  </a:lnTo>
                  <a:lnTo>
                    <a:pt x="18855" y="4326"/>
                  </a:lnTo>
                  <a:close/>
                  <a:moveTo>
                    <a:pt x="35012" y="0"/>
                  </a:moveTo>
                  <a:lnTo>
                    <a:pt x="28246" y="3069"/>
                  </a:lnTo>
                  <a:lnTo>
                    <a:pt x="24549" y="148"/>
                  </a:lnTo>
                  <a:lnTo>
                    <a:pt x="14234" y="6581"/>
                  </a:lnTo>
                  <a:lnTo>
                    <a:pt x="9871" y="14419"/>
                  </a:lnTo>
                  <a:lnTo>
                    <a:pt x="0" y="22331"/>
                  </a:lnTo>
                  <a:lnTo>
                    <a:pt x="185" y="27285"/>
                  </a:lnTo>
                  <a:lnTo>
                    <a:pt x="3365" y="25288"/>
                  </a:lnTo>
                  <a:cubicBezTo>
                    <a:pt x="3328" y="23329"/>
                    <a:pt x="4622" y="20889"/>
                    <a:pt x="6285" y="19891"/>
                  </a:cubicBezTo>
                  <a:cubicBezTo>
                    <a:pt x="6795" y="19574"/>
                    <a:pt x="7277" y="19423"/>
                    <a:pt x="7703" y="19423"/>
                  </a:cubicBezTo>
                  <a:cubicBezTo>
                    <a:pt x="8669" y="19423"/>
                    <a:pt x="9351" y="20195"/>
                    <a:pt x="9428" y="21554"/>
                  </a:cubicBezTo>
                  <a:lnTo>
                    <a:pt x="25843" y="11387"/>
                  </a:lnTo>
                  <a:cubicBezTo>
                    <a:pt x="25769" y="9428"/>
                    <a:pt x="27063" y="6988"/>
                    <a:pt x="28727" y="5953"/>
                  </a:cubicBezTo>
                  <a:cubicBezTo>
                    <a:pt x="29229" y="5652"/>
                    <a:pt x="29707" y="5509"/>
                    <a:pt x="30133" y="5509"/>
                  </a:cubicBezTo>
                  <a:cubicBezTo>
                    <a:pt x="31117" y="5509"/>
                    <a:pt x="31817" y="6274"/>
                    <a:pt x="31869" y="7616"/>
                  </a:cubicBezTo>
                  <a:lnTo>
                    <a:pt x="35196" y="5583"/>
                  </a:lnTo>
                  <a:lnTo>
                    <a:pt x="35012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7"/>
            <p:cNvSpPr/>
            <p:nvPr/>
          </p:nvSpPr>
          <p:spPr>
            <a:xfrm>
              <a:off x="7627451" y="1869431"/>
              <a:ext cx="125888" cy="149915"/>
            </a:xfrm>
            <a:custGeom>
              <a:rect b="b" l="l" r="r" t="t"/>
              <a:pathLst>
                <a:path extrusionOk="0" h="2995" w="2515">
                  <a:moveTo>
                    <a:pt x="2478" y="0"/>
                  </a:moveTo>
                  <a:lnTo>
                    <a:pt x="1" y="1516"/>
                  </a:lnTo>
                  <a:lnTo>
                    <a:pt x="38" y="2995"/>
                  </a:lnTo>
                  <a:lnTo>
                    <a:pt x="2515" y="1479"/>
                  </a:lnTo>
                  <a:lnTo>
                    <a:pt x="2478" y="0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7"/>
            <p:cNvSpPr/>
            <p:nvPr/>
          </p:nvSpPr>
          <p:spPr>
            <a:xfrm>
              <a:off x="7601573" y="1849059"/>
              <a:ext cx="149915" cy="96306"/>
            </a:xfrm>
            <a:custGeom>
              <a:rect b="b" l="l" r="r" t="t"/>
              <a:pathLst>
                <a:path extrusionOk="0" h="1924" w="2995">
                  <a:moveTo>
                    <a:pt x="2182" y="1"/>
                  </a:moveTo>
                  <a:lnTo>
                    <a:pt x="2182" y="333"/>
                  </a:lnTo>
                  <a:lnTo>
                    <a:pt x="0" y="1664"/>
                  </a:lnTo>
                  <a:lnTo>
                    <a:pt x="518" y="1923"/>
                  </a:lnTo>
                  <a:lnTo>
                    <a:pt x="2995" y="407"/>
                  </a:lnTo>
                  <a:lnTo>
                    <a:pt x="2182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7"/>
            <p:cNvSpPr/>
            <p:nvPr/>
          </p:nvSpPr>
          <p:spPr>
            <a:xfrm>
              <a:off x="7601573" y="1932350"/>
              <a:ext cx="27781" cy="86996"/>
            </a:xfrm>
            <a:custGeom>
              <a:rect b="b" l="l" r="r" t="t"/>
              <a:pathLst>
                <a:path extrusionOk="0" h="1738" w="555">
                  <a:moveTo>
                    <a:pt x="0" y="0"/>
                  </a:moveTo>
                  <a:lnTo>
                    <a:pt x="37" y="1479"/>
                  </a:lnTo>
                  <a:lnTo>
                    <a:pt x="555" y="1738"/>
                  </a:lnTo>
                  <a:lnTo>
                    <a:pt x="555" y="1738"/>
                  </a:lnTo>
                  <a:lnTo>
                    <a:pt x="518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7"/>
            <p:cNvSpPr/>
            <p:nvPr/>
          </p:nvSpPr>
          <p:spPr>
            <a:xfrm>
              <a:off x="6933490" y="1738037"/>
              <a:ext cx="351686" cy="346080"/>
            </a:xfrm>
            <a:custGeom>
              <a:rect b="b" l="l" r="r" t="t"/>
              <a:pathLst>
                <a:path extrusionOk="0" h="6914" w="7026">
                  <a:moveTo>
                    <a:pt x="3994" y="0"/>
                  </a:moveTo>
                  <a:lnTo>
                    <a:pt x="3920" y="37"/>
                  </a:lnTo>
                  <a:lnTo>
                    <a:pt x="6693" y="2477"/>
                  </a:lnTo>
                  <a:lnTo>
                    <a:pt x="1" y="6655"/>
                  </a:lnTo>
                  <a:lnTo>
                    <a:pt x="1" y="6914"/>
                  </a:lnTo>
                  <a:lnTo>
                    <a:pt x="7025" y="2588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7"/>
            <p:cNvSpPr/>
            <p:nvPr/>
          </p:nvSpPr>
          <p:spPr>
            <a:xfrm>
              <a:off x="6926082" y="1739889"/>
              <a:ext cx="342426" cy="331314"/>
            </a:xfrm>
            <a:custGeom>
              <a:rect b="b" l="l" r="r" t="t"/>
              <a:pathLst>
                <a:path extrusionOk="0" h="6619" w="6841">
                  <a:moveTo>
                    <a:pt x="4068" y="0"/>
                  </a:moveTo>
                  <a:lnTo>
                    <a:pt x="1" y="2551"/>
                  </a:lnTo>
                  <a:lnTo>
                    <a:pt x="149" y="6618"/>
                  </a:lnTo>
                  <a:lnTo>
                    <a:pt x="6841" y="2440"/>
                  </a:lnTo>
                  <a:lnTo>
                    <a:pt x="4068" y="0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7"/>
            <p:cNvSpPr/>
            <p:nvPr/>
          </p:nvSpPr>
          <p:spPr>
            <a:xfrm>
              <a:off x="6500465" y="1884248"/>
              <a:ext cx="405345" cy="468214"/>
            </a:xfrm>
            <a:custGeom>
              <a:rect b="b" l="l" r="r" t="t"/>
              <a:pathLst>
                <a:path extrusionOk="0" h="9354" w="8098">
                  <a:moveTo>
                    <a:pt x="7949" y="0"/>
                  </a:moveTo>
                  <a:lnTo>
                    <a:pt x="7617" y="185"/>
                  </a:lnTo>
                  <a:lnTo>
                    <a:pt x="7765" y="4252"/>
                  </a:lnTo>
                  <a:lnTo>
                    <a:pt x="222" y="8910"/>
                  </a:lnTo>
                  <a:lnTo>
                    <a:pt x="1" y="9354"/>
                  </a:lnTo>
                  <a:lnTo>
                    <a:pt x="1" y="9354"/>
                  </a:lnTo>
                  <a:lnTo>
                    <a:pt x="8097" y="4363"/>
                  </a:lnTo>
                  <a:lnTo>
                    <a:pt x="7949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7"/>
            <p:cNvSpPr/>
            <p:nvPr/>
          </p:nvSpPr>
          <p:spPr>
            <a:xfrm>
              <a:off x="6511578" y="1893458"/>
              <a:ext cx="377565" cy="436780"/>
            </a:xfrm>
            <a:custGeom>
              <a:rect b="b" l="l" r="r" t="t"/>
              <a:pathLst>
                <a:path extrusionOk="0" h="8726" w="7543">
                  <a:moveTo>
                    <a:pt x="7395" y="1"/>
                  </a:moveTo>
                  <a:lnTo>
                    <a:pt x="3180" y="2626"/>
                  </a:lnTo>
                  <a:lnTo>
                    <a:pt x="0" y="8726"/>
                  </a:lnTo>
                  <a:lnTo>
                    <a:pt x="7543" y="4068"/>
                  </a:lnTo>
                  <a:lnTo>
                    <a:pt x="7395" y="1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7"/>
            <p:cNvSpPr/>
            <p:nvPr/>
          </p:nvSpPr>
          <p:spPr>
            <a:xfrm>
              <a:off x="7203686" y="1899614"/>
              <a:ext cx="83342" cy="69727"/>
            </a:xfrm>
            <a:custGeom>
              <a:rect b="b" l="l" r="r" t="t"/>
              <a:pathLst>
                <a:path extrusionOk="0" h="1393" w="1665">
                  <a:moveTo>
                    <a:pt x="1527" y="0"/>
                  </a:moveTo>
                  <a:cubicBezTo>
                    <a:pt x="1479" y="0"/>
                    <a:pt x="1424" y="21"/>
                    <a:pt x="1368" y="63"/>
                  </a:cubicBezTo>
                  <a:lnTo>
                    <a:pt x="259" y="728"/>
                  </a:lnTo>
                  <a:cubicBezTo>
                    <a:pt x="74" y="839"/>
                    <a:pt x="1" y="1061"/>
                    <a:pt x="1" y="1209"/>
                  </a:cubicBezTo>
                  <a:cubicBezTo>
                    <a:pt x="1" y="1335"/>
                    <a:pt x="70" y="1392"/>
                    <a:pt x="149" y="1392"/>
                  </a:cubicBezTo>
                  <a:cubicBezTo>
                    <a:pt x="185" y="1392"/>
                    <a:pt x="224" y="1380"/>
                    <a:pt x="259" y="1357"/>
                  </a:cubicBezTo>
                  <a:lnTo>
                    <a:pt x="1368" y="654"/>
                  </a:lnTo>
                  <a:cubicBezTo>
                    <a:pt x="1553" y="543"/>
                    <a:pt x="1664" y="359"/>
                    <a:pt x="1664" y="174"/>
                  </a:cubicBezTo>
                  <a:cubicBezTo>
                    <a:pt x="1664" y="58"/>
                    <a:pt x="1606" y="0"/>
                    <a:pt x="1527" y="0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7"/>
            <p:cNvSpPr/>
            <p:nvPr/>
          </p:nvSpPr>
          <p:spPr>
            <a:xfrm>
              <a:off x="6796540" y="2151791"/>
              <a:ext cx="83342" cy="69226"/>
            </a:xfrm>
            <a:custGeom>
              <a:rect b="b" l="l" r="r" t="t"/>
              <a:pathLst>
                <a:path extrusionOk="0" h="1383" w="1665">
                  <a:moveTo>
                    <a:pt x="1506" y="1"/>
                  </a:moveTo>
                  <a:cubicBezTo>
                    <a:pt x="1464" y="1"/>
                    <a:pt x="1416" y="17"/>
                    <a:pt x="1369" y="53"/>
                  </a:cubicBezTo>
                  <a:lnTo>
                    <a:pt x="260" y="755"/>
                  </a:lnTo>
                  <a:cubicBezTo>
                    <a:pt x="149" y="829"/>
                    <a:pt x="38" y="1014"/>
                    <a:pt x="1" y="1199"/>
                  </a:cubicBezTo>
                  <a:cubicBezTo>
                    <a:pt x="1" y="1325"/>
                    <a:pt x="70" y="1382"/>
                    <a:pt x="149" y="1382"/>
                  </a:cubicBezTo>
                  <a:cubicBezTo>
                    <a:pt x="186" y="1382"/>
                    <a:pt x="225" y="1370"/>
                    <a:pt x="260" y="1347"/>
                  </a:cubicBezTo>
                  <a:lnTo>
                    <a:pt x="1369" y="644"/>
                  </a:lnTo>
                  <a:cubicBezTo>
                    <a:pt x="1554" y="570"/>
                    <a:pt x="1665" y="385"/>
                    <a:pt x="1665" y="201"/>
                  </a:cubicBezTo>
                  <a:cubicBezTo>
                    <a:pt x="1665" y="75"/>
                    <a:pt x="1596" y="1"/>
                    <a:pt x="1506" y="1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7"/>
            <p:cNvSpPr/>
            <p:nvPr/>
          </p:nvSpPr>
          <p:spPr>
            <a:xfrm>
              <a:off x="6457919" y="1852763"/>
              <a:ext cx="477475" cy="847631"/>
            </a:xfrm>
            <a:custGeom>
              <a:rect b="b" l="l" r="r" t="t"/>
              <a:pathLst>
                <a:path extrusionOk="0" h="16934" w="9539">
                  <a:moveTo>
                    <a:pt x="8984" y="296"/>
                  </a:moveTo>
                  <a:lnTo>
                    <a:pt x="9317" y="11055"/>
                  </a:lnTo>
                  <a:lnTo>
                    <a:pt x="333" y="16637"/>
                  </a:lnTo>
                  <a:lnTo>
                    <a:pt x="148" y="10907"/>
                  </a:lnTo>
                  <a:lnTo>
                    <a:pt x="4178" y="3254"/>
                  </a:lnTo>
                  <a:lnTo>
                    <a:pt x="8984" y="296"/>
                  </a:lnTo>
                  <a:close/>
                  <a:moveTo>
                    <a:pt x="9169" y="1"/>
                  </a:moveTo>
                  <a:lnTo>
                    <a:pt x="4067" y="3143"/>
                  </a:lnTo>
                  <a:lnTo>
                    <a:pt x="0" y="10870"/>
                  </a:lnTo>
                  <a:lnTo>
                    <a:pt x="185" y="16933"/>
                  </a:lnTo>
                  <a:lnTo>
                    <a:pt x="9539" y="11129"/>
                  </a:lnTo>
                  <a:lnTo>
                    <a:pt x="9169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7"/>
            <p:cNvSpPr/>
            <p:nvPr/>
          </p:nvSpPr>
          <p:spPr>
            <a:xfrm>
              <a:off x="6907612" y="1704701"/>
              <a:ext cx="420112" cy="708829"/>
            </a:xfrm>
            <a:custGeom>
              <a:rect b="b" l="l" r="r" t="t"/>
              <a:pathLst>
                <a:path extrusionOk="0" h="14161" w="8393">
                  <a:moveTo>
                    <a:pt x="4769" y="297"/>
                  </a:moveTo>
                  <a:lnTo>
                    <a:pt x="8097" y="3143"/>
                  </a:lnTo>
                  <a:cubicBezTo>
                    <a:pt x="8097" y="3476"/>
                    <a:pt x="8171" y="5546"/>
                    <a:pt x="8171" y="5916"/>
                  </a:cubicBezTo>
                  <a:cubicBezTo>
                    <a:pt x="6248" y="7580"/>
                    <a:pt x="6137" y="10057"/>
                    <a:pt x="6137" y="10427"/>
                  </a:cubicBezTo>
                  <a:lnTo>
                    <a:pt x="518" y="13939"/>
                  </a:lnTo>
                  <a:lnTo>
                    <a:pt x="185" y="3143"/>
                  </a:lnTo>
                  <a:lnTo>
                    <a:pt x="4769" y="297"/>
                  </a:lnTo>
                  <a:close/>
                  <a:moveTo>
                    <a:pt x="4843" y="1"/>
                  </a:moveTo>
                  <a:lnTo>
                    <a:pt x="4696" y="112"/>
                  </a:lnTo>
                  <a:lnTo>
                    <a:pt x="0" y="3032"/>
                  </a:lnTo>
                  <a:lnTo>
                    <a:pt x="370" y="14161"/>
                  </a:lnTo>
                  <a:lnTo>
                    <a:pt x="6322" y="10464"/>
                  </a:lnTo>
                  <a:lnTo>
                    <a:pt x="6322" y="10427"/>
                  </a:lnTo>
                  <a:cubicBezTo>
                    <a:pt x="6322" y="10353"/>
                    <a:pt x="6285" y="7728"/>
                    <a:pt x="8356" y="5990"/>
                  </a:cubicBezTo>
                  <a:lnTo>
                    <a:pt x="8393" y="5916"/>
                  </a:lnTo>
                  <a:lnTo>
                    <a:pt x="8393" y="5879"/>
                  </a:lnTo>
                  <a:cubicBezTo>
                    <a:pt x="8393" y="5620"/>
                    <a:pt x="8319" y="3032"/>
                    <a:pt x="8319" y="3032"/>
                  </a:cubicBezTo>
                  <a:lnTo>
                    <a:pt x="8319" y="2959"/>
                  </a:lnTo>
                  <a:lnTo>
                    <a:pt x="484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7"/>
            <p:cNvSpPr/>
            <p:nvPr/>
          </p:nvSpPr>
          <p:spPr>
            <a:xfrm>
              <a:off x="5438251" y="2411625"/>
              <a:ext cx="394233" cy="214736"/>
            </a:xfrm>
            <a:custGeom>
              <a:rect b="b" l="l" r="r" t="t"/>
              <a:pathLst>
                <a:path extrusionOk="0" h="4290" w="7876">
                  <a:moveTo>
                    <a:pt x="925" y="1"/>
                  </a:moveTo>
                  <a:lnTo>
                    <a:pt x="0" y="592"/>
                  </a:lnTo>
                  <a:lnTo>
                    <a:pt x="6877" y="4289"/>
                  </a:lnTo>
                  <a:lnTo>
                    <a:pt x="7875" y="369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7"/>
            <p:cNvSpPr/>
            <p:nvPr/>
          </p:nvSpPr>
          <p:spPr>
            <a:xfrm>
              <a:off x="5782478" y="2596678"/>
              <a:ext cx="53709" cy="233256"/>
            </a:xfrm>
            <a:custGeom>
              <a:rect b="b" l="l" r="r" t="t"/>
              <a:pathLst>
                <a:path extrusionOk="0" h="4660" w="1073">
                  <a:moveTo>
                    <a:pt x="998" y="1"/>
                  </a:moveTo>
                  <a:lnTo>
                    <a:pt x="0" y="592"/>
                  </a:lnTo>
                  <a:lnTo>
                    <a:pt x="148" y="4659"/>
                  </a:lnTo>
                  <a:lnTo>
                    <a:pt x="1072" y="4031"/>
                  </a:lnTo>
                  <a:lnTo>
                    <a:pt x="998" y="1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7"/>
            <p:cNvSpPr/>
            <p:nvPr/>
          </p:nvSpPr>
          <p:spPr>
            <a:xfrm>
              <a:off x="5438251" y="2441258"/>
              <a:ext cx="351636" cy="388677"/>
            </a:xfrm>
            <a:custGeom>
              <a:rect b="b" l="l" r="r" t="t"/>
              <a:pathLst>
                <a:path extrusionOk="0" h="7765" w="7025">
                  <a:moveTo>
                    <a:pt x="0" y="0"/>
                  </a:moveTo>
                  <a:lnTo>
                    <a:pt x="148" y="4067"/>
                  </a:lnTo>
                  <a:lnTo>
                    <a:pt x="7025" y="7764"/>
                  </a:lnTo>
                  <a:lnTo>
                    <a:pt x="6877" y="3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7"/>
            <p:cNvSpPr/>
            <p:nvPr/>
          </p:nvSpPr>
          <p:spPr>
            <a:xfrm>
              <a:off x="5462327" y="2467136"/>
              <a:ext cx="303534" cy="336870"/>
            </a:xfrm>
            <a:custGeom>
              <a:rect b="b" l="l" r="r" t="t"/>
              <a:pathLst>
                <a:path extrusionOk="0" h="6730" w="6064">
                  <a:moveTo>
                    <a:pt x="0" y="1"/>
                  </a:moveTo>
                  <a:lnTo>
                    <a:pt x="74" y="3513"/>
                  </a:lnTo>
                  <a:lnTo>
                    <a:pt x="6063" y="6729"/>
                  </a:lnTo>
                  <a:lnTo>
                    <a:pt x="6063" y="6729"/>
                  </a:lnTo>
                  <a:lnTo>
                    <a:pt x="5989" y="3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7"/>
            <p:cNvSpPr/>
            <p:nvPr/>
          </p:nvSpPr>
          <p:spPr>
            <a:xfrm>
              <a:off x="5480797" y="2430146"/>
              <a:ext cx="64821" cy="45450"/>
            </a:xfrm>
            <a:custGeom>
              <a:rect b="b" l="l" r="r" t="t"/>
              <a:pathLst>
                <a:path extrusionOk="0" h="908" w="1295">
                  <a:moveTo>
                    <a:pt x="1295" y="0"/>
                  </a:moveTo>
                  <a:lnTo>
                    <a:pt x="1" y="37"/>
                  </a:lnTo>
                  <a:lnTo>
                    <a:pt x="1" y="555"/>
                  </a:lnTo>
                  <a:cubicBezTo>
                    <a:pt x="1" y="666"/>
                    <a:pt x="38" y="777"/>
                    <a:pt x="186" y="814"/>
                  </a:cubicBezTo>
                  <a:cubicBezTo>
                    <a:pt x="299" y="879"/>
                    <a:pt x="441" y="908"/>
                    <a:pt x="586" y="908"/>
                  </a:cubicBezTo>
                  <a:cubicBezTo>
                    <a:pt x="773" y="908"/>
                    <a:pt x="965" y="860"/>
                    <a:pt x="1110" y="777"/>
                  </a:cubicBezTo>
                  <a:cubicBezTo>
                    <a:pt x="1221" y="666"/>
                    <a:pt x="1295" y="592"/>
                    <a:pt x="1295" y="481"/>
                  </a:cubicBezTo>
                  <a:lnTo>
                    <a:pt x="1295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7"/>
            <p:cNvSpPr/>
            <p:nvPr/>
          </p:nvSpPr>
          <p:spPr>
            <a:xfrm>
              <a:off x="5475241" y="2408772"/>
              <a:ext cx="74081" cy="36690"/>
            </a:xfrm>
            <a:custGeom>
              <a:rect b="b" l="l" r="r" t="t"/>
              <a:pathLst>
                <a:path extrusionOk="0" h="733" w="1480">
                  <a:moveTo>
                    <a:pt x="783" y="1"/>
                  </a:moveTo>
                  <a:cubicBezTo>
                    <a:pt x="597" y="1"/>
                    <a:pt x="405" y="49"/>
                    <a:pt x="260" y="132"/>
                  </a:cubicBezTo>
                  <a:cubicBezTo>
                    <a:pt x="1" y="316"/>
                    <a:pt x="1" y="538"/>
                    <a:pt x="260" y="649"/>
                  </a:cubicBezTo>
                  <a:cubicBezTo>
                    <a:pt x="378" y="708"/>
                    <a:pt x="514" y="732"/>
                    <a:pt x="649" y="732"/>
                  </a:cubicBezTo>
                  <a:cubicBezTo>
                    <a:pt x="851" y="732"/>
                    <a:pt x="1051" y="679"/>
                    <a:pt x="1184" y="612"/>
                  </a:cubicBezTo>
                  <a:cubicBezTo>
                    <a:pt x="1480" y="464"/>
                    <a:pt x="1480" y="243"/>
                    <a:pt x="1184" y="95"/>
                  </a:cubicBezTo>
                  <a:cubicBezTo>
                    <a:pt x="1070" y="30"/>
                    <a:pt x="929" y="1"/>
                    <a:pt x="783" y="1"/>
                  </a:cubicBez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7"/>
            <p:cNvSpPr/>
            <p:nvPr/>
          </p:nvSpPr>
          <p:spPr>
            <a:xfrm>
              <a:off x="5268014" y="2019296"/>
              <a:ext cx="1180697" cy="764340"/>
            </a:xfrm>
            <a:custGeom>
              <a:rect b="b" l="l" r="r" t="t"/>
              <a:pathLst>
                <a:path extrusionOk="0" h="15270" w="23588">
                  <a:moveTo>
                    <a:pt x="10093" y="1036"/>
                  </a:moveTo>
                  <a:lnTo>
                    <a:pt x="22478" y="7691"/>
                  </a:lnTo>
                  <a:lnTo>
                    <a:pt x="13679" y="14752"/>
                  </a:lnTo>
                  <a:lnTo>
                    <a:pt x="1294" y="8097"/>
                  </a:lnTo>
                  <a:lnTo>
                    <a:pt x="10093" y="1036"/>
                  </a:lnTo>
                  <a:close/>
                  <a:moveTo>
                    <a:pt x="9871" y="1"/>
                  </a:moveTo>
                  <a:lnTo>
                    <a:pt x="0" y="7913"/>
                  </a:lnTo>
                  <a:lnTo>
                    <a:pt x="13716" y="15270"/>
                  </a:lnTo>
                  <a:lnTo>
                    <a:pt x="23587" y="7358"/>
                  </a:lnTo>
                  <a:lnTo>
                    <a:pt x="9871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27"/>
            <p:cNvSpPr/>
            <p:nvPr/>
          </p:nvSpPr>
          <p:spPr>
            <a:xfrm>
              <a:off x="5308709" y="2041520"/>
              <a:ext cx="1108518" cy="383121"/>
            </a:xfrm>
            <a:custGeom>
              <a:rect b="b" l="l" r="r" t="t"/>
              <a:pathLst>
                <a:path extrusionOk="0" h="7654" w="22146">
                  <a:moveTo>
                    <a:pt x="9280" y="1"/>
                  </a:moveTo>
                  <a:lnTo>
                    <a:pt x="1" y="7432"/>
                  </a:lnTo>
                  <a:lnTo>
                    <a:pt x="481" y="7653"/>
                  </a:lnTo>
                  <a:lnTo>
                    <a:pt x="9280" y="592"/>
                  </a:lnTo>
                  <a:lnTo>
                    <a:pt x="21665" y="7247"/>
                  </a:lnTo>
                  <a:lnTo>
                    <a:pt x="22146" y="6877"/>
                  </a:lnTo>
                  <a:lnTo>
                    <a:pt x="9280" y="1"/>
                  </a:ln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27"/>
            <p:cNvSpPr/>
            <p:nvPr/>
          </p:nvSpPr>
          <p:spPr>
            <a:xfrm>
              <a:off x="5762106" y="1627016"/>
              <a:ext cx="899438" cy="760636"/>
            </a:xfrm>
            <a:custGeom>
              <a:rect b="b" l="l" r="r" t="t"/>
              <a:pathLst>
                <a:path extrusionOk="0" h="15196" w="17969">
                  <a:moveTo>
                    <a:pt x="4363" y="518"/>
                  </a:moveTo>
                  <a:lnTo>
                    <a:pt x="17340" y="7431"/>
                  </a:lnTo>
                  <a:lnTo>
                    <a:pt x="13495" y="14567"/>
                  </a:lnTo>
                  <a:lnTo>
                    <a:pt x="518" y="7616"/>
                  </a:lnTo>
                  <a:lnTo>
                    <a:pt x="4363" y="518"/>
                  </a:lnTo>
                  <a:close/>
                  <a:moveTo>
                    <a:pt x="4252" y="0"/>
                  </a:moveTo>
                  <a:lnTo>
                    <a:pt x="0" y="7838"/>
                  </a:lnTo>
                  <a:lnTo>
                    <a:pt x="13716" y="15195"/>
                  </a:lnTo>
                  <a:lnTo>
                    <a:pt x="17968" y="7357"/>
                  </a:lnTo>
                  <a:lnTo>
                    <a:pt x="4252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7"/>
            <p:cNvSpPr/>
            <p:nvPr/>
          </p:nvSpPr>
          <p:spPr>
            <a:xfrm>
              <a:off x="5974889" y="1306865"/>
              <a:ext cx="1202922" cy="688456"/>
            </a:xfrm>
            <a:custGeom>
              <a:rect b="b" l="l" r="r" t="t"/>
              <a:pathLst>
                <a:path extrusionOk="0" h="13754" w="24032">
                  <a:moveTo>
                    <a:pt x="10316" y="0"/>
                  </a:moveTo>
                  <a:lnTo>
                    <a:pt x="1" y="6396"/>
                  </a:lnTo>
                  <a:lnTo>
                    <a:pt x="13717" y="13753"/>
                  </a:lnTo>
                  <a:lnTo>
                    <a:pt x="24032" y="7357"/>
                  </a:lnTo>
                  <a:lnTo>
                    <a:pt x="10316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7"/>
            <p:cNvSpPr/>
            <p:nvPr/>
          </p:nvSpPr>
          <p:spPr>
            <a:xfrm>
              <a:off x="5268014" y="2417182"/>
              <a:ext cx="695865" cy="616277"/>
            </a:xfrm>
            <a:custGeom>
              <a:rect b="b" l="l" r="r" t="t"/>
              <a:pathLst>
                <a:path extrusionOk="0" h="12312" w="13902">
                  <a:moveTo>
                    <a:pt x="0" y="1"/>
                  </a:moveTo>
                  <a:lnTo>
                    <a:pt x="185" y="4955"/>
                  </a:lnTo>
                  <a:lnTo>
                    <a:pt x="13901" y="12312"/>
                  </a:lnTo>
                  <a:lnTo>
                    <a:pt x="13716" y="73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7"/>
            <p:cNvSpPr/>
            <p:nvPr/>
          </p:nvSpPr>
          <p:spPr>
            <a:xfrm>
              <a:off x="5758402" y="2709552"/>
              <a:ext cx="140705" cy="175893"/>
            </a:xfrm>
            <a:custGeom>
              <a:rect b="b" l="l" r="r" t="t"/>
              <a:pathLst>
                <a:path extrusionOk="0" h="3514" w="2811">
                  <a:moveTo>
                    <a:pt x="0" y="1"/>
                  </a:moveTo>
                  <a:lnTo>
                    <a:pt x="37" y="1997"/>
                  </a:lnTo>
                  <a:lnTo>
                    <a:pt x="2810" y="3513"/>
                  </a:lnTo>
                  <a:lnTo>
                    <a:pt x="2773" y="1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5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7"/>
            <p:cNvSpPr/>
            <p:nvPr/>
          </p:nvSpPr>
          <p:spPr>
            <a:xfrm>
              <a:off x="5323525" y="2474544"/>
              <a:ext cx="142557" cy="177695"/>
            </a:xfrm>
            <a:custGeom>
              <a:rect b="b" l="l" r="r" t="t"/>
              <a:pathLst>
                <a:path extrusionOk="0" h="3550" w="2848">
                  <a:moveTo>
                    <a:pt x="0" y="1"/>
                  </a:moveTo>
                  <a:lnTo>
                    <a:pt x="37" y="2071"/>
                  </a:lnTo>
                  <a:lnTo>
                    <a:pt x="2847" y="3550"/>
                  </a:lnTo>
                  <a:lnTo>
                    <a:pt x="2810" y="15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5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7"/>
            <p:cNvSpPr/>
            <p:nvPr/>
          </p:nvSpPr>
          <p:spPr>
            <a:xfrm>
              <a:off x="5499318" y="2555984"/>
              <a:ext cx="218440" cy="248023"/>
            </a:xfrm>
            <a:custGeom>
              <a:rect b="b" l="l" r="r" t="t"/>
              <a:pathLst>
                <a:path extrusionOk="0" h="4955" w="4364">
                  <a:moveTo>
                    <a:pt x="1" y="0"/>
                  </a:moveTo>
                  <a:lnTo>
                    <a:pt x="74" y="2662"/>
                  </a:lnTo>
                  <a:lnTo>
                    <a:pt x="4363" y="4954"/>
                  </a:lnTo>
                  <a:lnTo>
                    <a:pt x="4326" y="23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7"/>
            <p:cNvSpPr/>
            <p:nvPr/>
          </p:nvSpPr>
          <p:spPr>
            <a:xfrm>
              <a:off x="5897204" y="2783583"/>
              <a:ext cx="33337" cy="118480"/>
            </a:xfrm>
            <a:custGeom>
              <a:rect b="b" l="l" r="r" t="t"/>
              <a:pathLst>
                <a:path extrusionOk="0" h="2367" w="666">
                  <a:moveTo>
                    <a:pt x="0" y="1"/>
                  </a:moveTo>
                  <a:lnTo>
                    <a:pt x="37" y="2034"/>
                  </a:lnTo>
                  <a:lnTo>
                    <a:pt x="666" y="2367"/>
                  </a:lnTo>
                  <a:lnTo>
                    <a:pt x="629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7"/>
            <p:cNvSpPr/>
            <p:nvPr/>
          </p:nvSpPr>
          <p:spPr>
            <a:xfrm>
              <a:off x="5290188" y="2459728"/>
              <a:ext cx="35239" cy="118530"/>
            </a:xfrm>
            <a:custGeom>
              <a:rect b="b" l="l" r="r" t="t"/>
              <a:pathLst>
                <a:path extrusionOk="0" h="2368" w="704">
                  <a:moveTo>
                    <a:pt x="1" y="1"/>
                  </a:moveTo>
                  <a:lnTo>
                    <a:pt x="112" y="1997"/>
                  </a:lnTo>
                  <a:lnTo>
                    <a:pt x="703" y="2367"/>
                  </a:lnTo>
                  <a:lnTo>
                    <a:pt x="666" y="2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7"/>
            <p:cNvSpPr/>
            <p:nvPr/>
          </p:nvSpPr>
          <p:spPr>
            <a:xfrm>
              <a:off x="6485649" y="2349157"/>
              <a:ext cx="44499" cy="38492"/>
            </a:xfrm>
            <a:custGeom>
              <a:rect b="b" l="l" r="r" t="t"/>
              <a:pathLst>
                <a:path extrusionOk="0" h="769" w="889">
                  <a:moveTo>
                    <a:pt x="274" y="1"/>
                  </a:moveTo>
                  <a:cubicBezTo>
                    <a:pt x="250" y="1"/>
                    <a:pt x="223" y="10"/>
                    <a:pt x="186" y="29"/>
                  </a:cubicBezTo>
                  <a:cubicBezTo>
                    <a:pt x="112" y="140"/>
                    <a:pt x="1" y="250"/>
                    <a:pt x="75" y="324"/>
                  </a:cubicBezTo>
                  <a:cubicBezTo>
                    <a:pt x="75" y="398"/>
                    <a:pt x="75" y="435"/>
                    <a:pt x="112" y="435"/>
                  </a:cubicBezTo>
                  <a:lnTo>
                    <a:pt x="666" y="768"/>
                  </a:lnTo>
                  <a:lnTo>
                    <a:pt x="888" y="324"/>
                  </a:lnTo>
                  <a:lnTo>
                    <a:pt x="334" y="29"/>
                  </a:lnTo>
                  <a:cubicBezTo>
                    <a:pt x="315" y="10"/>
                    <a:pt x="297" y="1"/>
                    <a:pt x="274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7"/>
            <p:cNvSpPr/>
            <p:nvPr/>
          </p:nvSpPr>
          <p:spPr>
            <a:xfrm>
              <a:off x="6513430" y="2366476"/>
              <a:ext cx="18570" cy="21824"/>
            </a:xfrm>
            <a:custGeom>
              <a:rect b="b" l="l" r="r" t="t"/>
              <a:pathLst>
                <a:path extrusionOk="0" h="436" w="371">
                  <a:moveTo>
                    <a:pt x="266" y="1"/>
                  </a:moveTo>
                  <a:cubicBezTo>
                    <a:pt x="242" y="1"/>
                    <a:pt x="215" y="5"/>
                    <a:pt x="185" y="15"/>
                  </a:cubicBezTo>
                  <a:cubicBezTo>
                    <a:pt x="111" y="52"/>
                    <a:pt x="0" y="237"/>
                    <a:pt x="0" y="311"/>
                  </a:cubicBezTo>
                  <a:cubicBezTo>
                    <a:pt x="0" y="394"/>
                    <a:pt x="63" y="436"/>
                    <a:pt x="125" y="436"/>
                  </a:cubicBezTo>
                  <a:cubicBezTo>
                    <a:pt x="146" y="436"/>
                    <a:pt x="167" y="431"/>
                    <a:pt x="185" y="422"/>
                  </a:cubicBezTo>
                  <a:cubicBezTo>
                    <a:pt x="296" y="385"/>
                    <a:pt x="370" y="237"/>
                    <a:pt x="370" y="89"/>
                  </a:cubicBezTo>
                  <a:cubicBezTo>
                    <a:pt x="370" y="35"/>
                    <a:pt x="331" y="1"/>
                    <a:pt x="266" y="1"/>
                  </a:cubicBezTo>
                  <a:close/>
                </a:path>
              </a:pathLst>
            </a:custGeom>
            <a:solidFill>
              <a:srgbClr val="FF6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7"/>
            <p:cNvSpPr/>
            <p:nvPr/>
          </p:nvSpPr>
          <p:spPr>
            <a:xfrm>
              <a:off x="6511578" y="2302456"/>
              <a:ext cx="122184" cy="66673"/>
            </a:xfrm>
            <a:custGeom>
              <a:rect b="b" l="l" r="r" t="t"/>
              <a:pathLst>
                <a:path extrusionOk="0" h="1332" w="2441">
                  <a:moveTo>
                    <a:pt x="370" y="0"/>
                  </a:moveTo>
                  <a:lnTo>
                    <a:pt x="0" y="185"/>
                  </a:lnTo>
                  <a:lnTo>
                    <a:pt x="2145" y="1331"/>
                  </a:lnTo>
                  <a:lnTo>
                    <a:pt x="2441" y="1110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7"/>
            <p:cNvSpPr/>
            <p:nvPr/>
          </p:nvSpPr>
          <p:spPr>
            <a:xfrm>
              <a:off x="6618895" y="2357967"/>
              <a:ext cx="18570" cy="92602"/>
            </a:xfrm>
            <a:custGeom>
              <a:rect b="b" l="l" r="r" t="t"/>
              <a:pathLst>
                <a:path extrusionOk="0" h="1850" w="371">
                  <a:moveTo>
                    <a:pt x="297" y="1"/>
                  </a:moveTo>
                  <a:lnTo>
                    <a:pt x="1" y="222"/>
                  </a:lnTo>
                  <a:lnTo>
                    <a:pt x="38" y="1849"/>
                  </a:lnTo>
                  <a:lnTo>
                    <a:pt x="370" y="1664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7"/>
            <p:cNvSpPr/>
            <p:nvPr/>
          </p:nvSpPr>
          <p:spPr>
            <a:xfrm>
              <a:off x="6511578" y="2311716"/>
              <a:ext cx="109220" cy="138853"/>
            </a:xfrm>
            <a:custGeom>
              <a:rect b="b" l="l" r="r" t="t"/>
              <a:pathLst>
                <a:path extrusionOk="0" h="2774" w="2182">
                  <a:moveTo>
                    <a:pt x="0" y="0"/>
                  </a:moveTo>
                  <a:lnTo>
                    <a:pt x="37" y="1664"/>
                  </a:lnTo>
                  <a:lnTo>
                    <a:pt x="2182" y="2773"/>
                  </a:lnTo>
                  <a:lnTo>
                    <a:pt x="2145" y="1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7"/>
            <p:cNvSpPr/>
            <p:nvPr/>
          </p:nvSpPr>
          <p:spPr>
            <a:xfrm>
              <a:off x="5787984" y="1949019"/>
              <a:ext cx="692161" cy="408999"/>
            </a:xfrm>
            <a:custGeom>
              <a:rect b="b" l="l" r="r" t="t"/>
              <a:pathLst>
                <a:path extrusionOk="0" h="8171" w="13828">
                  <a:moveTo>
                    <a:pt x="1332" y="0"/>
                  </a:moveTo>
                  <a:lnTo>
                    <a:pt x="1" y="1183"/>
                  </a:lnTo>
                  <a:lnTo>
                    <a:pt x="12978" y="8171"/>
                  </a:lnTo>
                  <a:lnTo>
                    <a:pt x="13828" y="6692"/>
                  </a:lnTo>
                  <a:lnTo>
                    <a:pt x="6101" y="2514"/>
                  </a:lnTo>
                  <a:lnTo>
                    <a:pt x="6101" y="1886"/>
                  </a:lnTo>
                  <a:lnTo>
                    <a:pt x="2626" y="37"/>
                  </a:lnTo>
                  <a:lnTo>
                    <a:pt x="2330" y="555"/>
                  </a:lnTo>
                  <a:lnTo>
                    <a:pt x="1332" y="0"/>
                  </a:lnTo>
                  <a:close/>
                </a:path>
              </a:pathLst>
            </a:custGeom>
            <a:solidFill>
              <a:srgbClr val="1E3B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7"/>
            <p:cNvSpPr/>
            <p:nvPr/>
          </p:nvSpPr>
          <p:spPr>
            <a:xfrm>
              <a:off x="5787984" y="1654746"/>
              <a:ext cx="655170" cy="703273"/>
            </a:xfrm>
            <a:custGeom>
              <a:rect b="b" l="l" r="r" t="t"/>
              <a:pathLst>
                <a:path extrusionOk="0" h="14050" w="13089">
                  <a:moveTo>
                    <a:pt x="3883" y="1"/>
                  </a:moveTo>
                  <a:lnTo>
                    <a:pt x="1" y="7062"/>
                  </a:lnTo>
                  <a:lnTo>
                    <a:pt x="12978" y="14050"/>
                  </a:lnTo>
                  <a:lnTo>
                    <a:pt x="13089" y="13865"/>
                  </a:lnTo>
                  <a:lnTo>
                    <a:pt x="260" y="7025"/>
                  </a:lnTo>
                  <a:lnTo>
                    <a:pt x="4031" y="75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7"/>
            <p:cNvSpPr/>
            <p:nvPr/>
          </p:nvSpPr>
          <p:spPr>
            <a:xfrm>
              <a:off x="5800948" y="1658450"/>
              <a:ext cx="829111" cy="690309"/>
            </a:xfrm>
            <a:custGeom>
              <a:rect b="b" l="l" r="r" t="t"/>
              <a:pathLst>
                <a:path extrusionOk="0" h="13791" w="16564">
                  <a:moveTo>
                    <a:pt x="3772" y="1"/>
                  </a:moveTo>
                  <a:lnTo>
                    <a:pt x="1" y="6951"/>
                  </a:lnTo>
                  <a:lnTo>
                    <a:pt x="12830" y="13791"/>
                  </a:lnTo>
                  <a:lnTo>
                    <a:pt x="16564" y="6840"/>
                  </a:lnTo>
                  <a:lnTo>
                    <a:pt x="3772" y="1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7"/>
            <p:cNvSpPr/>
            <p:nvPr/>
          </p:nvSpPr>
          <p:spPr>
            <a:xfrm>
              <a:off x="6233973" y="1802808"/>
              <a:ext cx="166633" cy="520071"/>
            </a:xfrm>
            <a:custGeom>
              <a:rect b="b" l="l" r="r" t="t"/>
              <a:pathLst>
                <a:path extrusionOk="0" h="10390" w="3329">
                  <a:moveTo>
                    <a:pt x="481" y="0"/>
                  </a:moveTo>
                  <a:lnTo>
                    <a:pt x="1" y="8688"/>
                  </a:lnTo>
                  <a:lnTo>
                    <a:pt x="3143" y="10389"/>
                  </a:lnTo>
                  <a:lnTo>
                    <a:pt x="3328" y="1516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7"/>
            <p:cNvSpPr/>
            <p:nvPr/>
          </p:nvSpPr>
          <p:spPr>
            <a:xfrm>
              <a:off x="6017486" y="1684379"/>
              <a:ext cx="75933" cy="477475"/>
            </a:xfrm>
            <a:custGeom>
              <a:rect b="b" l="l" r="r" t="t"/>
              <a:pathLst>
                <a:path extrusionOk="0" h="9539" w="1517">
                  <a:moveTo>
                    <a:pt x="444" y="0"/>
                  </a:moveTo>
                  <a:lnTo>
                    <a:pt x="0" y="8725"/>
                  </a:lnTo>
                  <a:lnTo>
                    <a:pt x="1516" y="9539"/>
                  </a:lnTo>
                  <a:lnTo>
                    <a:pt x="1516" y="592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7"/>
            <p:cNvSpPr/>
            <p:nvPr/>
          </p:nvSpPr>
          <p:spPr>
            <a:xfrm>
              <a:off x="6731819" y="1904570"/>
              <a:ext cx="133246" cy="290619"/>
            </a:xfrm>
            <a:custGeom>
              <a:rect b="b" l="l" r="r" t="t"/>
              <a:pathLst>
                <a:path extrusionOk="0" h="5806" w="2662">
                  <a:moveTo>
                    <a:pt x="2662" y="1"/>
                  </a:moveTo>
                  <a:lnTo>
                    <a:pt x="1479" y="740"/>
                  </a:lnTo>
                  <a:lnTo>
                    <a:pt x="0" y="5805"/>
                  </a:lnTo>
                  <a:lnTo>
                    <a:pt x="1368" y="4955"/>
                  </a:lnTo>
                  <a:lnTo>
                    <a:pt x="26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7"/>
            <p:cNvSpPr/>
            <p:nvPr/>
          </p:nvSpPr>
          <p:spPr>
            <a:xfrm>
              <a:off x="6615191" y="1973045"/>
              <a:ext cx="138853" cy="292421"/>
            </a:xfrm>
            <a:custGeom>
              <a:rect b="b" l="l" r="r" t="t"/>
              <a:pathLst>
                <a:path extrusionOk="0" h="5842" w="2774">
                  <a:moveTo>
                    <a:pt x="2774" y="1"/>
                  </a:moveTo>
                  <a:lnTo>
                    <a:pt x="2182" y="370"/>
                  </a:lnTo>
                  <a:lnTo>
                    <a:pt x="1" y="5842"/>
                  </a:lnTo>
                  <a:lnTo>
                    <a:pt x="1221" y="5103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7"/>
            <p:cNvSpPr/>
            <p:nvPr/>
          </p:nvSpPr>
          <p:spPr>
            <a:xfrm>
              <a:off x="7063032" y="1745445"/>
              <a:ext cx="61117" cy="244318"/>
            </a:xfrm>
            <a:custGeom>
              <a:rect b="b" l="l" r="r" t="t"/>
              <a:pathLst>
                <a:path extrusionOk="0" h="4881" w="1221">
                  <a:moveTo>
                    <a:pt x="1221" y="0"/>
                  </a:moveTo>
                  <a:lnTo>
                    <a:pt x="740" y="296"/>
                  </a:lnTo>
                  <a:lnTo>
                    <a:pt x="1" y="4880"/>
                  </a:lnTo>
                  <a:lnTo>
                    <a:pt x="777" y="4437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7"/>
            <p:cNvSpPr/>
            <p:nvPr/>
          </p:nvSpPr>
          <p:spPr>
            <a:xfrm>
              <a:off x="6952010" y="1786140"/>
              <a:ext cx="105516" cy="270247"/>
            </a:xfrm>
            <a:custGeom>
              <a:rect b="b" l="l" r="r" t="t"/>
              <a:pathLst>
                <a:path extrusionOk="0" h="5399" w="2108">
                  <a:moveTo>
                    <a:pt x="2108" y="1"/>
                  </a:moveTo>
                  <a:lnTo>
                    <a:pt x="740" y="851"/>
                  </a:lnTo>
                  <a:lnTo>
                    <a:pt x="1" y="5398"/>
                  </a:lnTo>
                  <a:lnTo>
                    <a:pt x="1516" y="4474"/>
                  </a:lnTo>
                  <a:lnTo>
                    <a:pt x="21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7"/>
            <p:cNvSpPr/>
            <p:nvPr/>
          </p:nvSpPr>
          <p:spPr>
            <a:xfrm>
              <a:off x="5295744" y="1828687"/>
              <a:ext cx="20422" cy="588547"/>
            </a:xfrm>
            <a:custGeom>
              <a:rect b="b" l="l" r="r" t="t"/>
              <a:pathLst>
                <a:path extrusionOk="0" h="11758" w="408">
                  <a:moveTo>
                    <a:pt x="112" y="1"/>
                  </a:moveTo>
                  <a:cubicBezTo>
                    <a:pt x="38" y="1"/>
                    <a:pt x="1" y="75"/>
                    <a:pt x="1" y="75"/>
                  </a:cubicBezTo>
                  <a:lnTo>
                    <a:pt x="112" y="11647"/>
                  </a:lnTo>
                  <a:cubicBezTo>
                    <a:pt x="112" y="11721"/>
                    <a:pt x="186" y="11758"/>
                    <a:pt x="260" y="11758"/>
                  </a:cubicBezTo>
                  <a:cubicBezTo>
                    <a:pt x="370" y="11758"/>
                    <a:pt x="407" y="11721"/>
                    <a:pt x="407" y="11647"/>
                  </a:cubicBezTo>
                  <a:lnTo>
                    <a:pt x="260" y="112"/>
                  </a:lnTo>
                  <a:cubicBezTo>
                    <a:pt x="260" y="38"/>
                    <a:pt x="223" y="1"/>
                    <a:pt x="112" y="1"/>
                  </a:cubicBez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7"/>
            <p:cNvSpPr/>
            <p:nvPr/>
          </p:nvSpPr>
          <p:spPr>
            <a:xfrm>
              <a:off x="5280928" y="1819477"/>
              <a:ext cx="653318" cy="351636"/>
            </a:xfrm>
            <a:custGeom>
              <a:rect b="b" l="l" r="r" t="t"/>
              <a:pathLst>
                <a:path extrusionOk="0" h="7025" w="13052">
                  <a:moveTo>
                    <a:pt x="186" y="0"/>
                  </a:moveTo>
                  <a:lnTo>
                    <a:pt x="1" y="111"/>
                  </a:lnTo>
                  <a:lnTo>
                    <a:pt x="12867" y="7024"/>
                  </a:lnTo>
                  <a:lnTo>
                    <a:pt x="13052" y="6877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7"/>
            <p:cNvSpPr/>
            <p:nvPr/>
          </p:nvSpPr>
          <p:spPr>
            <a:xfrm>
              <a:off x="5924934" y="2163654"/>
              <a:ext cx="492291" cy="231354"/>
            </a:xfrm>
            <a:custGeom>
              <a:rect b="b" l="l" r="r" t="t"/>
              <a:pathLst>
                <a:path extrusionOk="0" h="4622" w="9835">
                  <a:moveTo>
                    <a:pt x="186" y="1"/>
                  </a:moveTo>
                  <a:lnTo>
                    <a:pt x="1" y="148"/>
                  </a:lnTo>
                  <a:lnTo>
                    <a:pt x="9613" y="4622"/>
                  </a:lnTo>
                  <a:lnTo>
                    <a:pt x="9835" y="4437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7"/>
            <p:cNvSpPr/>
            <p:nvPr/>
          </p:nvSpPr>
          <p:spPr>
            <a:xfrm>
              <a:off x="5290188" y="1819477"/>
              <a:ext cx="1127038" cy="566322"/>
            </a:xfrm>
            <a:custGeom>
              <a:rect b="b" l="l" r="r" t="t"/>
              <a:pathLst>
                <a:path extrusionOk="0" h="11314" w="22516">
                  <a:moveTo>
                    <a:pt x="1" y="0"/>
                  </a:moveTo>
                  <a:lnTo>
                    <a:pt x="12867" y="6877"/>
                  </a:lnTo>
                  <a:lnTo>
                    <a:pt x="22516" y="11313"/>
                  </a:lnTo>
                  <a:lnTo>
                    <a:pt x="9650" y="44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7"/>
            <p:cNvSpPr/>
            <p:nvPr/>
          </p:nvSpPr>
          <p:spPr>
            <a:xfrm>
              <a:off x="5227269" y="2574504"/>
              <a:ext cx="747672" cy="471919"/>
            </a:xfrm>
            <a:custGeom>
              <a:rect b="b" l="l" r="r" t="t"/>
              <a:pathLst>
                <a:path extrusionOk="0" h="9428" w="14937">
                  <a:moveTo>
                    <a:pt x="1" y="0"/>
                  </a:moveTo>
                  <a:lnTo>
                    <a:pt x="75" y="1479"/>
                  </a:lnTo>
                  <a:lnTo>
                    <a:pt x="14937" y="9428"/>
                  </a:lnTo>
                  <a:lnTo>
                    <a:pt x="14900" y="79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7"/>
            <p:cNvSpPr/>
            <p:nvPr/>
          </p:nvSpPr>
          <p:spPr>
            <a:xfrm>
              <a:off x="5973087" y="2896507"/>
              <a:ext cx="124036" cy="149915"/>
            </a:xfrm>
            <a:custGeom>
              <a:rect b="b" l="l" r="r" t="t"/>
              <a:pathLst>
                <a:path extrusionOk="0" h="2995" w="2478">
                  <a:moveTo>
                    <a:pt x="2440" y="0"/>
                  </a:moveTo>
                  <a:lnTo>
                    <a:pt x="0" y="1516"/>
                  </a:lnTo>
                  <a:lnTo>
                    <a:pt x="37" y="2995"/>
                  </a:lnTo>
                  <a:lnTo>
                    <a:pt x="2477" y="1479"/>
                  </a:lnTo>
                  <a:lnTo>
                    <a:pt x="2440" y="0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7"/>
            <p:cNvSpPr/>
            <p:nvPr/>
          </p:nvSpPr>
          <p:spPr>
            <a:xfrm>
              <a:off x="5227269" y="2546724"/>
              <a:ext cx="868004" cy="425668"/>
            </a:xfrm>
            <a:custGeom>
              <a:rect b="b" l="l" r="r" t="t"/>
              <a:pathLst>
                <a:path extrusionOk="0" h="8504" w="17341">
                  <a:moveTo>
                    <a:pt x="888" y="1"/>
                  </a:moveTo>
                  <a:lnTo>
                    <a:pt x="1" y="555"/>
                  </a:lnTo>
                  <a:lnTo>
                    <a:pt x="14900" y="8504"/>
                  </a:lnTo>
                  <a:lnTo>
                    <a:pt x="17340" y="6988"/>
                  </a:lnTo>
                  <a:lnTo>
                    <a:pt x="16786" y="6729"/>
                  </a:lnTo>
                  <a:lnTo>
                    <a:pt x="14678" y="8060"/>
                  </a:lnTo>
                  <a:lnTo>
                    <a:pt x="925" y="703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7"/>
            <p:cNvSpPr/>
            <p:nvPr/>
          </p:nvSpPr>
          <p:spPr>
            <a:xfrm>
              <a:off x="5491910" y="2729924"/>
              <a:ext cx="212884" cy="159225"/>
            </a:xfrm>
            <a:custGeom>
              <a:rect b="b" l="l" r="r" t="t"/>
              <a:pathLst>
                <a:path extrusionOk="0" h="3181" w="4253">
                  <a:moveTo>
                    <a:pt x="1" y="1"/>
                  </a:moveTo>
                  <a:lnTo>
                    <a:pt x="38" y="925"/>
                  </a:lnTo>
                  <a:lnTo>
                    <a:pt x="4252" y="3180"/>
                  </a:lnTo>
                  <a:lnTo>
                    <a:pt x="4215" y="22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7"/>
            <p:cNvSpPr/>
            <p:nvPr/>
          </p:nvSpPr>
          <p:spPr>
            <a:xfrm>
              <a:off x="5371628" y="2942758"/>
              <a:ext cx="362749" cy="190659"/>
            </a:xfrm>
            <a:custGeom>
              <a:rect b="b" l="l" r="r" t="t"/>
              <a:pathLst>
                <a:path extrusionOk="0" h="3809" w="7247">
                  <a:moveTo>
                    <a:pt x="3624" y="0"/>
                  </a:moveTo>
                  <a:cubicBezTo>
                    <a:pt x="2783" y="0"/>
                    <a:pt x="1941" y="185"/>
                    <a:pt x="1295" y="555"/>
                  </a:cubicBezTo>
                  <a:cubicBezTo>
                    <a:pt x="1" y="1294"/>
                    <a:pt x="1" y="2514"/>
                    <a:pt x="1295" y="3254"/>
                  </a:cubicBezTo>
                  <a:cubicBezTo>
                    <a:pt x="1941" y="3623"/>
                    <a:pt x="2783" y="3808"/>
                    <a:pt x="3624" y="3808"/>
                  </a:cubicBezTo>
                  <a:cubicBezTo>
                    <a:pt x="4465" y="3808"/>
                    <a:pt x="5306" y="3623"/>
                    <a:pt x="5953" y="3254"/>
                  </a:cubicBezTo>
                  <a:cubicBezTo>
                    <a:pt x="7247" y="2514"/>
                    <a:pt x="7247" y="1294"/>
                    <a:pt x="5953" y="555"/>
                  </a:cubicBezTo>
                  <a:cubicBezTo>
                    <a:pt x="5306" y="185"/>
                    <a:pt x="4465" y="0"/>
                    <a:pt x="36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7"/>
            <p:cNvSpPr/>
            <p:nvPr/>
          </p:nvSpPr>
          <p:spPr>
            <a:xfrm>
              <a:off x="5419630" y="2126813"/>
              <a:ext cx="76034" cy="55411"/>
            </a:xfrm>
            <a:custGeom>
              <a:rect b="b" l="l" r="r" t="t"/>
              <a:pathLst>
                <a:path extrusionOk="0" h="1107" w="1519">
                  <a:moveTo>
                    <a:pt x="781" y="1"/>
                  </a:moveTo>
                  <a:cubicBezTo>
                    <a:pt x="391" y="1"/>
                    <a:pt x="1" y="149"/>
                    <a:pt x="40" y="441"/>
                  </a:cubicBezTo>
                  <a:cubicBezTo>
                    <a:pt x="40" y="552"/>
                    <a:pt x="557" y="1106"/>
                    <a:pt x="557" y="1106"/>
                  </a:cubicBezTo>
                  <a:lnTo>
                    <a:pt x="1334" y="921"/>
                  </a:lnTo>
                  <a:cubicBezTo>
                    <a:pt x="1334" y="921"/>
                    <a:pt x="1519" y="626"/>
                    <a:pt x="1519" y="367"/>
                  </a:cubicBezTo>
                  <a:cubicBezTo>
                    <a:pt x="1484" y="121"/>
                    <a:pt x="1133" y="1"/>
                    <a:pt x="781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7"/>
            <p:cNvSpPr/>
            <p:nvPr/>
          </p:nvSpPr>
          <p:spPr>
            <a:xfrm>
              <a:off x="5423434" y="2053033"/>
              <a:ext cx="105566" cy="111573"/>
            </a:xfrm>
            <a:custGeom>
              <a:rect b="b" l="l" r="r" t="t"/>
              <a:pathLst>
                <a:path extrusionOk="0" h="2229" w="2109">
                  <a:moveTo>
                    <a:pt x="1088" y="0"/>
                  </a:moveTo>
                  <a:cubicBezTo>
                    <a:pt x="707" y="0"/>
                    <a:pt x="320" y="46"/>
                    <a:pt x="186" y="214"/>
                  </a:cubicBezTo>
                  <a:cubicBezTo>
                    <a:pt x="1" y="436"/>
                    <a:pt x="1" y="2100"/>
                    <a:pt x="1" y="2100"/>
                  </a:cubicBezTo>
                  <a:cubicBezTo>
                    <a:pt x="1" y="2100"/>
                    <a:pt x="874" y="2228"/>
                    <a:pt x="1229" y="2228"/>
                  </a:cubicBezTo>
                  <a:cubicBezTo>
                    <a:pt x="1300" y="2228"/>
                    <a:pt x="1350" y="2223"/>
                    <a:pt x="1369" y="2211"/>
                  </a:cubicBezTo>
                  <a:cubicBezTo>
                    <a:pt x="1221" y="1804"/>
                    <a:pt x="1110" y="1101"/>
                    <a:pt x="1110" y="1101"/>
                  </a:cubicBezTo>
                  <a:cubicBezTo>
                    <a:pt x="1110" y="1101"/>
                    <a:pt x="1480" y="917"/>
                    <a:pt x="1738" y="880"/>
                  </a:cubicBezTo>
                  <a:cubicBezTo>
                    <a:pt x="1812" y="880"/>
                    <a:pt x="2108" y="510"/>
                    <a:pt x="2108" y="510"/>
                  </a:cubicBezTo>
                  <a:lnTo>
                    <a:pt x="1997" y="66"/>
                  </a:lnTo>
                  <a:cubicBezTo>
                    <a:pt x="1997" y="66"/>
                    <a:pt x="1546" y="0"/>
                    <a:pt x="1088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7"/>
            <p:cNvSpPr/>
            <p:nvPr/>
          </p:nvSpPr>
          <p:spPr>
            <a:xfrm>
              <a:off x="5410871" y="2146985"/>
              <a:ext cx="94053" cy="185153"/>
            </a:xfrm>
            <a:custGeom>
              <a:rect b="b" l="l" r="r" t="t"/>
              <a:pathLst>
                <a:path extrusionOk="0" h="3699" w="1879">
                  <a:moveTo>
                    <a:pt x="1768" y="1"/>
                  </a:moveTo>
                  <a:cubicBezTo>
                    <a:pt x="1568" y="154"/>
                    <a:pt x="1299" y="206"/>
                    <a:pt x="1039" y="206"/>
                  </a:cubicBezTo>
                  <a:cubicBezTo>
                    <a:pt x="672" y="206"/>
                    <a:pt x="323" y="103"/>
                    <a:pt x="215" y="38"/>
                  </a:cubicBezTo>
                  <a:lnTo>
                    <a:pt x="215" y="38"/>
                  </a:lnTo>
                  <a:cubicBezTo>
                    <a:pt x="215" y="149"/>
                    <a:pt x="215" y="703"/>
                    <a:pt x="289" y="1406"/>
                  </a:cubicBezTo>
                  <a:cubicBezTo>
                    <a:pt x="289" y="2390"/>
                    <a:pt x="1" y="3699"/>
                    <a:pt x="1235" y="3699"/>
                  </a:cubicBezTo>
                  <a:cubicBezTo>
                    <a:pt x="1252" y="3699"/>
                    <a:pt x="1269" y="3698"/>
                    <a:pt x="1287" y="3698"/>
                  </a:cubicBezTo>
                  <a:cubicBezTo>
                    <a:pt x="1509" y="3698"/>
                    <a:pt x="1878" y="2922"/>
                    <a:pt x="1878" y="2071"/>
                  </a:cubicBezTo>
                  <a:cubicBezTo>
                    <a:pt x="1768" y="1591"/>
                    <a:pt x="1768" y="1147"/>
                    <a:pt x="1768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7"/>
            <p:cNvSpPr/>
            <p:nvPr/>
          </p:nvSpPr>
          <p:spPr>
            <a:xfrm>
              <a:off x="5486353" y="2148838"/>
              <a:ext cx="135149" cy="132696"/>
            </a:xfrm>
            <a:custGeom>
              <a:rect b="b" l="l" r="r" t="t"/>
              <a:pathLst>
                <a:path extrusionOk="0" h="2651" w="2700">
                  <a:moveTo>
                    <a:pt x="1443" y="1"/>
                  </a:moveTo>
                  <a:cubicBezTo>
                    <a:pt x="1443" y="1"/>
                    <a:pt x="1295" y="186"/>
                    <a:pt x="1221" y="334"/>
                  </a:cubicBezTo>
                  <a:cubicBezTo>
                    <a:pt x="1073" y="1184"/>
                    <a:pt x="333" y="1628"/>
                    <a:pt x="333" y="1628"/>
                  </a:cubicBezTo>
                  <a:cubicBezTo>
                    <a:pt x="333" y="1628"/>
                    <a:pt x="1" y="1997"/>
                    <a:pt x="666" y="2404"/>
                  </a:cubicBezTo>
                  <a:cubicBezTo>
                    <a:pt x="914" y="2593"/>
                    <a:pt x="1202" y="2651"/>
                    <a:pt x="1459" y="2651"/>
                  </a:cubicBezTo>
                  <a:cubicBezTo>
                    <a:pt x="1856" y="2651"/>
                    <a:pt x="2182" y="2515"/>
                    <a:pt x="2182" y="2515"/>
                  </a:cubicBezTo>
                  <a:cubicBezTo>
                    <a:pt x="2182" y="2515"/>
                    <a:pt x="2071" y="2108"/>
                    <a:pt x="2219" y="1812"/>
                  </a:cubicBezTo>
                  <a:cubicBezTo>
                    <a:pt x="2367" y="1775"/>
                    <a:pt x="2700" y="1591"/>
                    <a:pt x="2626" y="1036"/>
                  </a:cubicBezTo>
                  <a:cubicBezTo>
                    <a:pt x="2552" y="481"/>
                    <a:pt x="2219" y="444"/>
                    <a:pt x="2219" y="444"/>
                  </a:cubicBezTo>
                  <a:lnTo>
                    <a:pt x="1443" y="1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7"/>
            <p:cNvSpPr/>
            <p:nvPr/>
          </p:nvSpPr>
          <p:spPr>
            <a:xfrm>
              <a:off x="5423434" y="2222368"/>
              <a:ext cx="235058" cy="347782"/>
            </a:xfrm>
            <a:custGeom>
              <a:rect b="b" l="l" r="r" t="t"/>
              <a:pathLst>
                <a:path extrusionOk="0" h="6948" w="4696">
                  <a:moveTo>
                    <a:pt x="1895" y="0"/>
                  </a:moveTo>
                  <a:cubicBezTo>
                    <a:pt x="1599" y="0"/>
                    <a:pt x="1410" y="122"/>
                    <a:pt x="1221" y="122"/>
                  </a:cubicBezTo>
                  <a:cubicBezTo>
                    <a:pt x="814" y="122"/>
                    <a:pt x="370" y="122"/>
                    <a:pt x="186" y="1490"/>
                  </a:cubicBezTo>
                  <a:cubicBezTo>
                    <a:pt x="1" y="2599"/>
                    <a:pt x="260" y="3116"/>
                    <a:pt x="260" y="4151"/>
                  </a:cubicBezTo>
                  <a:cubicBezTo>
                    <a:pt x="260" y="4780"/>
                    <a:pt x="296" y="5002"/>
                    <a:pt x="333" y="5297"/>
                  </a:cubicBezTo>
                  <a:cubicBezTo>
                    <a:pt x="444" y="5704"/>
                    <a:pt x="481" y="6739"/>
                    <a:pt x="1775" y="6924"/>
                  </a:cubicBezTo>
                  <a:cubicBezTo>
                    <a:pt x="1885" y="6940"/>
                    <a:pt x="1989" y="6947"/>
                    <a:pt x="2088" y="6947"/>
                  </a:cubicBezTo>
                  <a:cubicBezTo>
                    <a:pt x="3159" y="6947"/>
                    <a:pt x="3624" y="6111"/>
                    <a:pt x="3624" y="6111"/>
                  </a:cubicBezTo>
                  <a:cubicBezTo>
                    <a:pt x="3624" y="6111"/>
                    <a:pt x="3550" y="5704"/>
                    <a:pt x="3624" y="5261"/>
                  </a:cubicBezTo>
                  <a:cubicBezTo>
                    <a:pt x="3920" y="4004"/>
                    <a:pt x="4696" y="2894"/>
                    <a:pt x="4141" y="1416"/>
                  </a:cubicBezTo>
                  <a:cubicBezTo>
                    <a:pt x="3550" y="1046"/>
                    <a:pt x="3439" y="824"/>
                    <a:pt x="3439" y="824"/>
                  </a:cubicBezTo>
                  <a:cubicBezTo>
                    <a:pt x="3439" y="824"/>
                    <a:pt x="2921" y="417"/>
                    <a:pt x="2515" y="159"/>
                  </a:cubicBezTo>
                  <a:cubicBezTo>
                    <a:pt x="2262" y="39"/>
                    <a:pt x="2062" y="0"/>
                    <a:pt x="1895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7"/>
            <p:cNvSpPr/>
            <p:nvPr/>
          </p:nvSpPr>
          <p:spPr>
            <a:xfrm>
              <a:off x="5393852" y="2990860"/>
              <a:ext cx="90700" cy="82090"/>
            </a:xfrm>
            <a:custGeom>
              <a:rect b="b" l="l" r="r" t="t"/>
              <a:pathLst>
                <a:path extrusionOk="0" h="1640" w="1812">
                  <a:moveTo>
                    <a:pt x="1405" y="1"/>
                  </a:moveTo>
                  <a:lnTo>
                    <a:pt x="259" y="370"/>
                  </a:lnTo>
                  <a:cubicBezTo>
                    <a:pt x="259" y="370"/>
                    <a:pt x="0" y="1184"/>
                    <a:pt x="111" y="1405"/>
                  </a:cubicBezTo>
                  <a:cubicBezTo>
                    <a:pt x="169" y="1579"/>
                    <a:pt x="364" y="1640"/>
                    <a:pt x="516" y="1640"/>
                  </a:cubicBezTo>
                  <a:cubicBezTo>
                    <a:pt x="558" y="1640"/>
                    <a:pt x="597" y="1635"/>
                    <a:pt x="629" y="1627"/>
                  </a:cubicBezTo>
                  <a:cubicBezTo>
                    <a:pt x="887" y="1479"/>
                    <a:pt x="1035" y="1110"/>
                    <a:pt x="1183" y="999"/>
                  </a:cubicBezTo>
                  <a:cubicBezTo>
                    <a:pt x="1294" y="814"/>
                    <a:pt x="1812" y="555"/>
                    <a:pt x="1775" y="296"/>
                  </a:cubicBezTo>
                  <a:cubicBezTo>
                    <a:pt x="1738" y="1"/>
                    <a:pt x="1405" y="1"/>
                    <a:pt x="1405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7"/>
            <p:cNvSpPr/>
            <p:nvPr/>
          </p:nvSpPr>
          <p:spPr>
            <a:xfrm>
              <a:off x="5379036" y="2571200"/>
              <a:ext cx="140705" cy="454650"/>
            </a:xfrm>
            <a:custGeom>
              <a:rect b="b" l="l" r="r" t="t"/>
              <a:pathLst>
                <a:path extrusionOk="0" h="9083" w="2811">
                  <a:moveTo>
                    <a:pt x="821" y="1"/>
                  </a:moveTo>
                  <a:cubicBezTo>
                    <a:pt x="773" y="1"/>
                    <a:pt x="744" y="21"/>
                    <a:pt x="740" y="66"/>
                  </a:cubicBezTo>
                  <a:cubicBezTo>
                    <a:pt x="555" y="2063"/>
                    <a:pt x="666" y="3911"/>
                    <a:pt x="555" y="4577"/>
                  </a:cubicBezTo>
                  <a:cubicBezTo>
                    <a:pt x="0" y="5612"/>
                    <a:pt x="185" y="7793"/>
                    <a:pt x="185" y="8643"/>
                  </a:cubicBezTo>
                  <a:cubicBezTo>
                    <a:pt x="185" y="8917"/>
                    <a:pt x="545" y="9082"/>
                    <a:pt x="910" y="9082"/>
                  </a:cubicBezTo>
                  <a:cubicBezTo>
                    <a:pt x="1284" y="9082"/>
                    <a:pt x="1664" y="8908"/>
                    <a:pt x="1664" y="8495"/>
                  </a:cubicBezTo>
                  <a:cubicBezTo>
                    <a:pt x="1664" y="7756"/>
                    <a:pt x="1701" y="5981"/>
                    <a:pt x="1775" y="5353"/>
                  </a:cubicBezTo>
                  <a:cubicBezTo>
                    <a:pt x="2293" y="4355"/>
                    <a:pt x="2810" y="1286"/>
                    <a:pt x="2810" y="1286"/>
                  </a:cubicBezTo>
                  <a:cubicBezTo>
                    <a:pt x="2810" y="1286"/>
                    <a:pt x="1204" y="1"/>
                    <a:pt x="821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7"/>
            <p:cNvSpPr/>
            <p:nvPr/>
          </p:nvSpPr>
          <p:spPr>
            <a:xfrm>
              <a:off x="5567793" y="3008480"/>
              <a:ext cx="149965" cy="66924"/>
            </a:xfrm>
            <a:custGeom>
              <a:rect b="b" l="l" r="r" t="t"/>
              <a:pathLst>
                <a:path extrusionOk="0" h="1337" w="2996">
                  <a:moveTo>
                    <a:pt x="1475" y="0"/>
                  </a:moveTo>
                  <a:cubicBezTo>
                    <a:pt x="1099" y="0"/>
                    <a:pt x="222" y="351"/>
                    <a:pt x="222" y="351"/>
                  </a:cubicBezTo>
                  <a:cubicBezTo>
                    <a:pt x="222" y="351"/>
                    <a:pt x="0" y="1201"/>
                    <a:pt x="407" y="1312"/>
                  </a:cubicBezTo>
                  <a:cubicBezTo>
                    <a:pt x="467" y="1329"/>
                    <a:pt x="537" y="1337"/>
                    <a:pt x="616" y="1337"/>
                  </a:cubicBezTo>
                  <a:cubicBezTo>
                    <a:pt x="874" y="1337"/>
                    <a:pt x="1221" y="1258"/>
                    <a:pt x="1590" y="1201"/>
                  </a:cubicBezTo>
                  <a:cubicBezTo>
                    <a:pt x="1997" y="1090"/>
                    <a:pt x="2404" y="1053"/>
                    <a:pt x="2588" y="942"/>
                  </a:cubicBezTo>
                  <a:cubicBezTo>
                    <a:pt x="2958" y="721"/>
                    <a:pt x="2995" y="314"/>
                    <a:pt x="2773" y="166"/>
                  </a:cubicBezTo>
                  <a:cubicBezTo>
                    <a:pt x="2644" y="92"/>
                    <a:pt x="2404" y="92"/>
                    <a:pt x="2168" y="92"/>
                  </a:cubicBezTo>
                  <a:cubicBezTo>
                    <a:pt x="1932" y="92"/>
                    <a:pt x="1701" y="92"/>
                    <a:pt x="1590" y="18"/>
                  </a:cubicBezTo>
                  <a:cubicBezTo>
                    <a:pt x="1561" y="6"/>
                    <a:pt x="1522" y="0"/>
                    <a:pt x="147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7"/>
            <p:cNvSpPr/>
            <p:nvPr/>
          </p:nvSpPr>
          <p:spPr>
            <a:xfrm>
              <a:off x="5406816" y="2487509"/>
              <a:ext cx="244318" cy="554710"/>
            </a:xfrm>
            <a:custGeom>
              <a:rect b="b" l="l" r="r" t="t"/>
              <a:pathLst>
                <a:path extrusionOk="0" h="11082" w="4881">
                  <a:moveTo>
                    <a:pt x="665" y="0"/>
                  </a:moveTo>
                  <a:lnTo>
                    <a:pt x="665" y="0"/>
                  </a:lnTo>
                  <a:cubicBezTo>
                    <a:pt x="664" y="0"/>
                    <a:pt x="664" y="1"/>
                    <a:pt x="664" y="3"/>
                  </a:cubicBezTo>
                  <a:lnTo>
                    <a:pt x="664" y="3"/>
                  </a:lnTo>
                  <a:cubicBezTo>
                    <a:pt x="665" y="2"/>
                    <a:pt x="665" y="1"/>
                    <a:pt x="665" y="0"/>
                  </a:cubicBezTo>
                  <a:close/>
                  <a:moveTo>
                    <a:pt x="664" y="3"/>
                  </a:moveTo>
                  <a:cubicBezTo>
                    <a:pt x="369" y="595"/>
                    <a:pt x="0" y="1739"/>
                    <a:pt x="296" y="2367"/>
                  </a:cubicBezTo>
                  <a:cubicBezTo>
                    <a:pt x="481" y="2736"/>
                    <a:pt x="1220" y="3032"/>
                    <a:pt x="2107" y="3550"/>
                  </a:cubicBezTo>
                  <a:cubicBezTo>
                    <a:pt x="2144" y="3661"/>
                    <a:pt x="2773" y="5879"/>
                    <a:pt x="3216" y="6803"/>
                  </a:cubicBezTo>
                  <a:cubicBezTo>
                    <a:pt x="3032" y="7838"/>
                    <a:pt x="3179" y="8947"/>
                    <a:pt x="3179" y="10722"/>
                  </a:cubicBezTo>
                  <a:cubicBezTo>
                    <a:pt x="3210" y="10970"/>
                    <a:pt x="3507" y="11081"/>
                    <a:pt x="3844" y="11081"/>
                  </a:cubicBezTo>
                  <a:cubicBezTo>
                    <a:pt x="4312" y="11081"/>
                    <a:pt x="4859" y="10866"/>
                    <a:pt x="4880" y="10500"/>
                  </a:cubicBezTo>
                  <a:cubicBezTo>
                    <a:pt x="4732" y="9502"/>
                    <a:pt x="4658" y="7986"/>
                    <a:pt x="4658" y="6138"/>
                  </a:cubicBezTo>
                  <a:cubicBezTo>
                    <a:pt x="4806" y="2736"/>
                    <a:pt x="3956" y="629"/>
                    <a:pt x="3956" y="629"/>
                  </a:cubicBezTo>
                  <a:cubicBezTo>
                    <a:pt x="3956" y="629"/>
                    <a:pt x="3419" y="964"/>
                    <a:pt x="2729" y="964"/>
                  </a:cubicBezTo>
                  <a:cubicBezTo>
                    <a:pt x="2695" y="964"/>
                    <a:pt x="2660" y="963"/>
                    <a:pt x="2625" y="962"/>
                  </a:cubicBezTo>
                  <a:cubicBezTo>
                    <a:pt x="1406" y="926"/>
                    <a:pt x="674" y="55"/>
                    <a:pt x="664" y="3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7"/>
            <p:cNvSpPr/>
            <p:nvPr/>
          </p:nvSpPr>
          <p:spPr>
            <a:xfrm>
              <a:off x="5601079" y="2093327"/>
              <a:ext cx="77785" cy="149965"/>
            </a:xfrm>
            <a:custGeom>
              <a:rect b="b" l="l" r="r" t="t"/>
              <a:pathLst>
                <a:path extrusionOk="0" h="2996" w="1554">
                  <a:moveTo>
                    <a:pt x="962" y="1"/>
                  </a:moveTo>
                  <a:lnTo>
                    <a:pt x="260" y="296"/>
                  </a:lnTo>
                  <a:cubicBezTo>
                    <a:pt x="260" y="296"/>
                    <a:pt x="38" y="1553"/>
                    <a:pt x="38" y="1664"/>
                  </a:cubicBezTo>
                  <a:cubicBezTo>
                    <a:pt x="592" y="2182"/>
                    <a:pt x="1" y="2884"/>
                    <a:pt x="1" y="2884"/>
                  </a:cubicBezTo>
                  <a:cubicBezTo>
                    <a:pt x="1" y="2884"/>
                    <a:pt x="186" y="2995"/>
                    <a:pt x="371" y="2995"/>
                  </a:cubicBezTo>
                  <a:cubicBezTo>
                    <a:pt x="592" y="2958"/>
                    <a:pt x="1036" y="2071"/>
                    <a:pt x="1295" y="1627"/>
                  </a:cubicBezTo>
                  <a:cubicBezTo>
                    <a:pt x="1554" y="1073"/>
                    <a:pt x="1332" y="555"/>
                    <a:pt x="1332" y="555"/>
                  </a:cubicBezTo>
                  <a:lnTo>
                    <a:pt x="962" y="1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7"/>
            <p:cNvSpPr/>
            <p:nvPr/>
          </p:nvSpPr>
          <p:spPr>
            <a:xfrm>
              <a:off x="5547420" y="2081964"/>
              <a:ext cx="120332" cy="103964"/>
            </a:xfrm>
            <a:custGeom>
              <a:rect b="b" l="l" r="r" t="t"/>
              <a:pathLst>
                <a:path extrusionOk="0" h="2077" w="2404">
                  <a:moveTo>
                    <a:pt x="1298" y="1"/>
                  </a:moveTo>
                  <a:cubicBezTo>
                    <a:pt x="1250" y="1"/>
                    <a:pt x="1199" y="2"/>
                    <a:pt x="1147" y="6"/>
                  </a:cubicBezTo>
                  <a:cubicBezTo>
                    <a:pt x="38" y="43"/>
                    <a:pt x="1" y="1596"/>
                    <a:pt x="38" y="1633"/>
                  </a:cubicBezTo>
                  <a:cubicBezTo>
                    <a:pt x="38" y="1707"/>
                    <a:pt x="260" y="1780"/>
                    <a:pt x="407" y="1817"/>
                  </a:cubicBezTo>
                  <a:cubicBezTo>
                    <a:pt x="518" y="1854"/>
                    <a:pt x="962" y="2076"/>
                    <a:pt x="1147" y="2076"/>
                  </a:cubicBezTo>
                  <a:cubicBezTo>
                    <a:pt x="1480" y="2076"/>
                    <a:pt x="1701" y="1633"/>
                    <a:pt x="1886" y="1633"/>
                  </a:cubicBezTo>
                  <a:cubicBezTo>
                    <a:pt x="2071" y="1633"/>
                    <a:pt x="1886" y="2002"/>
                    <a:pt x="1997" y="2039"/>
                  </a:cubicBezTo>
                  <a:cubicBezTo>
                    <a:pt x="2000" y="2041"/>
                    <a:pt x="2004" y="2042"/>
                    <a:pt x="2007" y="2042"/>
                  </a:cubicBezTo>
                  <a:cubicBezTo>
                    <a:pt x="2087" y="2042"/>
                    <a:pt x="2258" y="1660"/>
                    <a:pt x="2293" y="1448"/>
                  </a:cubicBezTo>
                  <a:cubicBezTo>
                    <a:pt x="2404" y="1078"/>
                    <a:pt x="2071" y="893"/>
                    <a:pt x="2108" y="745"/>
                  </a:cubicBezTo>
                  <a:cubicBezTo>
                    <a:pt x="2123" y="715"/>
                    <a:pt x="2144" y="703"/>
                    <a:pt x="2166" y="703"/>
                  </a:cubicBezTo>
                  <a:cubicBezTo>
                    <a:pt x="2233" y="703"/>
                    <a:pt x="2320" y="808"/>
                    <a:pt x="2353" y="808"/>
                  </a:cubicBezTo>
                  <a:cubicBezTo>
                    <a:pt x="2362" y="808"/>
                    <a:pt x="2367" y="801"/>
                    <a:pt x="2367" y="782"/>
                  </a:cubicBezTo>
                  <a:cubicBezTo>
                    <a:pt x="2402" y="677"/>
                    <a:pt x="2270" y="1"/>
                    <a:pt x="129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7"/>
            <p:cNvSpPr/>
            <p:nvPr/>
          </p:nvSpPr>
          <p:spPr>
            <a:xfrm>
              <a:off x="5501820" y="2059640"/>
              <a:ext cx="101161" cy="84993"/>
            </a:xfrm>
            <a:custGeom>
              <a:rect b="b" l="l" r="r" t="t"/>
              <a:pathLst>
                <a:path extrusionOk="0" h="1698" w="2021">
                  <a:moveTo>
                    <a:pt x="540" y="1"/>
                  </a:moveTo>
                  <a:cubicBezTo>
                    <a:pt x="504" y="1"/>
                    <a:pt x="468" y="3"/>
                    <a:pt x="431" y="8"/>
                  </a:cubicBezTo>
                  <a:cubicBezTo>
                    <a:pt x="420" y="4"/>
                    <a:pt x="408" y="3"/>
                    <a:pt x="396" y="3"/>
                  </a:cubicBezTo>
                  <a:cubicBezTo>
                    <a:pt x="187" y="3"/>
                    <a:pt x="1" y="611"/>
                    <a:pt x="246" y="822"/>
                  </a:cubicBezTo>
                  <a:cubicBezTo>
                    <a:pt x="280" y="956"/>
                    <a:pt x="1012" y="1697"/>
                    <a:pt x="1507" y="1697"/>
                  </a:cubicBezTo>
                  <a:cubicBezTo>
                    <a:pt x="1558" y="1697"/>
                    <a:pt x="1606" y="1689"/>
                    <a:pt x="1651" y="1672"/>
                  </a:cubicBezTo>
                  <a:cubicBezTo>
                    <a:pt x="1836" y="1598"/>
                    <a:pt x="2021" y="933"/>
                    <a:pt x="1688" y="637"/>
                  </a:cubicBezTo>
                  <a:cubicBezTo>
                    <a:pt x="1482" y="431"/>
                    <a:pt x="1020" y="1"/>
                    <a:pt x="540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7"/>
            <p:cNvSpPr/>
            <p:nvPr/>
          </p:nvSpPr>
          <p:spPr>
            <a:xfrm>
              <a:off x="5627759" y="2575956"/>
              <a:ext cx="112173" cy="50656"/>
            </a:xfrm>
            <a:custGeom>
              <a:rect b="b" l="l" r="r" t="t"/>
              <a:pathLst>
                <a:path extrusionOk="0" h="1012" w="2241">
                  <a:moveTo>
                    <a:pt x="1187" y="0"/>
                  </a:moveTo>
                  <a:cubicBezTo>
                    <a:pt x="1014" y="0"/>
                    <a:pt x="813" y="26"/>
                    <a:pt x="577" y="82"/>
                  </a:cubicBezTo>
                  <a:cubicBezTo>
                    <a:pt x="562" y="80"/>
                    <a:pt x="547" y="79"/>
                    <a:pt x="532" y="79"/>
                  </a:cubicBezTo>
                  <a:cubicBezTo>
                    <a:pt x="282" y="79"/>
                    <a:pt x="0" y="354"/>
                    <a:pt x="244" y="563"/>
                  </a:cubicBezTo>
                  <a:cubicBezTo>
                    <a:pt x="276" y="724"/>
                    <a:pt x="533" y="829"/>
                    <a:pt x="1014" y="829"/>
                  </a:cubicBezTo>
                  <a:cubicBezTo>
                    <a:pt x="1085" y="829"/>
                    <a:pt x="1161" y="826"/>
                    <a:pt x="1242" y="821"/>
                  </a:cubicBezTo>
                  <a:cubicBezTo>
                    <a:pt x="1411" y="855"/>
                    <a:pt x="1548" y="1011"/>
                    <a:pt x="1683" y="1011"/>
                  </a:cubicBezTo>
                  <a:cubicBezTo>
                    <a:pt x="1696" y="1011"/>
                    <a:pt x="1710" y="1010"/>
                    <a:pt x="1723" y="1006"/>
                  </a:cubicBezTo>
                  <a:cubicBezTo>
                    <a:pt x="1908" y="895"/>
                    <a:pt x="2241" y="674"/>
                    <a:pt x="1982" y="341"/>
                  </a:cubicBezTo>
                  <a:cubicBezTo>
                    <a:pt x="1827" y="135"/>
                    <a:pt x="1583" y="0"/>
                    <a:pt x="1187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7"/>
            <p:cNvSpPr/>
            <p:nvPr/>
          </p:nvSpPr>
          <p:spPr>
            <a:xfrm>
              <a:off x="5593721" y="2448666"/>
              <a:ext cx="72179" cy="153619"/>
            </a:xfrm>
            <a:custGeom>
              <a:rect b="b" l="l" r="r" t="t"/>
              <a:pathLst>
                <a:path extrusionOk="0" h="3069" w="1442">
                  <a:moveTo>
                    <a:pt x="74" y="0"/>
                  </a:moveTo>
                  <a:cubicBezTo>
                    <a:pt x="74" y="0"/>
                    <a:pt x="148" y="740"/>
                    <a:pt x="148" y="961"/>
                  </a:cubicBezTo>
                  <a:cubicBezTo>
                    <a:pt x="0" y="1997"/>
                    <a:pt x="370" y="2662"/>
                    <a:pt x="924" y="3069"/>
                  </a:cubicBezTo>
                  <a:cubicBezTo>
                    <a:pt x="924" y="3069"/>
                    <a:pt x="1442" y="3069"/>
                    <a:pt x="1294" y="2588"/>
                  </a:cubicBezTo>
                  <a:cubicBezTo>
                    <a:pt x="1146" y="2292"/>
                    <a:pt x="1368" y="1516"/>
                    <a:pt x="1183" y="850"/>
                  </a:cubicBezTo>
                  <a:cubicBezTo>
                    <a:pt x="1183" y="850"/>
                    <a:pt x="1257" y="333"/>
                    <a:pt x="1257" y="259"/>
                  </a:cubicBezTo>
                  <a:cubicBezTo>
                    <a:pt x="1257" y="0"/>
                    <a:pt x="407" y="37"/>
                    <a:pt x="74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7"/>
            <p:cNvSpPr/>
            <p:nvPr/>
          </p:nvSpPr>
          <p:spPr>
            <a:xfrm>
              <a:off x="5584461" y="2293146"/>
              <a:ext cx="93953" cy="193613"/>
            </a:xfrm>
            <a:custGeom>
              <a:rect b="b" l="l" r="r" t="t"/>
              <a:pathLst>
                <a:path extrusionOk="0" h="3868" w="1877">
                  <a:moveTo>
                    <a:pt x="645" y="1"/>
                  </a:moveTo>
                  <a:cubicBezTo>
                    <a:pt x="628" y="1"/>
                    <a:pt x="610" y="1"/>
                    <a:pt x="592" y="2"/>
                  </a:cubicBezTo>
                  <a:cubicBezTo>
                    <a:pt x="333" y="2"/>
                    <a:pt x="74" y="630"/>
                    <a:pt x="74" y="1480"/>
                  </a:cubicBezTo>
                  <a:cubicBezTo>
                    <a:pt x="148" y="2183"/>
                    <a:pt x="0" y="2663"/>
                    <a:pt x="185" y="3551"/>
                  </a:cubicBezTo>
                  <a:cubicBezTo>
                    <a:pt x="253" y="3771"/>
                    <a:pt x="562" y="3867"/>
                    <a:pt x="877" y="3867"/>
                  </a:cubicBezTo>
                  <a:cubicBezTo>
                    <a:pt x="1248" y="3867"/>
                    <a:pt x="1627" y="3734"/>
                    <a:pt x="1627" y="3514"/>
                  </a:cubicBezTo>
                  <a:cubicBezTo>
                    <a:pt x="1553" y="3477"/>
                    <a:pt x="1553" y="2922"/>
                    <a:pt x="1553" y="2220"/>
                  </a:cubicBezTo>
                  <a:cubicBezTo>
                    <a:pt x="1553" y="1272"/>
                    <a:pt x="1876" y="1"/>
                    <a:pt x="645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7"/>
            <p:cNvSpPr/>
            <p:nvPr/>
          </p:nvSpPr>
          <p:spPr>
            <a:xfrm>
              <a:off x="5388296" y="2221868"/>
              <a:ext cx="149915" cy="319351"/>
            </a:xfrm>
            <a:custGeom>
              <a:rect b="b" l="l" r="r" t="t"/>
              <a:pathLst>
                <a:path extrusionOk="0" h="6380" w="2995">
                  <a:moveTo>
                    <a:pt x="2233" y="0"/>
                  </a:moveTo>
                  <a:cubicBezTo>
                    <a:pt x="2122" y="0"/>
                    <a:pt x="1964" y="49"/>
                    <a:pt x="1923" y="132"/>
                  </a:cubicBezTo>
                  <a:cubicBezTo>
                    <a:pt x="0" y="3089"/>
                    <a:pt x="2477" y="6306"/>
                    <a:pt x="2477" y="6306"/>
                  </a:cubicBezTo>
                  <a:lnTo>
                    <a:pt x="2995" y="6380"/>
                  </a:lnTo>
                  <a:cubicBezTo>
                    <a:pt x="2995" y="6380"/>
                    <a:pt x="259" y="3237"/>
                    <a:pt x="2329" y="95"/>
                  </a:cubicBezTo>
                  <a:cubicBezTo>
                    <a:pt x="2378" y="30"/>
                    <a:pt x="2320" y="0"/>
                    <a:pt x="2233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7"/>
            <p:cNvSpPr/>
            <p:nvPr/>
          </p:nvSpPr>
          <p:spPr>
            <a:xfrm>
              <a:off x="5438251" y="2267267"/>
              <a:ext cx="181399" cy="240114"/>
            </a:xfrm>
            <a:custGeom>
              <a:rect b="b" l="l" r="r" t="t"/>
              <a:pathLst>
                <a:path extrusionOk="0" h="4797" w="3624">
                  <a:moveTo>
                    <a:pt x="3180" y="1"/>
                  </a:moveTo>
                  <a:cubicBezTo>
                    <a:pt x="888" y="445"/>
                    <a:pt x="0" y="4400"/>
                    <a:pt x="0" y="4400"/>
                  </a:cubicBezTo>
                  <a:cubicBezTo>
                    <a:pt x="0" y="4400"/>
                    <a:pt x="57" y="4797"/>
                    <a:pt x="269" y="4797"/>
                  </a:cubicBezTo>
                  <a:cubicBezTo>
                    <a:pt x="300" y="4797"/>
                    <a:pt x="333" y="4789"/>
                    <a:pt x="370" y="4770"/>
                  </a:cubicBezTo>
                  <a:cubicBezTo>
                    <a:pt x="370" y="4659"/>
                    <a:pt x="1257" y="593"/>
                    <a:pt x="3624" y="371"/>
                  </a:cubicBezTo>
                  <a:cubicBezTo>
                    <a:pt x="3624" y="371"/>
                    <a:pt x="3365" y="1"/>
                    <a:pt x="3180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7"/>
            <p:cNvSpPr/>
            <p:nvPr/>
          </p:nvSpPr>
          <p:spPr>
            <a:xfrm>
              <a:off x="7825468" y="2250299"/>
              <a:ext cx="516367" cy="200570"/>
            </a:xfrm>
            <a:custGeom>
              <a:rect b="b" l="l" r="r" t="t"/>
              <a:pathLst>
                <a:path extrusionOk="0" h="4007" w="10316">
                  <a:moveTo>
                    <a:pt x="8191" y="1"/>
                  </a:moveTo>
                  <a:cubicBezTo>
                    <a:pt x="7256" y="1"/>
                    <a:pt x="6058" y="177"/>
                    <a:pt x="4770" y="525"/>
                  </a:cubicBezTo>
                  <a:cubicBezTo>
                    <a:pt x="2034" y="1264"/>
                    <a:pt x="1" y="2521"/>
                    <a:pt x="223" y="3335"/>
                  </a:cubicBezTo>
                  <a:cubicBezTo>
                    <a:pt x="359" y="3784"/>
                    <a:pt x="1076" y="4007"/>
                    <a:pt x="2126" y="4007"/>
                  </a:cubicBezTo>
                  <a:cubicBezTo>
                    <a:pt x="3060" y="4007"/>
                    <a:pt x="4258" y="3831"/>
                    <a:pt x="5546" y="3482"/>
                  </a:cubicBezTo>
                  <a:cubicBezTo>
                    <a:pt x="8282" y="2743"/>
                    <a:pt x="10316" y="1486"/>
                    <a:pt x="10094" y="673"/>
                  </a:cubicBezTo>
                  <a:cubicBezTo>
                    <a:pt x="9957" y="223"/>
                    <a:pt x="9240" y="1"/>
                    <a:pt x="8191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7"/>
            <p:cNvSpPr/>
            <p:nvPr/>
          </p:nvSpPr>
          <p:spPr>
            <a:xfrm>
              <a:off x="7692222" y="2150389"/>
              <a:ext cx="88147" cy="87496"/>
            </a:xfrm>
            <a:custGeom>
              <a:rect b="b" l="l" r="r" t="t"/>
              <a:pathLst>
                <a:path extrusionOk="0" h="1748" w="1761">
                  <a:moveTo>
                    <a:pt x="1393" y="1"/>
                  </a:moveTo>
                  <a:cubicBezTo>
                    <a:pt x="1339" y="1"/>
                    <a:pt x="1281" y="14"/>
                    <a:pt x="1221" y="44"/>
                  </a:cubicBezTo>
                  <a:cubicBezTo>
                    <a:pt x="1184" y="81"/>
                    <a:pt x="407" y="524"/>
                    <a:pt x="186" y="783"/>
                  </a:cubicBezTo>
                  <a:cubicBezTo>
                    <a:pt x="75" y="931"/>
                    <a:pt x="1" y="1449"/>
                    <a:pt x="38" y="1597"/>
                  </a:cubicBezTo>
                  <a:cubicBezTo>
                    <a:pt x="64" y="1729"/>
                    <a:pt x="241" y="1747"/>
                    <a:pt x="408" y="1747"/>
                  </a:cubicBezTo>
                  <a:cubicBezTo>
                    <a:pt x="475" y="1747"/>
                    <a:pt x="540" y="1744"/>
                    <a:pt x="592" y="1744"/>
                  </a:cubicBezTo>
                  <a:cubicBezTo>
                    <a:pt x="777" y="1744"/>
                    <a:pt x="1036" y="1375"/>
                    <a:pt x="1110" y="1264"/>
                  </a:cubicBezTo>
                  <a:cubicBezTo>
                    <a:pt x="1480" y="931"/>
                    <a:pt x="1664" y="524"/>
                    <a:pt x="1701" y="413"/>
                  </a:cubicBezTo>
                  <a:cubicBezTo>
                    <a:pt x="1760" y="207"/>
                    <a:pt x="1608" y="1"/>
                    <a:pt x="1393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7"/>
            <p:cNvSpPr/>
            <p:nvPr/>
          </p:nvSpPr>
          <p:spPr>
            <a:xfrm>
              <a:off x="7756993" y="1956477"/>
              <a:ext cx="75933" cy="210932"/>
            </a:xfrm>
            <a:custGeom>
              <a:rect b="b" l="l" r="r" t="t"/>
              <a:pathLst>
                <a:path extrusionOk="0" h="4214" w="1517">
                  <a:moveTo>
                    <a:pt x="1370" y="0"/>
                  </a:moveTo>
                  <a:cubicBezTo>
                    <a:pt x="1276" y="0"/>
                    <a:pt x="1122" y="239"/>
                    <a:pt x="866" y="239"/>
                  </a:cubicBezTo>
                  <a:cubicBezTo>
                    <a:pt x="827" y="239"/>
                    <a:pt x="785" y="234"/>
                    <a:pt x="740" y="221"/>
                  </a:cubicBezTo>
                  <a:cubicBezTo>
                    <a:pt x="669" y="244"/>
                    <a:pt x="608" y="246"/>
                    <a:pt x="557" y="246"/>
                  </a:cubicBezTo>
                  <a:cubicBezTo>
                    <a:pt x="549" y="246"/>
                    <a:pt x="541" y="246"/>
                    <a:pt x="533" y="246"/>
                  </a:cubicBezTo>
                  <a:cubicBezTo>
                    <a:pt x="368" y="246"/>
                    <a:pt x="334" y="267"/>
                    <a:pt x="444" y="1182"/>
                  </a:cubicBezTo>
                  <a:cubicBezTo>
                    <a:pt x="75" y="1995"/>
                    <a:pt x="112" y="3400"/>
                    <a:pt x="1" y="3844"/>
                  </a:cubicBezTo>
                  <a:cubicBezTo>
                    <a:pt x="223" y="3918"/>
                    <a:pt x="370" y="4103"/>
                    <a:pt x="444" y="4214"/>
                  </a:cubicBezTo>
                  <a:cubicBezTo>
                    <a:pt x="740" y="3733"/>
                    <a:pt x="1517" y="2291"/>
                    <a:pt x="1517" y="1256"/>
                  </a:cubicBezTo>
                  <a:cubicBezTo>
                    <a:pt x="1499" y="249"/>
                    <a:pt x="1466" y="0"/>
                    <a:pt x="1370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7"/>
            <p:cNvSpPr/>
            <p:nvPr/>
          </p:nvSpPr>
          <p:spPr>
            <a:xfrm>
              <a:off x="7738523" y="1813670"/>
              <a:ext cx="101461" cy="184903"/>
            </a:xfrm>
            <a:custGeom>
              <a:rect b="b" l="l" r="r" t="t"/>
              <a:pathLst>
                <a:path extrusionOk="0" h="3694" w="2027">
                  <a:moveTo>
                    <a:pt x="688" y="0"/>
                  </a:moveTo>
                  <a:cubicBezTo>
                    <a:pt x="657" y="0"/>
                    <a:pt x="625" y="2"/>
                    <a:pt x="592" y="5"/>
                  </a:cubicBezTo>
                  <a:cubicBezTo>
                    <a:pt x="74" y="42"/>
                    <a:pt x="0" y="597"/>
                    <a:pt x="148" y="1669"/>
                  </a:cubicBezTo>
                  <a:cubicBezTo>
                    <a:pt x="296" y="2519"/>
                    <a:pt x="370" y="2630"/>
                    <a:pt x="518" y="3517"/>
                  </a:cubicBezTo>
                  <a:cubicBezTo>
                    <a:pt x="592" y="3641"/>
                    <a:pt x="785" y="3694"/>
                    <a:pt x="1006" y="3694"/>
                  </a:cubicBezTo>
                  <a:cubicBezTo>
                    <a:pt x="1450" y="3694"/>
                    <a:pt x="2009" y="3480"/>
                    <a:pt x="1960" y="3185"/>
                  </a:cubicBezTo>
                  <a:cubicBezTo>
                    <a:pt x="1887" y="3004"/>
                    <a:pt x="2027" y="0"/>
                    <a:pt x="688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7"/>
            <p:cNvSpPr/>
            <p:nvPr/>
          </p:nvSpPr>
          <p:spPr>
            <a:xfrm>
              <a:off x="7806948" y="2348707"/>
              <a:ext cx="135149" cy="102312"/>
            </a:xfrm>
            <a:custGeom>
              <a:rect b="b" l="l" r="r" t="t"/>
              <a:pathLst>
                <a:path extrusionOk="0" h="2044" w="2700">
                  <a:moveTo>
                    <a:pt x="2441" y="1"/>
                  </a:moveTo>
                  <a:cubicBezTo>
                    <a:pt x="2441" y="1"/>
                    <a:pt x="1332" y="223"/>
                    <a:pt x="1258" y="370"/>
                  </a:cubicBezTo>
                  <a:cubicBezTo>
                    <a:pt x="925" y="814"/>
                    <a:pt x="334" y="925"/>
                    <a:pt x="149" y="1480"/>
                  </a:cubicBezTo>
                  <a:cubicBezTo>
                    <a:pt x="1" y="1738"/>
                    <a:pt x="38" y="1923"/>
                    <a:pt x="223" y="2034"/>
                  </a:cubicBezTo>
                  <a:cubicBezTo>
                    <a:pt x="252" y="2040"/>
                    <a:pt x="283" y="2043"/>
                    <a:pt x="314" y="2043"/>
                  </a:cubicBezTo>
                  <a:cubicBezTo>
                    <a:pt x="838" y="2043"/>
                    <a:pt x="1628" y="1221"/>
                    <a:pt x="1628" y="1221"/>
                  </a:cubicBezTo>
                  <a:cubicBezTo>
                    <a:pt x="1628" y="1221"/>
                    <a:pt x="2441" y="1036"/>
                    <a:pt x="2589" y="740"/>
                  </a:cubicBezTo>
                  <a:cubicBezTo>
                    <a:pt x="2700" y="555"/>
                    <a:pt x="2441" y="1"/>
                    <a:pt x="2441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7"/>
            <p:cNvSpPr/>
            <p:nvPr/>
          </p:nvSpPr>
          <p:spPr>
            <a:xfrm>
              <a:off x="8204834" y="2222869"/>
              <a:ext cx="100010" cy="138452"/>
            </a:xfrm>
            <a:custGeom>
              <a:rect b="b" l="l" r="r" t="t"/>
              <a:pathLst>
                <a:path extrusionOk="0" h="2766" w="1998">
                  <a:moveTo>
                    <a:pt x="1258" y="1"/>
                  </a:moveTo>
                  <a:cubicBezTo>
                    <a:pt x="1258" y="1"/>
                    <a:pt x="555" y="1073"/>
                    <a:pt x="592" y="1221"/>
                  </a:cubicBezTo>
                  <a:cubicBezTo>
                    <a:pt x="703" y="1590"/>
                    <a:pt x="1" y="2145"/>
                    <a:pt x="186" y="2515"/>
                  </a:cubicBezTo>
                  <a:cubicBezTo>
                    <a:pt x="278" y="2676"/>
                    <a:pt x="527" y="2765"/>
                    <a:pt x="747" y="2765"/>
                  </a:cubicBezTo>
                  <a:cubicBezTo>
                    <a:pt x="881" y="2765"/>
                    <a:pt x="1003" y="2732"/>
                    <a:pt x="1073" y="2663"/>
                  </a:cubicBezTo>
                  <a:cubicBezTo>
                    <a:pt x="1516" y="2293"/>
                    <a:pt x="1701" y="1369"/>
                    <a:pt x="1701" y="1369"/>
                  </a:cubicBezTo>
                  <a:cubicBezTo>
                    <a:pt x="1701" y="1369"/>
                    <a:pt x="1997" y="518"/>
                    <a:pt x="1812" y="186"/>
                  </a:cubicBezTo>
                  <a:cubicBezTo>
                    <a:pt x="1701" y="1"/>
                    <a:pt x="1258" y="1"/>
                    <a:pt x="125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7"/>
            <p:cNvSpPr/>
            <p:nvPr/>
          </p:nvSpPr>
          <p:spPr>
            <a:xfrm>
              <a:off x="7799590" y="1966638"/>
              <a:ext cx="188207" cy="410451"/>
            </a:xfrm>
            <a:custGeom>
              <a:rect b="b" l="l" r="r" t="t"/>
              <a:pathLst>
                <a:path extrusionOk="0" h="8200" w="3760">
                  <a:moveTo>
                    <a:pt x="1538" y="1"/>
                  </a:moveTo>
                  <a:cubicBezTo>
                    <a:pt x="1437" y="1"/>
                    <a:pt x="1374" y="28"/>
                    <a:pt x="1368" y="92"/>
                  </a:cubicBezTo>
                  <a:cubicBezTo>
                    <a:pt x="850" y="1016"/>
                    <a:pt x="0" y="4380"/>
                    <a:pt x="111" y="4824"/>
                  </a:cubicBezTo>
                  <a:cubicBezTo>
                    <a:pt x="296" y="6340"/>
                    <a:pt x="998" y="7301"/>
                    <a:pt x="1220" y="7892"/>
                  </a:cubicBezTo>
                  <a:cubicBezTo>
                    <a:pt x="1220" y="8082"/>
                    <a:pt x="1517" y="8199"/>
                    <a:pt x="1854" y="8199"/>
                  </a:cubicBezTo>
                  <a:cubicBezTo>
                    <a:pt x="2238" y="8199"/>
                    <a:pt x="2674" y="8046"/>
                    <a:pt x="2773" y="7671"/>
                  </a:cubicBezTo>
                  <a:cubicBezTo>
                    <a:pt x="2588" y="6857"/>
                    <a:pt x="1997" y="5785"/>
                    <a:pt x="1775" y="4824"/>
                  </a:cubicBezTo>
                  <a:cubicBezTo>
                    <a:pt x="1849" y="4713"/>
                    <a:pt x="2884" y="1423"/>
                    <a:pt x="3697" y="1016"/>
                  </a:cubicBezTo>
                  <a:cubicBezTo>
                    <a:pt x="3760" y="798"/>
                    <a:pt x="2086" y="1"/>
                    <a:pt x="1538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7"/>
            <p:cNvSpPr/>
            <p:nvPr/>
          </p:nvSpPr>
          <p:spPr>
            <a:xfrm>
              <a:off x="7744029" y="1824983"/>
              <a:ext cx="90750" cy="105566"/>
            </a:xfrm>
            <a:custGeom>
              <a:rect b="b" l="l" r="r" t="t"/>
              <a:pathLst>
                <a:path extrusionOk="0" h="2109" w="1813">
                  <a:moveTo>
                    <a:pt x="703" y="1"/>
                  </a:moveTo>
                  <a:lnTo>
                    <a:pt x="1" y="925"/>
                  </a:lnTo>
                  <a:cubicBezTo>
                    <a:pt x="1" y="925"/>
                    <a:pt x="260" y="1739"/>
                    <a:pt x="334" y="1813"/>
                  </a:cubicBezTo>
                  <a:cubicBezTo>
                    <a:pt x="445" y="1850"/>
                    <a:pt x="851" y="1960"/>
                    <a:pt x="851" y="1960"/>
                  </a:cubicBezTo>
                  <a:lnTo>
                    <a:pt x="1073" y="2108"/>
                  </a:lnTo>
                  <a:lnTo>
                    <a:pt x="1813" y="1960"/>
                  </a:lnTo>
                  <a:lnTo>
                    <a:pt x="1813" y="1110"/>
                  </a:lnTo>
                  <a:lnTo>
                    <a:pt x="1480" y="260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7"/>
            <p:cNvSpPr/>
            <p:nvPr/>
          </p:nvSpPr>
          <p:spPr>
            <a:xfrm>
              <a:off x="7771809" y="1796802"/>
              <a:ext cx="251727" cy="192962"/>
            </a:xfrm>
            <a:custGeom>
              <a:rect b="b" l="l" r="r" t="t"/>
              <a:pathLst>
                <a:path extrusionOk="0" h="3855" w="5029">
                  <a:moveTo>
                    <a:pt x="523" y="0"/>
                  </a:moveTo>
                  <a:cubicBezTo>
                    <a:pt x="250" y="0"/>
                    <a:pt x="38" y="28"/>
                    <a:pt x="1" y="83"/>
                  </a:cubicBezTo>
                  <a:lnTo>
                    <a:pt x="111" y="453"/>
                  </a:lnTo>
                  <a:lnTo>
                    <a:pt x="481" y="934"/>
                  </a:lnTo>
                  <a:cubicBezTo>
                    <a:pt x="481" y="934"/>
                    <a:pt x="1110" y="1636"/>
                    <a:pt x="962" y="2228"/>
                  </a:cubicBezTo>
                  <a:cubicBezTo>
                    <a:pt x="904" y="2487"/>
                    <a:pt x="757" y="2634"/>
                    <a:pt x="520" y="2634"/>
                  </a:cubicBezTo>
                  <a:cubicBezTo>
                    <a:pt x="453" y="2634"/>
                    <a:pt x="378" y="2622"/>
                    <a:pt x="296" y="2597"/>
                  </a:cubicBezTo>
                  <a:lnTo>
                    <a:pt x="296" y="2597"/>
                  </a:lnTo>
                  <a:cubicBezTo>
                    <a:pt x="629" y="3152"/>
                    <a:pt x="2404" y="3854"/>
                    <a:pt x="2404" y="3854"/>
                  </a:cubicBezTo>
                  <a:lnTo>
                    <a:pt x="4807" y="3596"/>
                  </a:lnTo>
                  <a:cubicBezTo>
                    <a:pt x="4807" y="3596"/>
                    <a:pt x="5029" y="3041"/>
                    <a:pt x="4881" y="2302"/>
                  </a:cubicBezTo>
                  <a:cubicBezTo>
                    <a:pt x="4696" y="1525"/>
                    <a:pt x="4178" y="1266"/>
                    <a:pt x="4178" y="1266"/>
                  </a:cubicBezTo>
                  <a:lnTo>
                    <a:pt x="3291" y="749"/>
                  </a:lnTo>
                  <a:lnTo>
                    <a:pt x="2884" y="675"/>
                  </a:lnTo>
                  <a:cubicBezTo>
                    <a:pt x="2884" y="675"/>
                    <a:pt x="2145" y="157"/>
                    <a:pt x="1405" y="83"/>
                  </a:cubicBezTo>
                  <a:cubicBezTo>
                    <a:pt x="1128" y="28"/>
                    <a:pt x="795" y="0"/>
                    <a:pt x="523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7"/>
            <p:cNvSpPr/>
            <p:nvPr/>
          </p:nvSpPr>
          <p:spPr>
            <a:xfrm>
              <a:off x="7784774" y="1803409"/>
              <a:ext cx="212784" cy="77836"/>
            </a:xfrm>
            <a:custGeom>
              <a:rect b="b" l="l" r="r" t="t"/>
              <a:pathLst>
                <a:path extrusionOk="0" h="1555" w="4251">
                  <a:moveTo>
                    <a:pt x="641" y="0"/>
                  </a:moveTo>
                  <a:cubicBezTo>
                    <a:pt x="510" y="0"/>
                    <a:pt x="371" y="8"/>
                    <a:pt x="222" y="25"/>
                  </a:cubicBezTo>
                  <a:cubicBezTo>
                    <a:pt x="0" y="62"/>
                    <a:pt x="74" y="173"/>
                    <a:pt x="185" y="247"/>
                  </a:cubicBezTo>
                  <a:cubicBezTo>
                    <a:pt x="332" y="222"/>
                    <a:pt x="474" y="210"/>
                    <a:pt x="611" y="210"/>
                  </a:cubicBezTo>
                  <a:cubicBezTo>
                    <a:pt x="1886" y="210"/>
                    <a:pt x="2769" y="1207"/>
                    <a:pt x="4104" y="1541"/>
                  </a:cubicBezTo>
                  <a:cubicBezTo>
                    <a:pt x="4127" y="1550"/>
                    <a:pt x="4145" y="1554"/>
                    <a:pt x="4158" y="1554"/>
                  </a:cubicBezTo>
                  <a:cubicBezTo>
                    <a:pt x="4251" y="1554"/>
                    <a:pt x="4109" y="1352"/>
                    <a:pt x="3882" y="1319"/>
                  </a:cubicBezTo>
                  <a:cubicBezTo>
                    <a:pt x="2438" y="782"/>
                    <a:pt x="1940" y="0"/>
                    <a:pt x="641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7"/>
            <p:cNvSpPr/>
            <p:nvPr/>
          </p:nvSpPr>
          <p:spPr>
            <a:xfrm>
              <a:off x="7762549" y="1917534"/>
              <a:ext cx="155521" cy="81490"/>
            </a:xfrm>
            <a:custGeom>
              <a:rect b="b" l="l" r="r" t="t"/>
              <a:pathLst>
                <a:path extrusionOk="0" h="1628" w="3107">
                  <a:moveTo>
                    <a:pt x="1" y="1"/>
                  </a:moveTo>
                  <a:cubicBezTo>
                    <a:pt x="703" y="1442"/>
                    <a:pt x="2810" y="1627"/>
                    <a:pt x="2810" y="1627"/>
                  </a:cubicBezTo>
                  <a:lnTo>
                    <a:pt x="3106" y="925"/>
                  </a:lnTo>
                  <a:lnTo>
                    <a:pt x="3106" y="925"/>
                  </a:lnTo>
                  <a:cubicBezTo>
                    <a:pt x="3106" y="925"/>
                    <a:pt x="2901" y="989"/>
                    <a:pt x="2665" y="989"/>
                  </a:cubicBezTo>
                  <a:cubicBezTo>
                    <a:pt x="2500" y="989"/>
                    <a:pt x="2319" y="957"/>
                    <a:pt x="2182" y="851"/>
                  </a:cubicBezTo>
                  <a:cubicBezTo>
                    <a:pt x="740" y="62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7"/>
            <p:cNvSpPr/>
            <p:nvPr/>
          </p:nvSpPr>
          <p:spPr>
            <a:xfrm>
              <a:off x="7890239" y="1827886"/>
              <a:ext cx="388427" cy="460056"/>
            </a:xfrm>
            <a:custGeom>
              <a:rect b="b" l="l" r="r" t="t"/>
              <a:pathLst>
                <a:path extrusionOk="0" h="9191" w="7760">
                  <a:moveTo>
                    <a:pt x="711" y="0"/>
                  </a:moveTo>
                  <a:cubicBezTo>
                    <a:pt x="588" y="0"/>
                    <a:pt x="518" y="17"/>
                    <a:pt x="518" y="17"/>
                  </a:cubicBezTo>
                  <a:cubicBezTo>
                    <a:pt x="518" y="17"/>
                    <a:pt x="1738" y="571"/>
                    <a:pt x="2256" y="1422"/>
                  </a:cubicBezTo>
                  <a:cubicBezTo>
                    <a:pt x="2515" y="1865"/>
                    <a:pt x="2108" y="2605"/>
                    <a:pt x="1479" y="2605"/>
                  </a:cubicBezTo>
                  <a:cubicBezTo>
                    <a:pt x="1324" y="2654"/>
                    <a:pt x="1163" y="2671"/>
                    <a:pt x="1011" y="2671"/>
                  </a:cubicBezTo>
                  <a:cubicBezTo>
                    <a:pt x="584" y="2671"/>
                    <a:pt x="222" y="2531"/>
                    <a:pt x="222" y="2531"/>
                  </a:cubicBezTo>
                  <a:cubicBezTo>
                    <a:pt x="186" y="3085"/>
                    <a:pt x="1" y="3159"/>
                    <a:pt x="1" y="3159"/>
                  </a:cubicBezTo>
                  <a:cubicBezTo>
                    <a:pt x="1" y="3159"/>
                    <a:pt x="814" y="3825"/>
                    <a:pt x="1886" y="3936"/>
                  </a:cubicBezTo>
                  <a:cubicBezTo>
                    <a:pt x="2182" y="4712"/>
                    <a:pt x="3587" y="6413"/>
                    <a:pt x="4030" y="7226"/>
                  </a:cubicBezTo>
                  <a:cubicBezTo>
                    <a:pt x="4289" y="7781"/>
                    <a:pt x="6360" y="8446"/>
                    <a:pt x="6914" y="9186"/>
                  </a:cubicBezTo>
                  <a:cubicBezTo>
                    <a:pt x="6936" y="9189"/>
                    <a:pt x="6958" y="9190"/>
                    <a:pt x="6980" y="9190"/>
                  </a:cubicBezTo>
                  <a:cubicBezTo>
                    <a:pt x="7459" y="9190"/>
                    <a:pt x="7760" y="8422"/>
                    <a:pt x="7654" y="7892"/>
                  </a:cubicBezTo>
                  <a:cubicBezTo>
                    <a:pt x="6988" y="7226"/>
                    <a:pt x="6581" y="6598"/>
                    <a:pt x="5140" y="6228"/>
                  </a:cubicBezTo>
                  <a:cubicBezTo>
                    <a:pt x="4881" y="5747"/>
                    <a:pt x="3846" y="2679"/>
                    <a:pt x="3735" y="2272"/>
                  </a:cubicBezTo>
                  <a:cubicBezTo>
                    <a:pt x="3365" y="1237"/>
                    <a:pt x="2773" y="793"/>
                    <a:pt x="1960" y="461"/>
                  </a:cubicBezTo>
                  <a:cubicBezTo>
                    <a:pt x="1418" y="66"/>
                    <a:pt x="958" y="0"/>
                    <a:pt x="711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27"/>
            <p:cNvSpPr/>
            <p:nvPr/>
          </p:nvSpPr>
          <p:spPr>
            <a:xfrm>
              <a:off x="7675604" y="1782436"/>
              <a:ext cx="127740" cy="151867"/>
            </a:xfrm>
            <a:custGeom>
              <a:rect b="b" l="l" r="r" t="t"/>
              <a:pathLst>
                <a:path extrusionOk="0" h="3034" w="2552">
                  <a:moveTo>
                    <a:pt x="1442" y="1"/>
                  </a:moveTo>
                  <a:cubicBezTo>
                    <a:pt x="1442" y="1"/>
                    <a:pt x="776" y="222"/>
                    <a:pt x="703" y="259"/>
                  </a:cubicBezTo>
                  <a:cubicBezTo>
                    <a:pt x="0" y="851"/>
                    <a:pt x="370" y="1664"/>
                    <a:pt x="370" y="1664"/>
                  </a:cubicBezTo>
                  <a:cubicBezTo>
                    <a:pt x="370" y="1664"/>
                    <a:pt x="739" y="2700"/>
                    <a:pt x="813" y="2847"/>
                  </a:cubicBezTo>
                  <a:cubicBezTo>
                    <a:pt x="961" y="2958"/>
                    <a:pt x="1146" y="3032"/>
                    <a:pt x="1257" y="3032"/>
                  </a:cubicBezTo>
                  <a:cubicBezTo>
                    <a:pt x="1263" y="3033"/>
                    <a:pt x="1270" y="3034"/>
                    <a:pt x="1277" y="3034"/>
                  </a:cubicBezTo>
                  <a:cubicBezTo>
                    <a:pt x="1518" y="3034"/>
                    <a:pt x="2183" y="2437"/>
                    <a:pt x="2255" y="2293"/>
                  </a:cubicBezTo>
                  <a:cubicBezTo>
                    <a:pt x="2366" y="2145"/>
                    <a:pt x="2292" y="1923"/>
                    <a:pt x="2292" y="1923"/>
                  </a:cubicBezTo>
                  <a:cubicBezTo>
                    <a:pt x="2292" y="1923"/>
                    <a:pt x="2551" y="1775"/>
                    <a:pt x="2551" y="1295"/>
                  </a:cubicBezTo>
                  <a:cubicBezTo>
                    <a:pt x="2551" y="962"/>
                    <a:pt x="2477" y="370"/>
                    <a:pt x="2477" y="37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27"/>
            <p:cNvSpPr/>
            <p:nvPr/>
          </p:nvSpPr>
          <p:spPr>
            <a:xfrm>
              <a:off x="7682762" y="1765567"/>
              <a:ext cx="153869" cy="109821"/>
            </a:xfrm>
            <a:custGeom>
              <a:rect b="b" l="l" r="r" t="t"/>
              <a:pathLst>
                <a:path extrusionOk="0" h="2194" w="3074">
                  <a:moveTo>
                    <a:pt x="1422" y="1"/>
                  </a:moveTo>
                  <a:cubicBezTo>
                    <a:pt x="615" y="1"/>
                    <a:pt x="1" y="976"/>
                    <a:pt x="412" y="1299"/>
                  </a:cubicBezTo>
                  <a:cubicBezTo>
                    <a:pt x="471" y="1353"/>
                    <a:pt x="537" y="1374"/>
                    <a:pt x="605" y="1374"/>
                  </a:cubicBezTo>
                  <a:cubicBezTo>
                    <a:pt x="914" y="1374"/>
                    <a:pt x="1289" y="930"/>
                    <a:pt x="1506" y="930"/>
                  </a:cubicBezTo>
                  <a:cubicBezTo>
                    <a:pt x="1540" y="930"/>
                    <a:pt x="1570" y="941"/>
                    <a:pt x="1595" y="966"/>
                  </a:cubicBezTo>
                  <a:cubicBezTo>
                    <a:pt x="1780" y="1188"/>
                    <a:pt x="1521" y="1447"/>
                    <a:pt x="1484" y="1632"/>
                  </a:cubicBezTo>
                  <a:cubicBezTo>
                    <a:pt x="1373" y="1816"/>
                    <a:pt x="1706" y="2112"/>
                    <a:pt x="1743" y="2186"/>
                  </a:cubicBezTo>
                  <a:cubicBezTo>
                    <a:pt x="1748" y="2191"/>
                    <a:pt x="1753" y="2193"/>
                    <a:pt x="1759" y="2193"/>
                  </a:cubicBezTo>
                  <a:cubicBezTo>
                    <a:pt x="1799" y="2193"/>
                    <a:pt x="1863" y="2097"/>
                    <a:pt x="1927" y="2001"/>
                  </a:cubicBezTo>
                  <a:cubicBezTo>
                    <a:pt x="2038" y="1890"/>
                    <a:pt x="2112" y="1669"/>
                    <a:pt x="2223" y="1558"/>
                  </a:cubicBezTo>
                  <a:cubicBezTo>
                    <a:pt x="2258" y="1516"/>
                    <a:pt x="2283" y="1499"/>
                    <a:pt x="2302" y="1499"/>
                  </a:cubicBezTo>
                  <a:cubicBezTo>
                    <a:pt x="2383" y="1499"/>
                    <a:pt x="2334" y="1816"/>
                    <a:pt x="2334" y="1816"/>
                  </a:cubicBezTo>
                  <a:cubicBezTo>
                    <a:pt x="2334" y="1816"/>
                    <a:pt x="3074" y="1003"/>
                    <a:pt x="2075" y="227"/>
                  </a:cubicBezTo>
                  <a:cubicBezTo>
                    <a:pt x="1854" y="67"/>
                    <a:pt x="1632" y="1"/>
                    <a:pt x="1422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7"/>
            <p:cNvSpPr/>
            <p:nvPr/>
          </p:nvSpPr>
          <p:spPr>
            <a:xfrm>
              <a:off x="7546062" y="2420435"/>
              <a:ext cx="351636" cy="195715"/>
            </a:xfrm>
            <a:custGeom>
              <a:rect b="b" l="l" r="r" t="t"/>
              <a:pathLst>
                <a:path extrusionOk="0" h="3910" w="7025">
                  <a:moveTo>
                    <a:pt x="4099" y="0"/>
                  </a:moveTo>
                  <a:cubicBezTo>
                    <a:pt x="3836" y="0"/>
                    <a:pt x="3568" y="65"/>
                    <a:pt x="3364" y="194"/>
                  </a:cubicBezTo>
                  <a:lnTo>
                    <a:pt x="407" y="1895"/>
                  </a:lnTo>
                  <a:cubicBezTo>
                    <a:pt x="0" y="2117"/>
                    <a:pt x="0" y="2487"/>
                    <a:pt x="407" y="2708"/>
                  </a:cubicBezTo>
                  <a:lnTo>
                    <a:pt x="2218" y="3744"/>
                  </a:lnTo>
                  <a:cubicBezTo>
                    <a:pt x="2403" y="3854"/>
                    <a:pt x="2653" y="3910"/>
                    <a:pt x="2912" y="3910"/>
                  </a:cubicBezTo>
                  <a:cubicBezTo>
                    <a:pt x="3170" y="3910"/>
                    <a:pt x="3438" y="3854"/>
                    <a:pt x="3660" y="3744"/>
                  </a:cubicBezTo>
                  <a:lnTo>
                    <a:pt x="6618" y="2043"/>
                  </a:lnTo>
                  <a:cubicBezTo>
                    <a:pt x="7025" y="1784"/>
                    <a:pt x="7025" y="1414"/>
                    <a:pt x="6618" y="1193"/>
                  </a:cubicBezTo>
                  <a:lnTo>
                    <a:pt x="4806" y="194"/>
                  </a:lnTo>
                  <a:cubicBezTo>
                    <a:pt x="4621" y="65"/>
                    <a:pt x="4363" y="0"/>
                    <a:pt x="40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7"/>
            <p:cNvSpPr/>
            <p:nvPr/>
          </p:nvSpPr>
          <p:spPr>
            <a:xfrm>
              <a:off x="7651527" y="2254704"/>
              <a:ext cx="264691" cy="337971"/>
            </a:xfrm>
            <a:custGeom>
              <a:rect b="b" l="l" r="r" t="t"/>
              <a:pathLst>
                <a:path extrusionOk="0" h="6752" w="5288">
                  <a:moveTo>
                    <a:pt x="3812" y="0"/>
                  </a:moveTo>
                  <a:cubicBezTo>
                    <a:pt x="3461" y="0"/>
                    <a:pt x="3069" y="116"/>
                    <a:pt x="2662" y="363"/>
                  </a:cubicBezTo>
                  <a:cubicBezTo>
                    <a:pt x="1220" y="1176"/>
                    <a:pt x="0" y="3210"/>
                    <a:pt x="0" y="4873"/>
                  </a:cubicBezTo>
                  <a:cubicBezTo>
                    <a:pt x="0" y="6055"/>
                    <a:pt x="616" y="6752"/>
                    <a:pt x="1489" y="6752"/>
                  </a:cubicBezTo>
                  <a:cubicBezTo>
                    <a:pt x="1845" y="6752"/>
                    <a:pt x="2244" y="6636"/>
                    <a:pt x="2662" y="6389"/>
                  </a:cubicBezTo>
                  <a:cubicBezTo>
                    <a:pt x="4141" y="5576"/>
                    <a:pt x="5287" y="3542"/>
                    <a:pt x="5287" y="1879"/>
                  </a:cubicBezTo>
                  <a:cubicBezTo>
                    <a:pt x="5287" y="697"/>
                    <a:pt x="4672" y="0"/>
                    <a:pt x="381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7"/>
            <p:cNvSpPr/>
            <p:nvPr/>
          </p:nvSpPr>
          <p:spPr>
            <a:xfrm>
              <a:off x="7529394" y="2185077"/>
              <a:ext cx="344228" cy="396836"/>
            </a:xfrm>
            <a:custGeom>
              <a:rect b="b" l="l" r="r" t="t"/>
              <a:pathLst>
                <a:path extrusionOk="0" h="7928" w="6877">
                  <a:moveTo>
                    <a:pt x="6768" y="1505"/>
                  </a:moveTo>
                  <a:lnTo>
                    <a:pt x="6877" y="1569"/>
                  </a:lnTo>
                  <a:cubicBezTo>
                    <a:pt x="6842" y="1546"/>
                    <a:pt x="6806" y="1524"/>
                    <a:pt x="6768" y="1505"/>
                  </a:cubicBezTo>
                  <a:close/>
                  <a:moveTo>
                    <a:pt x="3821" y="0"/>
                  </a:moveTo>
                  <a:cubicBezTo>
                    <a:pt x="3477" y="0"/>
                    <a:pt x="3088" y="111"/>
                    <a:pt x="2699" y="349"/>
                  </a:cubicBezTo>
                  <a:cubicBezTo>
                    <a:pt x="1257" y="1162"/>
                    <a:pt x="111" y="3233"/>
                    <a:pt x="0" y="4896"/>
                  </a:cubicBezTo>
                  <a:cubicBezTo>
                    <a:pt x="0" y="5673"/>
                    <a:pt x="222" y="6264"/>
                    <a:pt x="703" y="6560"/>
                  </a:cubicBezTo>
                  <a:lnTo>
                    <a:pt x="3106" y="7928"/>
                  </a:lnTo>
                  <a:cubicBezTo>
                    <a:pt x="2699" y="7669"/>
                    <a:pt x="2403" y="7041"/>
                    <a:pt x="2403" y="6264"/>
                  </a:cubicBezTo>
                  <a:cubicBezTo>
                    <a:pt x="2403" y="4601"/>
                    <a:pt x="3587" y="2567"/>
                    <a:pt x="5028" y="1754"/>
                  </a:cubicBezTo>
                  <a:cubicBezTo>
                    <a:pt x="5454" y="1499"/>
                    <a:pt x="5855" y="1378"/>
                    <a:pt x="6203" y="1378"/>
                  </a:cubicBezTo>
                  <a:cubicBezTo>
                    <a:pt x="6413" y="1378"/>
                    <a:pt x="6603" y="1421"/>
                    <a:pt x="6768" y="1505"/>
                  </a:cubicBezTo>
                  <a:lnTo>
                    <a:pt x="6768" y="1505"/>
                  </a:lnTo>
                  <a:lnTo>
                    <a:pt x="4474" y="164"/>
                  </a:lnTo>
                  <a:cubicBezTo>
                    <a:pt x="4289" y="57"/>
                    <a:pt x="4066" y="0"/>
                    <a:pt x="3821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7"/>
            <p:cNvSpPr/>
            <p:nvPr/>
          </p:nvSpPr>
          <p:spPr>
            <a:xfrm>
              <a:off x="7647823" y="2251650"/>
              <a:ext cx="229502" cy="332115"/>
            </a:xfrm>
            <a:custGeom>
              <a:rect b="b" l="l" r="r" t="t"/>
              <a:pathLst>
                <a:path extrusionOk="0" h="6635" w="4585">
                  <a:moveTo>
                    <a:pt x="3766" y="1"/>
                  </a:moveTo>
                  <a:cubicBezTo>
                    <a:pt x="3421" y="1"/>
                    <a:pt x="3036" y="112"/>
                    <a:pt x="2625" y="350"/>
                  </a:cubicBezTo>
                  <a:cubicBezTo>
                    <a:pt x="1147" y="1200"/>
                    <a:pt x="1" y="3234"/>
                    <a:pt x="1" y="4934"/>
                  </a:cubicBezTo>
                  <a:cubicBezTo>
                    <a:pt x="1" y="6191"/>
                    <a:pt x="703" y="6598"/>
                    <a:pt x="703" y="6598"/>
                  </a:cubicBezTo>
                  <a:lnTo>
                    <a:pt x="777" y="6635"/>
                  </a:lnTo>
                  <a:cubicBezTo>
                    <a:pt x="370" y="6376"/>
                    <a:pt x="74" y="5785"/>
                    <a:pt x="74" y="4971"/>
                  </a:cubicBezTo>
                  <a:cubicBezTo>
                    <a:pt x="74" y="3308"/>
                    <a:pt x="1294" y="1274"/>
                    <a:pt x="2736" y="461"/>
                  </a:cubicBezTo>
                  <a:cubicBezTo>
                    <a:pt x="3174" y="220"/>
                    <a:pt x="3572" y="96"/>
                    <a:pt x="3925" y="96"/>
                  </a:cubicBezTo>
                  <a:cubicBezTo>
                    <a:pt x="4168" y="96"/>
                    <a:pt x="4389" y="155"/>
                    <a:pt x="4585" y="276"/>
                  </a:cubicBezTo>
                  <a:lnTo>
                    <a:pt x="4437" y="165"/>
                  </a:lnTo>
                  <a:cubicBezTo>
                    <a:pt x="4237" y="57"/>
                    <a:pt x="4012" y="1"/>
                    <a:pt x="3766" y="1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27"/>
            <p:cNvSpPr/>
            <p:nvPr/>
          </p:nvSpPr>
          <p:spPr>
            <a:xfrm>
              <a:off x="7608981" y="2228675"/>
              <a:ext cx="227650" cy="332916"/>
            </a:xfrm>
            <a:custGeom>
              <a:rect b="b" l="l" r="r" t="t"/>
              <a:pathLst>
                <a:path extrusionOk="0" h="6651" w="4548">
                  <a:moveTo>
                    <a:pt x="3779" y="1"/>
                  </a:moveTo>
                  <a:cubicBezTo>
                    <a:pt x="3430" y="1"/>
                    <a:pt x="3041" y="125"/>
                    <a:pt x="2625" y="365"/>
                  </a:cubicBezTo>
                  <a:cubicBezTo>
                    <a:pt x="1183" y="1179"/>
                    <a:pt x="0" y="3212"/>
                    <a:pt x="0" y="4950"/>
                  </a:cubicBezTo>
                  <a:cubicBezTo>
                    <a:pt x="0" y="6170"/>
                    <a:pt x="666" y="6613"/>
                    <a:pt x="666" y="6613"/>
                  </a:cubicBezTo>
                  <a:lnTo>
                    <a:pt x="777" y="6650"/>
                  </a:lnTo>
                  <a:cubicBezTo>
                    <a:pt x="370" y="6355"/>
                    <a:pt x="74" y="5763"/>
                    <a:pt x="74" y="4987"/>
                  </a:cubicBezTo>
                  <a:cubicBezTo>
                    <a:pt x="74" y="3323"/>
                    <a:pt x="1257" y="1290"/>
                    <a:pt x="2699" y="439"/>
                  </a:cubicBezTo>
                  <a:cubicBezTo>
                    <a:pt x="3131" y="202"/>
                    <a:pt x="3538" y="90"/>
                    <a:pt x="3890" y="90"/>
                  </a:cubicBezTo>
                  <a:cubicBezTo>
                    <a:pt x="4140" y="90"/>
                    <a:pt x="4363" y="147"/>
                    <a:pt x="4548" y="254"/>
                  </a:cubicBezTo>
                  <a:lnTo>
                    <a:pt x="4437" y="180"/>
                  </a:lnTo>
                  <a:cubicBezTo>
                    <a:pt x="4240" y="60"/>
                    <a:pt x="4019" y="1"/>
                    <a:pt x="3779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27"/>
            <p:cNvSpPr/>
            <p:nvPr/>
          </p:nvSpPr>
          <p:spPr>
            <a:xfrm>
              <a:off x="7566384" y="2205399"/>
              <a:ext cx="229552" cy="332115"/>
            </a:xfrm>
            <a:custGeom>
              <a:rect b="b" l="l" r="r" t="t"/>
              <a:pathLst>
                <a:path extrusionOk="0" h="6635" w="4586">
                  <a:moveTo>
                    <a:pt x="3766" y="1"/>
                  </a:moveTo>
                  <a:cubicBezTo>
                    <a:pt x="3421" y="1"/>
                    <a:pt x="3036" y="112"/>
                    <a:pt x="2626" y="350"/>
                  </a:cubicBezTo>
                  <a:cubicBezTo>
                    <a:pt x="1221" y="1200"/>
                    <a:pt x="38" y="3233"/>
                    <a:pt x="1" y="4934"/>
                  </a:cubicBezTo>
                  <a:cubicBezTo>
                    <a:pt x="1" y="6191"/>
                    <a:pt x="703" y="6598"/>
                    <a:pt x="703" y="6598"/>
                  </a:cubicBezTo>
                  <a:lnTo>
                    <a:pt x="777" y="6635"/>
                  </a:lnTo>
                  <a:cubicBezTo>
                    <a:pt x="371" y="6376"/>
                    <a:pt x="112" y="5784"/>
                    <a:pt x="112" y="4971"/>
                  </a:cubicBezTo>
                  <a:cubicBezTo>
                    <a:pt x="112" y="3307"/>
                    <a:pt x="1295" y="1274"/>
                    <a:pt x="2737" y="461"/>
                  </a:cubicBezTo>
                  <a:cubicBezTo>
                    <a:pt x="3174" y="220"/>
                    <a:pt x="3573" y="96"/>
                    <a:pt x="3925" y="96"/>
                  </a:cubicBezTo>
                  <a:cubicBezTo>
                    <a:pt x="4168" y="96"/>
                    <a:pt x="4389" y="155"/>
                    <a:pt x="4585" y="276"/>
                  </a:cubicBezTo>
                  <a:lnTo>
                    <a:pt x="4437" y="165"/>
                  </a:lnTo>
                  <a:cubicBezTo>
                    <a:pt x="4237" y="57"/>
                    <a:pt x="4012" y="1"/>
                    <a:pt x="3766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27"/>
            <p:cNvSpPr/>
            <p:nvPr/>
          </p:nvSpPr>
          <p:spPr>
            <a:xfrm>
              <a:off x="7623747" y="2241389"/>
              <a:ext cx="240664" cy="329462"/>
            </a:xfrm>
            <a:custGeom>
              <a:rect b="b" l="l" r="r" t="t"/>
              <a:pathLst>
                <a:path extrusionOk="0" h="6582" w="4808">
                  <a:moveTo>
                    <a:pt x="3772" y="0"/>
                  </a:moveTo>
                  <a:lnTo>
                    <a:pt x="3476" y="259"/>
                  </a:lnTo>
                  <a:lnTo>
                    <a:pt x="2663" y="333"/>
                  </a:lnTo>
                  <a:lnTo>
                    <a:pt x="2515" y="777"/>
                  </a:lnTo>
                  <a:lnTo>
                    <a:pt x="1812" y="888"/>
                  </a:lnTo>
                  <a:lnTo>
                    <a:pt x="1775" y="1516"/>
                  </a:lnTo>
                  <a:lnTo>
                    <a:pt x="1073" y="1701"/>
                  </a:lnTo>
                  <a:lnTo>
                    <a:pt x="1110" y="2367"/>
                  </a:lnTo>
                  <a:lnTo>
                    <a:pt x="518" y="2699"/>
                  </a:lnTo>
                  <a:lnTo>
                    <a:pt x="666" y="3328"/>
                  </a:lnTo>
                  <a:lnTo>
                    <a:pt x="186" y="3808"/>
                  </a:lnTo>
                  <a:lnTo>
                    <a:pt x="371" y="4400"/>
                  </a:lnTo>
                  <a:lnTo>
                    <a:pt x="1" y="4991"/>
                  </a:lnTo>
                  <a:lnTo>
                    <a:pt x="334" y="5509"/>
                  </a:lnTo>
                  <a:lnTo>
                    <a:pt x="186" y="5879"/>
                  </a:lnTo>
                  <a:lnTo>
                    <a:pt x="666" y="6359"/>
                  </a:lnTo>
                  <a:lnTo>
                    <a:pt x="703" y="6544"/>
                  </a:lnTo>
                  <a:lnTo>
                    <a:pt x="814" y="6581"/>
                  </a:lnTo>
                  <a:lnTo>
                    <a:pt x="814" y="6581"/>
                  </a:lnTo>
                  <a:lnTo>
                    <a:pt x="740" y="6359"/>
                  </a:lnTo>
                  <a:lnTo>
                    <a:pt x="334" y="5879"/>
                  </a:lnTo>
                  <a:lnTo>
                    <a:pt x="482" y="5509"/>
                  </a:lnTo>
                  <a:lnTo>
                    <a:pt x="149" y="4991"/>
                  </a:lnTo>
                  <a:lnTo>
                    <a:pt x="482" y="4437"/>
                  </a:lnTo>
                  <a:lnTo>
                    <a:pt x="297" y="3845"/>
                  </a:lnTo>
                  <a:lnTo>
                    <a:pt x="740" y="3402"/>
                  </a:lnTo>
                  <a:lnTo>
                    <a:pt x="629" y="2736"/>
                  </a:lnTo>
                  <a:lnTo>
                    <a:pt x="1147" y="2440"/>
                  </a:lnTo>
                  <a:lnTo>
                    <a:pt x="1110" y="1775"/>
                  </a:lnTo>
                  <a:lnTo>
                    <a:pt x="1812" y="1590"/>
                  </a:lnTo>
                  <a:lnTo>
                    <a:pt x="1849" y="962"/>
                  </a:lnTo>
                  <a:lnTo>
                    <a:pt x="2552" y="888"/>
                  </a:lnTo>
                  <a:lnTo>
                    <a:pt x="2700" y="407"/>
                  </a:lnTo>
                  <a:lnTo>
                    <a:pt x="3513" y="333"/>
                  </a:lnTo>
                  <a:lnTo>
                    <a:pt x="3809" y="111"/>
                  </a:lnTo>
                  <a:cubicBezTo>
                    <a:pt x="3809" y="111"/>
                    <a:pt x="4400" y="259"/>
                    <a:pt x="4548" y="296"/>
                  </a:cubicBezTo>
                  <a:cubicBezTo>
                    <a:pt x="4622" y="296"/>
                    <a:pt x="4733" y="333"/>
                    <a:pt x="4807" y="370"/>
                  </a:cubicBezTo>
                  <a:lnTo>
                    <a:pt x="4733" y="333"/>
                  </a:lnTo>
                  <a:cubicBezTo>
                    <a:pt x="4696" y="296"/>
                    <a:pt x="4585" y="259"/>
                    <a:pt x="4548" y="259"/>
                  </a:cubicBezTo>
                  <a:cubicBezTo>
                    <a:pt x="4363" y="148"/>
                    <a:pt x="3772" y="0"/>
                    <a:pt x="377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27"/>
            <p:cNvSpPr/>
            <p:nvPr/>
          </p:nvSpPr>
          <p:spPr>
            <a:xfrm>
              <a:off x="7579348" y="2219165"/>
              <a:ext cx="244318" cy="329462"/>
            </a:xfrm>
            <a:custGeom>
              <a:rect b="b" l="l" r="r" t="t"/>
              <a:pathLst>
                <a:path extrusionOk="0" h="6582" w="4881">
                  <a:moveTo>
                    <a:pt x="3809" y="1"/>
                  </a:moveTo>
                  <a:lnTo>
                    <a:pt x="3550" y="223"/>
                  </a:lnTo>
                  <a:lnTo>
                    <a:pt x="2699" y="297"/>
                  </a:lnTo>
                  <a:lnTo>
                    <a:pt x="2552" y="777"/>
                  </a:lnTo>
                  <a:lnTo>
                    <a:pt x="1886" y="851"/>
                  </a:lnTo>
                  <a:lnTo>
                    <a:pt x="1812" y="1517"/>
                  </a:lnTo>
                  <a:lnTo>
                    <a:pt x="1147" y="1701"/>
                  </a:lnTo>
                  <a:lnTo>
                    <a:pt x="1184" y="2330"/>
                  </a:lnTo>
                  <a:lnTo>
                    <a:pt x="592" y="2663"/>
                  </a:lnTo>
                  <a:lnTo>
                    <a:pt x="703" y="3328"/>
                  </a:lnTo>
                  <a:lnTo>
                    <a:pt x="259" y="3772"/>
                  </a:lnTo>
                  <a:lnTo>
                    <a:pt x="444" y="4400"/>
                  </a:lnTo>
                  <a:lnTo>
                    <a:pt x="1" y="5029"/>
                  </a:lnTo>
                  <a:lnTo>
                    <a:pt x="333" y="5546"/>
                  </a:lnTo>
                  <a:lnTo>
                    <a:pt x="185" y="5916"/>
                  </a:lnTo>
                  <a:lnTo>
                    <a:pt x="666" y="6360"/>
                  </a:lnTo>
                  <a:lnTo>
                    <a:pt x="703" y="6545"/>
                  </a:lnTo>
                  <a:lnTo>
                    <a:pt x="814" y="6582"/>
                  </a:lnTo>
                  <a:lnTo>
                    <a:pt x="740" y="6360"/>
                  </a:lnTo>
                  <a:lnTo>
                    <a:pt x="333" y="5916"/>
                  </a:lnTo>
                  <a:lnTo>
                    <a:pt x="481" y="5546"/>
                  </a:lnTo>
                  <a:lnTo>
                    <a:pt x="148" y="5029"/>
                  </a:lnTo>
                  <a:lnTo>
                    <a:pt x="481" y="4474"/>
                  </a:lnTo>
                  <a:lnTo>
                    <a:pt x="296" y="3883"/>
                  </a:lnTo>
                  <a:lnTo>
                    <a:pt x="740" y="3402"/>
                  </a:lnTo>
                  <a:lnTo>
                    <a:pt x="629" y="2774"/>
                  </a:lnTo>
                  <a:lnTo>
                    <a:pt x="1221" y="2441"/>
                  </a:lnTo>
                  <a:lnTo>
                    <a:pt x="1184" y="1738"/>
                  </a:lnTo>
                  <a:lnTo>
                    <a:pt x="1849" y="1554"/>
                  </a:lnTo>
                  <a:lnTo>
                    <a:pt x="1923" y="962"/>
                  </a:lnTo>
                  <a:lnTo>
                    <a:pt x="2589" y="851"/>
                  </a:lnTo>
                  <a:lnTo>
                    <a:pt x="2736" y="407"/>
                  </a:lnTo>
                  <a:lnTo>
                    <a:pt x="3587" y="297"/>
                  </a:lnTo>
                  <a:lnTo>
                    <a:pt x="3846" y="75"/>
                  </a:lnTo>
                  <a:cubicBezTo>
                    <a:pt x="3846" y="75"/>
                    <a:pt x="4474" y="223"/>
                    <a:pt x="4585" y="260"/>
                  </a:cubicBezTo>
                  <a:cubicBezTo>
                    <a:pt x="4696" y="260"/>
                    <a:pt x="4770" y="297"/>
                    <a:pt x="4881" y="370"/>
                  </a:cubicBezTo>
                  <a:lnTo>
                    <a:pt x="4770" y="297"/>
                  </a:lnTo>
                  <a:cubicBezTo>
                    <a:pt x="4733" y="260"/>
                    <a:pt x="4659" y="223"/>
                    <a:pt x="4585" y="223"/>
                  </a:cubicBezTo>
                  <a:cubicBezTo>
                    <a:pt x="4400" y="186"/>
                    <a:pt x="3809" y="1"/>
                    <a:pt x="380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7"/>
            <p:cNvSpPr/>
            <p:nvPr/>
          </p:nvSpPr>
          <p:spPr>
            <a:xfrm>
              <a:off x="7540506" y="2191434"/>
              <a:ext cx="244318" cy="329412"/>
            </a:xfrm>
            <a:custGeom>
              <a:rect b="b" l="l" r="r" t="t"/>
              <a:pathLst>
                <a:path extrusionOk="0" h="6581" w="4881">
                  <a:moveTo>
                    <a:pt x="3808" y="0"/>
                  </a:moveTo>
                  <a:lnTo>
                    <a:pt x="3512" y="222"/>
                  </a:lnTo>
                  <a:lnTo>
                    <a:pt x="2699" y="296"/>
                  </a:lnTo>
                  <a:lnTo>
                    <a:pt x="2514" y="777"/>
                  </a:lnTo>
                  <a:lnTo>
                    <a:pt x="1812" y="851"/>
                  </a:lnTo>
                  <a:lnTo>
                    <a:pt x="1775" y="1516"/>
                  </a:lnTo>
                  <a:lnTo>
                    <a:pt x="1072" y="1701"/>
                  </a:lnTo>
                  <a:lnTo>
                    <a:pt x="1109" y="2329"/>
                  </a:lnTo>
                  <a:lnTo>
                    <a:pt x="518" y="2699"/>
                  </a:lnTo>
                  <a:lnTo>
                    <a:pt x="666" y="3365"/>
                  </a:lnTo>
                  <a:lnTo>
                    <a:pt x="185" y="3808"/>
                  </a:lnTo>
                  <a:lnTo>
                    <a:pt x="370" y="4437"/>
                  </a:lnTo>
                  <a:lnTo>
                    <a:pt x="0" y="5028"/>
                  </a:lnTo>
                  <a:lnTo>
                    <a:pt x="333" y="5546"/>
                  </a:lnTo>
                  <a:lnTo>
                    <a:pt x="185" y="5915"/>
                  </a:lnTo>
                  <a:lnTo>
                    <a:pt x="666" y="6359"/>
                  </a:lnTo>
                  <a:lnTo>
                    <a:pt x="703" y="6544"/>
                  </a:lnTo>
                  <a:lnTo>
                    <a:pt x="777" y="6581"/>
                  </a:lnTo>
                  <a:lnTo>
                    <a:pt x="740" y="6359"/>
                  </a:lnTo>
                  <a:lnTo>
                    <a:pt x="333" y="5915"/>
                  </a:lnTo>
                  <a:lnTo>
                    <a:pt x="481" y="5546"/>
                  </a:lnTo>
                  <a:lnTo>
                    <a:pt x="148" y="5028"/>
                  </a:lnTo>
                  <a:lnTo>
                    <a:pt x="481" y="4474"/>
                  </a:lnTo>
                  <a:lnTo>
                    <a:pt x="296" y="3882"/>
                  </a:lnTo>
                  <a:lnTo>
                    <a:pt x="740" y="3401"/>
                  </a:lnTo>
                  <a:lnTo>
                    <a:pt x="592" y="2773"/>
                  </a:lnTo>
                  <a:lnTo>
                    <a:pt x="1220" y="2440"/>
                  </a:lnTo>
                  <a:lnTo>
                    <a:pt x="1146" y="1738"/>
                  </a:lnTo>
                  <a:lnTo>
                    <a:pt x="1849" y="1553"/>
                  </a:lnTo>
                  <a:lnTo>
                    <a:pt x="1886" y="961"/>
                  </a:lnTo>
                  <a:lnTo>
                    <a:pt x="2588" y="851"/>
                  </a:lnTo>
                  <a:lnTo>
                    <a:pt x="2736" y="407"/>
                  </a:lnTo>
                  <a:lnTo>
                    <a:pt x="3549" y="296"/>
                  </a:lnTo>
                  <a:lnTo>
                    <a:pt x="3845" y="74"/>
                  </a:lnTo>
                  <a:cubicBezTo>
                    <a:pt x="3845" y="74"/>
                    <a:pt x="4437" y="222"/>
                    <a:pt x="4585" y="259"/>
                  </a:cubicBezTo>
                  <a:cubicBezTo>
                    <a:pt x="4695" y="259"/>
                    <a:pt x="4769" y="296"/>
                    <a:pt x="4880" y="370"/>
                  </a:cubicBezTo>
                  <a:lnTo>
                    <a:pt x="4769" y="296"/>
                  </a:lnTo>
                  <a:cubicBezTo>
                    <a:pt x="4732" y="259"/>
                    <a:pt x="4622" y="222"/>
                    <a:pt x="4585" y="222"/>
                  </a:cubicBezTo>
                  <a:cubicBezTo>
                    <a:pt x="4400" y="185"/>
                    <a:pt x="3808" y="0"/>
                    <a:pt x="380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7"/>
            <p:cNvSpPr/>
            <p:nvPr/>
          </p:nvSpPr>
          <p:spPr>
            <a:xfrm>
              <a:off x="7692222" y="2303057"/>
              <a:ext cx="185103" cy="238762"/>
            </a:xfrm>
            <a:custGeom>
              <a:rect b="b" l="l" r="r" t="t"/>
              <a:pathLst>
                <a:path extrusionOk="0" h="4770" w="3698">
                  <a:moveTo>
                    <a:pt x="2648" y="1"/>
                  </a:moveTo>
                  <a:cubicBezTo>
                    <a:pt x="2405" y="1"/>
                    <a:pt x="2133" y="79"/>
                    <a:pt x="1849" y="247"/>
                  </a:cubicBezTo>
                  <a:cubicBezTo>
                    <a:pt x="814" y="876"/>
                    <a:pt x="1" y="2281"/>
                    <a:pt x="1" y="3464"/>
                  </a:cubicBezTo>
                  <a:cubicBezTo>
                    <a:pt x="1" y="4273"/>
                    <a:pt x="407" y="4769"/>
                    <a:pt x="1010" y="4769"/>
                  </a:cubicBezTo>
                  <a:cubicBezTo>
                    <a:pt x="1260" y="4769"/>
                    <a:pt x="1545" y="4683"/>
                    <a:pt x="1849" y="4499"/>
                  </a:cubicBezTo>
                  <a:cubicBezTo>
                    <a:pt x="2848" y="3944"/>
                    <a:pt x="3698" y="2539"/>
                    <a:pt x="3698" y="1319"/>
                  </a:cubicBezTo>
                  <a:cubicBezTo>
                    <a:pt x="3698" y="499"/>
                    <a:pt x="3262" y="1"/>
                    <a:pt x="2648" y="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7"/>
            <p:cNvSpPr/>
            <p:nvPr/>
          </p:nvSpPr>
          <p:spPr>
            <a:xfrm>
              <a:off x="7703334" y="2318974"/>
              <a:ext cx="161077" cy="209080"/>
            </a:xfrm>
            <a:custGeom>
              <a:rect b="b" l="l" r="r" t="t"/>
              <a:pathLst>
                <a:path extrusionOk="0" h="4177" w="3218">
                  <a:moveTo>
                    <a:pt x="2332" y="1"/>
                  </a:moveTo>
                  <a:cubicBezTo>
                    <a:pt x="2117" y="1"/>
                    <a:pt x="1877" y="73"/>
                    <a:pt x="1627" y="225"/>
                  </a:cubicBezTo>
                  <a:cubicBezTo>
                    <a:pt x="740" y="743"/>
                    <a:pt x="1" y="1963"/>
                    <a:pt x="1" y="3035"/>
                  </a:cubicBezTo>
                  <a:cubicBezTo>
                    <a:pt x="1" y="3747"/>
                    <a:pt x="377" y="4177"/>
                    <a:pt x="915" y="4177"/>
                  </a:cubicBezTo>
                  <a:cubicBezTo>
                    <a:pt x="1131" y="4177"/>
                    <a:pt x="1373" y="4107"/>
                    <a:pt x="1627" y="3959"/>
                  </a:cubicBezTo>
                  <a:cubicBezTo>
                    <a:pt x="2478" y="3404"/>
                    <a:pt x="3217" y="2147"/>
                    <a:pt x="3217" y="1149"/>
                  </a:cubicBezTo>
                  <a:cubicBezTo>
                    <a:pt x="3217" y="418"/>
                    <a:pt x="2848" y="1"/>
                    <a:pt x="2332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7"/>
            <p:cNvSpPr/>
            <p:nvPr/>
          </p:nvSpPr>
          <p:spPr>
            <a:xfrm>
              <a:off x="7756993" y="2385447"/>
              <a:ext cx="55561" cy="72830"/>
            </a:xfrm>
            <a:custGeom>
              <a:rect b="b" l="l" r="r" t="t"/>
              <a:pathLst>
                <a:path extrusionOk="0" h="1455" w="1110">
                  <a:moveTo>
                    <a:pt x="799" y="0"/>
                  </a:moveTo>
                  <a:cubicBezTo>
                    <a:pt x="725" y="0"/>
                    <a:pt x="642" y="26"/>
                    <a:pt x="555" y="80"/>
                  </a:cubicBezTo>
                  <a:cubicBezTo>
                    <a:pt x="223" y="265"/>
                    <a:pt x="1" y="746"/>
                    <a:pt x="1" y="1078"/>
                  </a:cubicBezTo>
                  <a:cubicBezTo>
                    <a:pt x="1" y="1312"/>
                    <a:pt x="110" y="1455"/>
                    <a:pt x="291" y="1455"/>
                  </a:cubicBezTo>
                  <a:cubicBezTo>
                    <a:pt x="367" y="1455"/>
                    <a:pt x="456" y="1429"/>
                    <a:pt x="555" y="1374"/>
                  </a:cubicBezTo>
                  <a:cubicBezTo>
                    <a:pt x="814" y="1263"/>
                    <a:pt x="1110" y="782"/>
                    <a:pt x="1110" y="413"/>
                  </a:cubicBezTo>
                  <a:cubicBezTo>
                    <a:pt x="1110" y="151"/>
                    <a:pt x="980" y="0"/>
                    <a:pt x="799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7"/>
            <p:cNvSpPr/>
            <p:nvPr/>
          </p:nvSpPr>
          <p:spPr>
            <a:xfrm>
              <a:off x="7777365" y="2414629"/>
              <a:ext cx="13014" cy="19972"/>
            </a:xfrm>
            <a:custGeom>
              <a:rect b="b" l="l" r="r" t="t"/>
              <a:pathLst>
                <a:path extrusionOk="0" h="399" w="260">
                  <a:moveTo>
                    <a:pt x="200" y="0"/>
                  </a:moveTo>
                  <a:cubicBezTo>
                    <a:pt x="185" y="0"/>
                    <a:pt x="168" y="5"/>
                    <a:pt x="148" y="15"/>
                  </a:cubicBezTo>
                  <a:cubicBezTo>
                    <a:pt x="37" y="52"/>
                    <a:pt x="0" y="163"/>
                    <a:pt x="0" y="273"/>
                  </a:cubicBezTo>
                  <a:cubicBezTo>
                    <a:pt x="0" y="357"/>
                    <a:pt x="21" y="398"/>
                    <a:pt x="78" y="398"/>
                  </a:cubicBezTo>
                  <a:cubicBezTo>
                    <a:pt x="98" y="398"/>
                    <a:pt x="121" y="394"/>
                    <a:pt x="148" y="384"/>
                  </a:cubicBezTo>
                  <a:cubicBezTo>
                    <a:pt x="222" y="347"/>
                    <a:pt x="259" y="199"/>
                    <a:pt x="259" y="89"/>
                  </a:cubicBezTo>
                  <a:cubicBezTo>
                    <a:pt x="259" y="34"/>
                    <a:pt x="239" y="0"/>
                    <a:pt x="200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7"/>
            <p:cNvSpPr/>
            <p:nvPr/>
          </p:nvSpPr>
          <p:spPr>
            <a:xfrm>
              <a:off x="7768105" y="2407921"/>
              <a:ext cx="11162" cy="14866"/>
            </a:xfrm>
            <a:custGeom>
              <a:rect b="b" l="l" r="r" t="t"/>
              <a:pathLst>
                <a:path extrusionOk="0" h="297" w="223">
                  <a:moveTo>
                    <a:pt x="148" y="1"/>
                  </a:moveTo>
                  <a:cubicBezTo>
                    <a:pt x="148" y="75"/>
                    <a:pt x="148" y="112"/>
                    <a:pt x="75" y="149"/>
                  </a:cubicBezTo>
                  <a:lnTo>
                    <a:pt x="1" y="223"/>
                  </a:lnTo>
                  <a:cubicBezTo>
                    <a:pt x="1" y="297"/>
                    <a:pt x="38" y="297"/>
                    <a:pt x="38" y="297"/>
                  </a:cubicBezTo>
                  <a:cubicBezTo>
                    <a:pt x="75" y="297"/>
                    <a:pt x="148" y="297"/>
                    <a:pt x="185" y="186"/>
                  </a:cubicBezTo>
                  <a:cubicBezTo>
                    <a:pt x="222" y="112"/>
                    <a:pt x="222" y="38"/>
                    <a:pt x="185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7"/>
            <p:cNvSpPr/>
            <p:nvPr/>
          </p:nvSpPr>
          <p:spPr>
            <a:xfrm>
              <a:off x="7762549" y="2407921"/>
              <a:ext cx="9310" cy="13014"/>
            </a:xfrm>
            <a:custGeom>
              <a:rect b="b" l="l" r="r" t="t"/>
              <a:pathLst>
                <a:path extrusionOk="0" h="260" w="186">
                  <a:moveTo>
                    <a:pt x="186" y="1"/>
                  </a:moveTo>
                  <a:lnTo>
                    <a:pt x="186" y="1"/>
                  </a:lnTo>
                  <a:cubicBezTo>
                    <a:pt x="185" y="1"/>
                    <a:pt x="112" y="75"/>
                    <a:pt x="75" y="112"/>
                  </a:cubicBezTo>
                  <a:cubicBezTo>
                    <a:pt x="1" y="149"/>
                    <a:pt x="1" y="186"/>
                    <a:pt x="1" y="260"/>
                  </a:cubicBezTo>
                  <a:cubicBezTo>
                    <a:pt x="75" y="260"/>
                    <a:pt x="112" y="186"/>
                    <a:pt x="149" y="149"/>
                  </a:cubicBezTo>
                  <a:cubicBezTo>
                    <a:pt x="186" y="112"/>
                    <a:pt x="186" y="75"/>
                    <a:pt x="186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7"/>
            <p:cNvSpPr/>
            <p:nvPr/>
          </p:nvSpPr>
          <p:spPr>
            <a:xfrm>
              <a:off x="7768105" y="2439406"/>
              <a:ext cx="11162" cy="13014"/>
            </a:xfrm>
            <a:custGeom>
              <a:rect b="b" l="l" r="r" t="t"/>
              <a:pathLst>
                <a:path extrusionOk="0" h="260" w="223">
                  <a:moveTo>
                    <a:pt x="148" y="0"/>
                  </a:moveTo>
                  <a:cubicBezTo>
                    <a:pt x="148" y="37"/>
                    <a:pt x="148" y="74"/>
                    <a:pt x="75" y="111"/>
                  </a:cubicBezTo>
                  <a:lnTo>
                    <a:pt x="1" y="222"/>
                  </a:lnTo>
                  <a:lnTo>
                    <a:pt x="38" y="259"/>
                  </a:lnTo>
                  <a:cubicBezTo>
                    <a:pt x="75" y="259"/>
                    <a:pt x="148" y="259"/>
                    <a:pt x="185" y="185"/>
                  </a:cubicBezTo>
                  <a:cubicBezTo>
                    <a:pt x="222" y="74"/>
                    <a:pt x="222" y="37"/>
                    <a:pt x="185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27"/>
            <p:cNvSpPr/>
            <p:nvPr/>
          </p:nvSpPr>
          <p:spPr>
            <a:xfrm>
              <a:off x="7764401" y="2439406"/>
              <a:ext cx="11162" cy="11162"/>
            </a:xfrm>
            <a:custGeom>
              <a:rect b="b" l="l" r="r" t="t"/>
              <a:pathLst>
                <a:path extrusionOk="0" h="223" w="223">
                  <a:moveTo>
                    <a:pt x="222" y="0"/>
                  </a:moveTo>
                  <a:cubicBezTo>
                    <a:pt x="149" y="0"/>
                    <a:pt x="112" y="37"/>
                    <a:pt x="75" y="74"/>
                  </a:cubicBezTo>
                  <a:cubicBezTo>
                    <a:pt x="1" y="111"/>
                    <a:pt x="1" y="185"/>
                    <a:pt x="1" y="222"/>
                  </a:cubicBezTo>
                  <a:cubicBezTo>
                    <a:pt x="75" y="222"/>
                    <a:pt x="112" y="185"/>
                    <a:pt x="149" y="111"/>
                  </a:cubicBezTo>
                  <a:cubicBezTo>
                    <a:pt x="222" y="74"/>
                    <a:pt x="222" y="37"/>
                    <a:pt x="222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27"/>
            <p:cNvSpPr/>
            <p:nvPr/>
          </p:nvSpPr>
          <p:spPr>
            <a:xfrm>
              <a:off x="7794034" y="2422738"/>
              <a:ext cx="11112" cy="13014"/>
            </a:xfrm>
            <a:custGeom>
              <a:rect b="b" l="l" r="r" t="t"/>
              <a:pathLst>
                <a:path extrusionOk="0" h="260" w="222">
                  <a:moveTo>
                    <a:pt x="111" y="1"/>
                  </a:moveTo>
                  <a:cubicBezTo>
                    <a:pt x="111" y="37"/>
                    <a:pt x="111" y="74"/>
                    <a:pt x="74" y="111"/>
                  </a:cubicBezTo>
                  <a:cubicBezTo>
                    <a:pt x="37" y="222"/>
                    <a:pt x="0" y="222"/>
                    <a:pt x="0" y="222"/>
                  </a:cubicBezTo>
                  <a:cubicBezTo>
                    <a:pt x="0" y="259"/>
                    <a:pt x="37" y="259"/>
                    <a:pt x="37" y="259"/>
                  </a:cubicBezTo>
                  <a:cubicBezTo>
                    <a:pt x="74" y="259"/>
                    <a:pt x="111" y="259"/>
                    <a:pt x="185" y="185"/>
                  </a:cubicBezTo>
                  <a:cubicBezTo>
                    <a:pt x="222" y="74"/>
                    <a:pt x="222" y="37"/>
                    <a:pt x="185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7"/>
            <p:cNvSpPr/>
            <p:nvPr/>
          </p:nvSpPr>
          <p:spPr>
            <a:xfrm>
              <a:off x="7790330" y="2422738"/>
              <a:ext cx="9310" cy="11162"/>
            </a:xfrm>
            <a:custGeom>
              <a:rect b="b" l="l" r="r" t="t"/>
              <a:pathLst>
                <a:path extrusionOk="0" h="223" w="186">
                  <a:moveTo>
                    <a:pt x="185" y="1"/>
                  </a:moveTo>
                  <a:lnTo>
                    <a:pt x="185" y="1"/>
                  </a:lnTo>
                  <a:cubicBezTo>
                    <a:pt x="148" y="37"/>
                    <a:pt x="111" y="37"/>
                    <a:pt x="74" y="74"/>
                  </a:cubicBezTo>
                  <a:cubicBezTo>
                    <a:pt x="0" y="148"/>
                    <a:pt x="0" y="185"/>
                    <a:pt x="0" y="222"/>
                  </a:cubicBezTo>
                  <a:cubicBezTo>
                    <a:pt x="74" y="222"/>
                    <a:pt x="111" y="185"/>
                    <a:pt x="148" y="148"/>
                  </a:cubicBezTo>
                  <a:cubicBezTo>
                    <a:pt x="185" y="74"/>
                    <a:pt x="185" y="37"/>
                    <a:pt x="185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7"/>
            <p:cNvSpPr/>
            <p:nvPr/>
          </p:nvSpPr>
          <p:spPr>
            <a:xfrm>
              <a:off x="7794034" y="2394957"/>
              <a:ext cx="11112" cy="13014"/>
            </a:xfrm>
            <a:custGeom>
              <a:rect b="b" l="l" r="r" t="t"/>
              <a:pathLst>
                <a:path extrusionOk="0" h="260" w="222">
                  <a:moveTo>
                    <a:pt x="111" y="1"/>
                  </a:moveTo>
                  <a:cubicBezTo>
                    <a:pt x="111" y="38"/>
                    <a:pt x="111" y="75"/>
                    <a:pt x="74" y="149"/>
                  </a:cubicBezTo>
                  <a:lnTo>
                    <a:pt x="0" y="223"/>
                  </a:lnTo>
                  <a:lnTo>
                    <a:pt x="37" y="260"/>
                  </a:lnTo>
                  <a:cubicBezTo>
                    <a:pt x="74" y="260"/>
                    <a:pt x="111" y="260"/>
                    <a:pt x="185" y="186"/>
                  </a:cubicBezTo>
                  <a:cubicBezTo>
                    <a:pt x="222" y="75"/>
                    <a:pt x="222" y="38"/>
                    <a:pt x="185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7"/>
            <p:cNvSpPr/>
            <p:nvPr/>
          </p:nvSpPr>
          <p:spPr>
            <a:xfrm>
              <a:off x="7788478" y="2394957"/>
              <a:ext cx="9310" cy="11162"/>
            </a:xfrm>
            <a:custGeom>
              <a:rect b="b" l="l" r="r" t="t"/>
              <a:pathLst>
                <a:path extrusionOk="0" h="223" w="186">
                  <a:moveTo>
                    <a:pt x="185" y="1"/>
                  </a:moveTo>
                  <a:lnTo>
                    <a:pt x="185" y="1"/>
                  </a:lnTo>
                  <a:cubicBezTo>
                    <a:pt x="185" y="1"/>
                    <a:pt x="148" y="38"/>
                    <a:pt x="37" y="75"/>
                  </a:cubicBezTo>
                  <a:cubicBezTo>
                    <a:pt x="0" y="149"/>
                    <a:pt x="0" y="186"/>
                    <a:pt x="0" y="223"/>
                  </a:cubicBezTo>
                  <a:cubicBezTo>
                    <a:pt x="37" y="223"/>
                    <a:pt x="74" y="186"/>
                    <a:pt x="148" y="149"/>
                  </a:cubicBezTo>
                  <a:cubicBezTo>
                    <a:pt x="185" y="75"/>
                    <a:pt x="185" y="38"/>
                    <a:pt x="185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7"/>
            <p:cNvSpPr/>
            <p:nvPr/>
          </p:nvSpPr>
          <p:spPr>
            <a:xfrm>
              <a:off x="7760697" y="2319124"/>
              <a:ext cx="53709" cy="47302"/>
            </a:xfrm>
            <a:custGeom>
              <a:rect b="b" l="l" r="r" t="t"/>
              <a:pathLst>
                <a:path extrusionOk="0" h="945" w="1073">
                  <a:moveTo>
                    <a:pt x="1073" y="0"/>
                  </a:moveTo>
                  <a:cubicBezTo>
                    <a:pt x="962" y="0"/>
                    <a:pt x="925" y="37"/>
                    <a:pt x="888" y="37"/>
                  </a:cubicBezTo>
                  <a:cubicBezTo>
                    <a:pt x="777" y="296"/>
                    <a:pt x="555" y="629"/>
                    <a:pt x="333" y="777"/>
                  </a:cubicBezTo>
                  <a:cubicBezTo>
                    <a:pt x="247" y="820"/>
                    <a:pt x="160" y="838"/>
                    <a:pt x="96" y="838"/>
                  </a:cubicBezTo>
                  <a:cubicBezTo>
                    <a:pt x="50" y="838"/>
                    <a:pt x="16" y="829"/>
                    <a:pt x="1" y="814"/>
                  </a:cubicBezTo>
                  <a:lnTo>
                    <a:pt x="1" y="814"/>
                  </a:lnTo>
                  <a:cubicBezTo>
                    <a:pt x="84" y="897"/>
                    <a:pt x="167" y="945"/>
                    <a:pt x="263" y="945"/>
                  </a:cubicBezTo>
                  <a:cubicBezTo>
                    <a:pt x="338" y="945"/>
                    <a:pt x="421" y="915"/>
                    <a:pt x="518" y="850"/>
                  </a:cubicBezTo>
                  <a:cubicBezTo>
                    <a:pt x="777" y="666"/>
                    <a:pt x="999" y="296"/>
                    <a:pt x="1073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7"/>
            <p:cNvSpPr/>
            <p:nvPr/>
          </p:nvSpPr>
          <p:spPr>
            <a:xfrm>
              <a:off x="7753289" y="2320976"/>
              <a:ext cx="51857" cy="40094"/>
            </a:xfrm>
            <a:custGeom>
              <a:rect b="b" l="l" r="r" t="t"/>
              <a:pathLst>
                <a:path extrusionOk="0" h="801" w="1036">
                  <a:moveTo>
                    <a:pt x="1036" y="0"/>
                  </a:moveTo>
                  <a:lnTo>
                    <a:pt x="1036" y="0"/>
                  </a:lnTo>
                  <a:cubicBezTo>
                    <a:pt x="888" y="37"/>
                    <a:pt x="740" y="74"/>
                    <a:pt x="555" y="111"/>
                  </a:cubicBezTo>
                  <a:cubicBezTo>
                    <a:pt x="371" y="259"/>
                    <a:pt x="186" y="407"/>
                    <a:pt x="1" y="592"/>
                  </a:cubicBezTo>
                  <a:cubicBezTo>
                    <a:pt x="75" y="703"/>
                    <a:pt x="75" y="740"/>
                    <a:pt x="112" y="777"/>
                  </a:cubicBezTo>
                  <a:cubicBezTo>
                    <a:pt x="173" y="792"/>
                    <a:pt x="222" y="801"/>
                    <a:pt x="268" y="801"/>
                  </a:cubicBezTo>
                  <a:cubicBezTo>
                    <a:pt x="334" y="801"/>
                    <a:pt x="395" y="783"/>
                    <a:pt x="481" y="740"/>
                  </a:cubicBezTo>
                  <a:cubicBezTo>
                    <a:pt x="740" y="592"/>
                    <a:pt x="925" y="259"/>
                    <a:pt x="1036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7"/>
            <p:cNvSpPr/>
            <p:nvPr/>
          </p:nvSpPr>
          <p:spPr>
            <a:xfrm>
              <a:off x="7718150" y="2491213"/>
              <a:ext cx="44449" cy="35839"/>
            </a:xfrm>
            <a:custGeom>
              <a:rect b="b" l="l" r="r" t="t"/>
              <a:pathLst>
                <a:path extrusionOk="0" h="716" w="888">
                  <a:moveTo>
                    <a:pt x="629" y="0"/>
                  </a:moveTo>
                  <a:lnTo>
                    <a:pt x="629" y="0"/>
                  </a:lnTo>
                  <a:cubicBezTo>
                    <a:pt x="777" y="111"/>
                    <a:pt x="777" y="370"/>
                    <a:pt x="666" y="592"/>
                  </a:cubicBezTo>
                  <a:cubicBezTo>
                    <a:pt x="601" y="614"/>
                    <a:pt x="536" y="623"/>
                    <a:pt x="471" y="623"/>
                  </a:cubicBezTo>
                  <a:cubicBezTo>
                    <a:pt x="314" y="623"/>
                    <a:pt x="157" y="570"/>
                    <a:pt x="0" y="518"/>
                  </a:cubicBezTo>
                  <a:lnTo>
                    <a:pt x="0" y="518"/>
                  </a:lnTo>
                  <a:cubicBezTo>
                    <a:pt x="172" y="661"/>
                    <a:pt x="367" y="716"/>
                    <a:pt x="583" y="716"/>
                  </a:cubicBezTo>
                  <a:cubicBezTo>
                    <a:pt x="646" y="716"/>
                    <a:pt x="710" y="711"/>
                    <a:pt x="777" y="703"/>
                  </a:cubicBezTo>
                  <a:cubicBezTo>
                    <a:pt x="888" y="370"/>
                    <a:pt x="851" y="111"/>
                    <a:pt x="629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7"/>
            <p:cNvSpPr/>
            <p:nvPr/>
          </p:nvSpPr>
          <p:spPr>
            <a:xfrm>
              <a:off x="7714446" y="2490362"/>
              <a:ext cx="38893" cy="33036"/>
            </a:xfrm>
            <a:custGeom>
              <a:rect b="b" l="l" r="r" t="t"/>
              <a:pathLst>
                <a:path extrusionOk="0" h="660" w="777">
                  <a:moveTo>
                    <a:pt x="598" y="1"/>
                  </a:moveTo>
                  <a:cubicBezTo>
                    <a:pt x="394" y="1"/>
                    <a:pt x="157" y="167"/>
                    <a:pt x="0" y="387"/>
                  </a:cubicBezTo>
                  <a:lnTo>
                    <a:pt x="148" y="535"/>
                  </a:lnTo>
                  <a:cubicBezTo>
                    <a:pt x="259" y="618"/>
                    <a:pt x="412" y="660"/>
                    <a:pt x="575" y="660"/>
                  </a:cubicBezTo>
                  <a:cubicBezTo>
                    <a:pt x="629" y="660"/>
                    <a:pt x="684" y="655"/>
                    <a:pt x="740" y="646"/>
                  </a:cubicBezTo>
                  <a:cubicBezTo>
                    <a:pt x="777" y="387"/>
                    <a:pt x="777" y="165"/>
                    <a:pt x="703" y="17"/>
                  </a:cubicBezTo>
                  <a:cubicBezTo>
                    <a:pt x="669" y="6"/>
                    <a:pt x="634" y="1"/>
                    <a:pt x="598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7"/>
            <p:cNvSpPr/>
            <p:nvPr/>
          </p:nvSpPr>
          <p:spPr>
            <a:xfrm>
              <a:off x="7703334" y="2404217"/>
              <a:ext cx="35239" cy="70377"/>
            </a:xfrm>
            <a:custGeom>
              <a:rect b="b" l="l" r="r" t="t"/>
              <a:pathLst>
                <a:path extrusionOk="0" h="1406" w="704">
                  <a:moveTo>
                    <a:pt x="407" y="1"/>
                  </a:moveTo>
                  <a:lnTo>
                    <a:pt x="407" y="1"/>
                  </a:lnTo>
                  <a:cubicBezTo>
                    <a:pt x="518" y="75"/>
                    <a:pt x="518" y="260"/>
                    <a:pt x="444" y="481"/>
                  </a:cubicBezTo>
                  <a:cubicBezTo>
                    <a:pt x="407" y="777"/>
                    <a:pt x="222" y="1073"/>
                    <a:pt x="1" y="1258"/>
                  </a:cubicBezTo>
                  <a:lnTo>
                    <a:pt x="1" y="1332"/>
                  </a:lnTo>
                  <a:lnTo>
                    <a:pt x="1" y="1406"/>
                  </a:lnTo>
                  <a:cubicBezTo>
                    <a:pt x="222" y="1332"/>
                    <a:pt x="518" y="999"/>
                    <a:pt x="592" y="629"/>
                  </a:cubicBezTo>
                  <a:cubicBezTo>
                    <a:pt x="703" y="297"/>
                    <a:pt x="592" y="38"/>
                    <a:pt x="407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7"/>
            <p:cNvSpPr/>
            <p:nvPr/>
          </p:nvSpPr>
          <p:spPr>
            <a:xfrm>
              <a:off x="7703334" y="2402365"/>
              <a:ext cx="25979" cy="61117"/>
            </a:xfrm>
            <a:custGeom>
              <a:rect b="b" l="l" r="r" t="t"/>
              <a:pathLst>
                <a:path extrusionOk="0" h="1221" w="519">
                  <a:moveTo>
                    <a:pt x="370" y="1"/>
                  </a:moveTo>
                  <a:cubicBezTo>
                    <a:pt x="149" y="408"/>
                    <a:pt x="1" y="814"/>
                    <a:pt x="1" y="1221"/>
                  </a:cubicBezTo>
                  <a:cubicBezTo>
                    <a:pt x="185" y="1036"/>
                    <a:pt x="370" y="777"/>
                    <a:pt x="444" y="481"/>
                  </a:cubicBezTo>
                  <a:cubicBezTo>
                    <a:pt x="518" y="260"/>
                    <a:pt x="518" y="75"/>
                    <a:pt x="407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7"/>
            <p:cNvSpPr/>
            <p:nvPr/>
          </p:nvSpPr>
          <p:spPr>
            <a:xfrm>
              <a:off x="7806948" y="2431998"/>
              <a:ext cx="46351" cy="66673"/>
            </a:xfrm>
            <a:custGeom>
              <a:rect b="b" l="l" r="r" t="t"/>
              <a:pathLst>
                <a:path extrusionOk="0" h="1332" w="926">
                  <a:moveTo>
                    <a:pt x="740" y="0"/>
                  </a:moveTo>
                  <a:cubicBezTo>
                    <a:pt x="556" y="407"/>
                    <a:pt x="334" y="814"/>
                    <a:pt x="1" y="1146"/>
                  </a:cubicBezTo>
                  <a:cubicBezTo>
                    <a:pt x="1" y="1183"/>
                    <a:pt x="1" y="1294"/>
                    <a:pt x="38" y="1331"/>
                  </a:cubicBezTo>
                  <a:cubicBezTo>
                    <a:pt x="408" y="962"/>
                    <a:pt x="740" y="518"/>
                    <a:pt x="925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7"/>
            <p:cNvSpPr/>
            <p:nvPr/>
          </p:nvSpPr>
          <p:spPr>
            <a:xfrm>
              <a:off x="7806948" y="2431998"/>
              <a:ext cx="37091" cy="57413"/>
            </a:xfrm>
            <a:custGeom>
              <a:rect b="b" l="l" r="r" t="t"/>
              <a:pathLst>
                <a:path extrusionOk="0" h="1147" w="741">
                  <a:moveTo>
                    <a:pt x="740" y="0"/>
                  </a:moveTo>
                  <a:lnTo>
                    <a:pt x="740" y="0"/>
                  </a:lnTo>
                  <a:cubicBezTo>
                    <a:pt x="556" y="37"/>
                    <a:pt x="371" y="185"/>
                    <a:pt x="186" y="444"/>
                  </a:cubicBezTo>
                  <a:cubicBezTo>
                    <a:pt x="38" y="703"/>
                    <a:pt x="1" y="962"/>
                    <a:pt x="1" y="1146"/>
                  </a:cubicBezTo>
                  <a:cubicBezTo>
                    <a:pt x="297" y="814"/>
                    <a:pt x="556" y="407"/>
                    <a:pt x="74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7"/>
            <p:cNvSpPr/>
            <p:nvPr/>
          </p:nvSpPr>
          <p:spPr>
            <a:xfrm>
              <a:off x="7836580" y="2328384"/>
              <a:ext cx="27831" cy="58765"/>
            </a:xfrm>
            <a:custGeom>
              <a:rect b="b" l="l" r="r" t="t"/>
              <a:pathLst>
                <a:path extrusionOk="0" h="1174" w="556">
                  <a:moveTo>
                    <a:pt x="185" y="0"/>
                  </a:moveTo>
                  <a:lnTo>
                    <a:pt x="185" y="37"/>
                  </a:lnTo>
                  <a:cubicBezTo>
                    <a:pt x="333" y="222"/>
                    <a:pt x="444" y="481"/>
                    <a:pt x="444" y="850"/>
                  </a:cubicBezTo>
                  <a:lnTo>
                    <a:pt x="444" y="961"/>
                  </a:lnTo>
                  <a:cubicBezTo>
                    <a:pt x="309" y="1015"/>
                    <a:pt x="193" y="1050"/>
                    <a:pt x="98" y="1050"/>
                  </a:cubicBezTo>
                  <a:cubicBezTo>
                    <a:pt x="63" y="1050"/>
                    <a:pt x="30" y="1045"/>
                    <a:pt x="1" y="1035"/>
                  </a:cubicBezTo>
                  <a:lnTo>
                    <a:pt x="1" y="1035"/>
                  </a:lnTo>
                  <a:cubicBezTo>
                    <a:pt x="56" y="1128"/>
                    <a:pt x="139" y="1174"/>
                    <a:pt x="236" y="1174"/>
                  </a:cubicBezTo>
                  <a:cubicBezTo>
                    <a:pt x="333" y="1174"/>
                    <a:pt x="444" y="1128"/>
                    <a:pt x="555" y="1035"/>
                  </a:cubicBezTo>
                  <a:lnTo>
                    <a:pt x="555" y="961"/>
                  </a:lnTo>
                  <a:cubicBezTo>
                    <a:pt x="555" y="481"/>
                    <a:pt x="444" y="185"/>
                    <a:pt x="185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7"/>
            <p:cNvSpPr/>
            <p:nvPr/>
          </p:nvSpPr>
          <p:spPr>
            <a:xfrm>
              <a:off x="7831024" y="2332038"/>
              <a:ext cx="27831" cy="50055"/>
            </a:xfrm>
            <a:custGeom>
              <a:rect b="b" l="l" r="r" t="t"/>
              <a:pathLst>
                <a:path extrusionOk="0" h="1000" w="556">
                  <a:moveTo>
                    <a:pt x="296" y="1"/>
                  </a:moveTo>
                  <a:cubicBezTo>
                    <a:pt x="112" y="297"/>
                    <a:pt x="1" y="703"/>
                    <a:pt x="75" y="925"/>
                  </a:cubicBezTo>
                  <a:cubicBezTo>
                    <a:pt x="75" y="962"/>
                    <a:pt x="112" y="962"/>
                    <a:pt x="112" y="999"/>
                  </a:cubicBezTo>
                  <a:cubicBezTo>
                    <a:pt x="222" y="999"/>
                    <a:pt x="407" y="999"/>
                    <a:pt x="555" y="888"/>
                  </a:cubicBezTo>
                  <a:lnTo>
                    <a:pt x="555" y="777"/>
                  </a:lnTo>
                  <a:cubicBezTo>
                    <a:pt x="555" y="408"/>
                    <a:pt x="444" y="149"/>
                    <a:pt x="296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7"/>
            <p:cNvSpPr/>
            <p:nvPr/>
          </p:nvSpPr>
          <p:spPr>
            <a:xfrm>
              <a:off x="7795886" y="2209804"/>
              <a:ext cx="86295" cy="94554"/>
            </a:xfrm>
            <a:custGeom>
              <a:rect b="b" l="l" r="r" t="t"/>
              <a:pathLst>
                <a:path extrusionOk="0" h="1889" w="1724">
                  <a:moveTo>
                    <a:pt x="1176" y="0"/>
                  </a:moveTo>
                  <a:cubicBezTo>
                    <a:pt x="1114" y="0"/>
                    <a:pt x="1054" y="12"/>
                    <a:pt x="998" y="40"/>
                  </a:cubicBezTo>
                  <a:cubicBezTo>
                    <a:pt x="961" y="77"/>
                    <a:pt x="333" y="557"/>
                    <a:pt x="222" y="816"/>
                  </a:cubicBezTo>
                  <a:cubicBezTo>
                    <a:pt x="185" y="927"/>
                    <a:pt x="0" y="1556"/>
                    <a:pt x="37" y="1704"/>
                  </a:cubicBezTo>
                  <a:cubicBezTo>
                    <a:pt x="74" y="1888"/>
                    <a:pt x="407" y="1888"/>
                    <a:pt x="592" y="1888"/>
                  </a:cubicBezTo>
                  <a:cubicBezTo>
                    <a:pt x="740" y="1888"/>
                    <a:pt x="998" y="1814"/>
                    <a:pt x="1183" y="1556"/>
                  </a:cubicBezTo>
                  <a:cubicBezTo>
                    <a:pt x="1368" y="1334"/>
                    <a:pt x="1516" y="890"/>
                    <a:pt x="1664" y="410"/>
                  </a:cubicBezTo>
                  <a:cubicBezTo>
                    <a:pt x="1724" y="229"/>
                    <a:pt x="1442" y="0"/>
                    <a:pt x="1176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7"/>
            <p:cNvSpPr/>
            <p:nvPr/>
          </p:nvSpPr>
          <p:spPr>
            <a:xfrm>
              <a:off x="7844389" y="2016092"/>
              <a:ext cx="112273" cy="215787"/>
            </a:xfrm>
            <a:custGeom>
              <a:rect b="b" l="l" r="r" t="t"/>
              <a:pathLst>
                <a:path extrusionOk="0" h="4311" w="2243">
                  <a:moveTo>
                    <a:pt x="2085" y="0"/>
                  </a:moveTo>
                  <a:cubicBezTo>
                    <a:pt x="1960" y="0"/>
                    <a:pt x="1744" y="268"/>
                    <a:pt x="1452" y="268"/>
                  </a:cubicBezTo>
                  <a:cubicBezTo>
                    <a:pt x="1411" y="268"/>
                    <a:pt x="1368" y="262"/>
                    <a:pt x="1323" y="250"/>
                  </a:cubicBezTo>
                  <a:cubicBezTo>
                    <a:pt x="1065" y="398"/>
                    <a:pt x="954" y="28"/>
                    <a:pt x="1028" y="1285"/>
                  </a:cubicBezTo>
                  <a:cubicBezTo>
                    <a:pt x="547" y="2172"/>
                    <a:pt x="362" y="3466"/>
                    <a:pt x="29" y="3873"/>
                  </a:cubicBezTo>
                  <a:cubicBezTo>
                    <a:pt x="0" y="4047"/>
                    <a:pt x="334" y="4311"/>
                    <a:pt x="551" y="4311"/>
                  </a:cubicBezTo>
                  <a:cubicBezTo>
                    <a:pt x="612" y="4311"/>
                    <a:pt x="663" y="4291"/>
                    <a:pt x="695" y="4243"/>
                  </a:cubicBezTo>
                  <a:cubicBezTo>
                    <a:pt x="954" y="3762"/>
                    <a:pt x="2174" y="2283"/>
                    <a:pt x="2174" y="1285"/>
                  </a:cubicBezTo>
                  <a:cubicBezTo>
                    <a:pt x="2242" y="259"/>
                    <a:pt x="2208" y="0"/>
                    <a:pt x="2085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7"/>
            <p:cNvSpPr/>
            <p:nvPr/>
          </p:nvSpPr>
          <p:spPr>
            <a:xfrm>
              <a:off x="7872620" y="1883947"/>
              <a:ext cx="115777" cy="185153"/>
            </a:xfrm>
            <a:custGeom>
              <a:rect b="b" l="l" r="r" t="t"/>
              <a:pathLst>
                <a:path extrusionOk="0" h="3699" w="2313">
                  <a:moveTo>
                    <a:pt x="794" y="0"/>
                  </a:moveTo>
                  <a:cubicBezTo>
                    <a:pt x="348" y="0"/>
                    <a:pt x="1" y="612"/>
                    <a:pt x="316" y="1522"/>
                  </a:cubicBezTo>
                  <a:cubicBezTo>
                    <a:pt x="279" y="2409"/>
                    <a:pt x="279" y="2483"/>
                    <a:pt x="279" y="3407"/>
                  </a:cubicBezTo>
                  <a:cubicBezTo>
                    <a:pt x="315" y="3606"/>
                    <a:pt x="650" y="3699"/>
                    <a:pt x="993" y="3699"/>
                  </a:cubicBezTo>
                  <a:cubicBezTo>
                    <a:pt x="1352" y="3699"/>
                    <a:pt x="1720" y="3597"/>
                    <a:pt x="1758" y="3407"/>
                  </a:cubicBezTo>
                  <a:cubicBezTo>
                    <a:pt x="1684" y="3222"/>
                    <a:pt x="2312" y="191"/>
                    <a:pt x="870" y="6"/>
                  </a:cubicBezTo>
                  <a:cubicBezTo>
                    <a:pt x="845" y="2"/>
                    <a:pt x="819" y="0"/>
                    <a:pt x="794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7"/>
            <p:cNvSpPr/>
            <p:nvPr/>
          </p:nvSpPr>
          <p:spPr>
            <a:xfrm>
              <a:off x="7804946" y="1828687"/>
              <a:ext cx="137151" cy="129592"/>
            </a:xfrm>
            <a:custGeom>
              <a:rect b="b" l="l" r="r" t="t"/>
              <a:pathLst>
                <a:path extrusionOk="0" h="2589" w="2740">
                  <a:moveTo>
                    <a:pt x="2222" y="1"/>
                  </a:moveTo>
                  <a:cubicBezTo>
                    <a:pt x="1" y="1130"/>
                    <a:pt x="685" y="2438"/>
                    <a:pt x="635" y="2442"/>
                  </a:cubicBezTo>
                  <a:lnTo>
                    <a:pt x="635" y="2442"/>
                  </a:lnTo>
                  <a:lnTo>
                    <a:pt x="633" y="2441"/>
                  </a:lnTo>
                  <a:lnTo>
                    <a:pt x="633" y="2441"/>
                  </a:lnTo>
                  <a:cubicBezTo>
                    <a:pt x="634" y="2441"/>
                    <a:pt x="634" y="2442"/>
                    <a:pt x="635" y="2442"/>
                  </a:cubicBezTo>
                  <a:cubicBezTo>
                    <a:pt x="635" y="2442"/>
                    <a:pt x="635" y="2442"/>
                    <a:pt x="635" y="2442"/>
                  </a:cubicBezTo>
                  <a:lnTo>
                    <a:pt x="635" y="2442"/>
                  </a:lnTo>
                  <a:lnTo>
                    <a:pt x="1187" y="2589"/>
                  </a:lnTo>
                  <a:cubicBezTo>
                    <a:pt x="1187" y="2589"/>
                    <a:pt x="337" y="1221"/>
                    <a:pt x="2740" y="260"/>
                  </a:cubicBezTo>
                  <a:cubicBezTo>
                    <a:pt x="2740" y="186"/>
                    <a:pt x="2370" y="38"/>
                    <a:pt x="2222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7"/>
            <p:cNvSpPr/>
            <p:nvPr/>
          </p:nvSpPr>
          <p:spPr>
            <a:xfrm>
              <a:off x="5032956" y="3312863"/>
              <a:ext cx="558964" cy="314646"/>
            </a:xfrm>
            <a:custGeom>
              <a:rect b="b" l="l" r="r" t="t"/>
              <a:pathLst>
                <a:path extrusionOk="0" h="6286" w="11167">
                  <a:moveTo>
                    <a:pt x="5990" y="0"/>
                  </a:moveTo>
                  <a:lnTo>
                    <a:pt x="2922" y="1775"/>
                  </a:lnTo>
                  <a:lnTo>
                    <a:pt x="4216" y="2514"/>
                  </a:lnTo>
                  <a:cubicBezTo>
                    <a:pt x="4056" y="2503"/>
                    <a:pt x="3894" y="2496"/>
                    <a:pt x="3731" y="2496"/>
                  </a:cubicBezTo>
                  <a:cubicBezTo>
                    <a:pt x="2881" y="2496"/>
                    <a:pt x="2021" y="2665"/>
                    <a:pt x="1369" y="3069"/>
                  </a:cubicBezTo>
                  <a:cubicBezTo>
                    <a:pt x="1" y="3845"/>
                    <a:pt x="1" y="5028"/>
                    <a:pt x="1443" y="5731"/>
                  </a:cubicBezTo>
                  <a:cubicBezTo>
                    <a:pt x="2090" y="6101"/>
                    <a:pt x="2949" y="6285"/>
                    <a:pt x="3809" y="6285"/>
                  </a:cubicBezTo>
                  <a:cubicBezTo>
                    <a:pt x="4668" y="6285"/>
                    <a:pt x="5528" y="6101"/>
                    <a:pt x="6175" y="5731"/>
                  </a:cubicBezTo>
                  <a:cubicBezTo>
                    <a:pt x="6914" y="5324"/>
                    <a:pt x="7210" y="4733"/>
                    <a:pt x="7099" y="4104"/>
                  </a:cubicBezTo>
                  <a:lnTo>
                    <a:pt x="7099" y="4104"/>
                  </a:lnTo>
                  <a:lnTo>
                    <a:pt x="8097" y="4733"/>
                  </a:lnTo>
                  <a:lnTo>
                    <a:pt x="11166" y="2958"/>
                  </a:lnTo>
                  <a:lnTo>
                    <a:pt x="59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7"/>
            <p:cNvSpPr/>
            <p:nvPr/>
          </p:nvSpPr>
          <p:spPr>
            <a:xfrm>
              <a:off x="5421582" y="3503472"/>
              <a:ext cx="18570" cy="31485"/>
            </a:xfrm>
            <a:custGeom>
              <a:rect b="b" l="l" r="r" t="t"/>
              <a:pathLst>
                <a:path extrusionOk="0" h="629" w="371">
                  <a:moveTo>
                    <a:pt x="333" y="0"/>
                  </a:moveTo>
                  <a:lnTo>
                    <a:pt x="1" y="185"/>
                  </a:lnTo>
                  <a:lnTo>
                    <a:pt x="112" y="629"/>
                  </a:lnTo>
                  <a:lnTo>
                    <a:pt x="149" y="629"/>
                  </a:lnTo>
                  <a:lnTo>
                    <a:pt x="75" y="185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7"/>
            <p:cNvSpPr/>
            <p:nvPr/>
          </p:nvSpPr>
          <p:spPr>
            <a:xfrm>
              <a:off x="5425287" y="3503472"/>
              <a:ext cx="14866" cy="31485"/>
            </a:xfrm>
            <a:custGeom>
              <a:rect b="b" l="l" r="r" t="t"/>
              <a:pathLst>
                <a:path extrusionOk="0" h="629" w="297">
                  <a:moveTo>
                    <a:pt x="296" y="0"/>
                  </a:moveTo>
                  <a:lnTo>
                    <a:pt x="1" y="185"/>
                  </a:lnTo>
                  <a:lnTo>
                    <a:pt x="75" y="629"/>
                  </a:lnTo>
                  <a:lnTo>
                    <a:pt x="259" y="55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7"/>
            <p:cNvSpPr/>
            <p:nvPr/>
          </p:nvSpPr>
          <p:spPr>
            <a:xfrm>
              <a:off x="5428991" y="3514985"/>
              <a:ext cx="27831" cy="33387"/>
            </a:xfrm>
            <a:custGeom>
              <a:rect b="b" l="l" r="r" t="t"/>
              <a:pathLst>
                <a:path extrusionOk="0" h="667" w="556">
                  <a:moveTo>
                    <a:pt x="375" y="0"/>
                  </a:moveTo>
                  <a:cubicBezTo>
                    <a:pt x="339" y="0"/>
                    <a:pt x="299" y="9"/>
                    <a:pt x="259" y="29"/>
                  </a:cubicBezTo>
                  <a:cubicBezTo>
                    <a:pt x="149" y="140"/>
                    <a:pt x="1" y="362"/>
                    <a:pt x="1" y="510"/>
                  </a:cubicBezTo>
                  <a:cubicBezTo>
                    <a:pt x="1" y="588"/>
                    <a:pt x="75" y="667"/>
                    <a:pt x="157" y="667"/>
                  </a:cubicBezTo>
                  <a:cubicBezTo>
                    <a:pt x="191" y="667"/>
                    <a:pt x="227" y="653"/>
                    <a:pt x="259" y="621"/>
                  </a:cubicBezTo>
                  <a:cubicBezTo>
                    <a:pt x="407" y="547"/>
                    <a:pt x="555" y="362"/>
                    <a:pt x="555" y="177"/>
                  </a:cubicBezTo>
                  <a:cubicBezTo>
                    <a:pt x="555" y="69"/>
                    <a:pt x="476" y="0"/>
                    <a:pt x="375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7"/>
            <p:cNvSpPr/>
            <p:nvPr/>
          </p:nvSpPr>
          <p:spPr>
            <a:xfrm>
              <a:off x="5416026" y="3507627"/>
              <a:ext cx="33387" cy="42146"/>
            </a:xfrm>
            <a:custGeom>
              <a:rect b="b" l="l" r="r" t="t"/>
              <a:pathLst>
                <a:path extrusionOk="0" h="842" w="667">
                  <a:moveTo>
                    <a:pt x="646" y="163"/>
                  </a:moveTo>
                  <a:lnTo>
                    <a:pt x="666" y="176"/>
                  </a:lnTo>
                  <a:cubicBezTo>
                    <a:pt x="660" y="170"/>
                    <a:pt x="653" y="166"/>
                    <a:pt x="646" y="163"/>
                  </a:cubicBezTo>
                  <a:close/>
                  <a:moveTo>
                    <a:pt x="380" y="1"/>
                  </a:moveTo>
                  <a:cubicBezTo>
                    <a:pt x="352" y="1"/>
                    <a:pt x="315" y="10"/>
                    <a:pt x="260" y="28"/>
                  </a:cubicBezTo>
                  <a:cubicBezTo>
                    <a:pt x="112" y="139"/>
                    <a:pt x="38" y="361"/>
                    <a:pt x="1" y="509"/>
                  </a:cubicBezTo>
                  <a:cubicBezTo>
                    <a:pt x="1" y="583"/>
                    <a:pt x="38" y="657"/>
                    <a:pt x="75" y="694"/>
                  </a:cubicBezTo>
                  <a:lnTo>
                    <a:pt x="297" y="842"/>
                  </a:lnTo>
                  <a:cubicBezTo>
                    <a:pt x="260" y="768"/>
                    <a:pt x="223" y="731"/>
                    <a:pt x="223" y="657"/>
                  </a:cubicBezTo>
                  <a:cubicBezTo>
                    <a:pt x="223" y="472"/>
                    <a:pt x="371" y="287"/>
                    <a:pt x="481" y="176"/>
                  </a:cubicBezTo>
                  <a:cubicBezTo>
                    <a:pt x="555" y="176"/>
                    <a:pt x="596" y="160"/>
                    <a:pt x="627" y="160"/>
                  </a:cubicBezTo>
                  <a:cubicBezTo>
                    <a:pt x="634" y="160"/>
                    <a:pt x="640" y="161"/>
                    <a:pt x="646" y="163"/>
                  </a:cubicBezTo>
                  <a:lnTo>
                    <a:pt x="646" y="163"/>
                  </a:lnTo>
                  <a:lnTo>
                    <a:pt x="444" y="28"/>
                  </a:lnTo>
                  <a:cubicBezTo>
                    <a:pt x="426" y="10"/>
                    <a:pt x="408" y="1"/>
                    <a:pt x="3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7"/>
            <p:cNvSpPr/>
            <p:nvPr/>
          </p:nvSpPr>
          <p:spPr>
            <a:xfrm>
              <a:off x="5434547" y="3520441"/>
              <a:ext cx="16718" cy="22625"/>
            </a:xfrm>
            <a:custGeom>
              <a:rect b="b" l="l" r="r" t="t"/>
              <a:pathLst>
                <a:path extrusionOk="0" h="452" w="334">
                  <a:moveTo>
                    <a:pt x="235" y="0"/>
                  </a:moveTo>
                  <a:cubicBezTo>
                    <a:pt x="210" y="0"/>
                    <a:pt x="181" y="9"/>
                    <a:pt x="148" y="31"/>
                  </a:cubicBezTo>
                  <a:cubicBezTo>
                    <a:pt x="38" y="105"/>
                    <a:pt x="1" y="253"/>
                    <a:pt x="1" y="327"/>
                  </a:cubicBezTo>
                  <a:cubicBezTo>
                    <a:pt x="1" y="410"/>
                    <a:pt x="42" y="452"/>
                    <a:pt x="94" y="452"/>
                  </a:cubicBezTo>
                  <a:cubicBezTo>
                    <a:pt x="111" y="452"/>
                    <a:pt x="130" y="447"/>
                    <a:pt x="148" y="438"/>
                  </a:cubicBezTo>
                  <a:cubicBezTo>
                    <a:pt x="259" y="401"/>
                    <a:pt x="333" y="253"/>
                    <a:pt x="333" y="105"/>
                  </a:cubicBezTo>
                  <a:cubicBezTo>
                    <a:pt x="333" y="53"/>
                    <a:pt x="296" y="0"/>
                    <a:pt x="235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7"/>
            <p:cNvSpPr/>
            <p:nvPr/>
          </p:nvSpPr>
          <p:spPr>
            <a:xfrm>
              <a:off x="5434547" y="3527548"/>
              <a:ext cx="14866" cy="16218"/>
            </a:xfrm>
            <a:custGeom>
              <a:rect b="b" l="l" r="r" t="t"/>
              <a:pathLst>
                <a:path extrusionOk="0" h="324" w="297">
                  <a:moveTo>
                    <a:pt x="296" y="0"/>
                  </a:moveTo>
                  <a:cubicBezTo>
                    <a:pt x="296" y="111"/>
                    <a:pt x="222" y="259"/>
                    <a:pt x="111" y="296"/>
                  </a:cubicBezTo>
                  <a:cubicBezTo>
                    <a:pt x="259" y="259"/>
                    <a:pt x="296" y="111"/>
                    <a:pt x="296" y="0"/>
                  </a:cubicBezTo>
                  <a:close/>
                  <a:moveTo>
                    <a:pt x="1" y="296"/>
                  </a:moveTo>
                  <a:cubicBezTo>
                    <a:pt x="19" y="314"/>
                    <a:pt x="38" y="324"/>
                    <a:pt x="56" y="324"/>
                  </a:cubicBezTo>
                  <a:cubicBezTo>
                    <a:pt x="59" y="324"/>
                    <a:pt x="61" y="323"/>
                    <a:pt x="64" y="323"/>
                  </a:cubicBezTo>
                  <a:lnTo>
                    <a:pt x="64" y="323"/>
                  </a:lnTo>
                  <a:cubicBezTo>
                    <a:pt x="66" y="323"/>
                    <a:pt x="68" y="324"/>
                    <a:pt x="70" y="324"/>
                  </a:cubicBezTo>
                  <a:cubicBezTo>
                    <a:pt x="84" y="324"/>
                    <a:pt x="93" y="314"/>
                    <a:pt x="111" y="296"/>
                  </a:cubicBezTo>
                  <a:lnTo>
                    <a:pt x="111" y="296"/>
                  </a:lnTo>
                  <a:cubicBezTo>
                    <a:pt x="96" y="312"/>
                    <a:pt x="80" y="321"/>
                    <a:pt x="64" y="323"/>
                  </a:cubicBezTo>
                  <a:lnTo>
                    <a:pt x="64" y="323"/>
                  </a:lnTo>
                  <a:cubicBezTo>
                    <a:pt x="50" y="321"/>
                    <a:pt x="32" y="312"/>
                    <a:pt x="1" y="296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7"/>
            <p:cNvSpPr/>
            <p:nvPr/>
          </p:nvSpPr>
          <p:spPr>
            <a:xfrm>
              <a:off x="5434547" y="3522443"/>
              <a:ext cx="18570" cy="21323"/>
            </a:xfrm>
            <a:custGeom>
              <a:rect b="b" l="l" r="r" t="t"/>
              <a:pathLst>
                <a:path extrusionOk="0" h="426" w="371">
                  <a:moveTo>
                    <a:pt x="236" y="0"/>
                  </a:moveTo>
                  <a:cubicBezTo>
                    <a:pt x="213" y="0"/>
                    <a:pt x="185" y="10"/>
                    <a:pt x="148" y="28"/>
                  </a:cubicBezTo>
                  <a:cubicBezTo>
                    <a:pt x="74" y="65"/>
                    <a:pt x="1" y="213"/>
                    <a:pt x="1" y="287"/>
                  </a:cubicBezTo>
                  <a:cubicBezTo>
                    <a:pt x="1" y="361"/>
                    <a:pt x="38" y="398"/>
                    <a:pt x="38" y="398"/>
                  </a:cubicBezTo>
                  <a:cubicBezTo>
                    <a:pt x="56" y="416"/>
                    <a:pt x="74" y="426"/>
                    <a:pt x="98" y="426"/>
                  </a:cubicBezTo>
                  <a:cubicBezTo>
                    <a:pt x="121" y="426"/>
                    <a:pt x="148" y="416"/>
                    <a:pt x="185" y="398"/>
                  </a:cubicBezTo>
                  <a:cubicBezTo>
                    <a:pt x="259" y="361"/>
                    <a:pt x="370" y="213"/>
                    <a:pt x="370" y="102"/>
                  </a:cubicBezTo>
                  <a:cubicBezTo>
                    <a:pt x="370" y="65"/>
                    <a:pt x="296" y="28"/>
                    <a:pt x="296" y="28"/>
                  </a:cubicBezTo>
                  <a:cubicBezTo>
                    <a:pt x="278" y="10"/>
                    <a:pt x="259" y="0"/>
                    <a:pt x="236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7"/>
            <p:cNvSpPr/>
            <p:nvPr/>
          </p:nvSpPr>
          <p:spPr>
            <a:xfrm>
              <a:off x="5440103" y="3525696"/>
              <a:ext cx="7458" cy="11112"/>
            </a:xfrm>
            <a:custGeom>
              <a:rect b="b" l="l" r="r" t="t"/>
              <a:pathLst>
                <a:path extrusionOk="0" h="222" w="149">
                  <a:moveTo>
                    <a:pt x="111" y="0"/>
                  </a:moveTo>
                  <a:lnTo>
                    <a:pt x="111" y="37"/>
                  </a:lnTo>
                  <a:cubicBezTo>
                    <a:pt x="111" y="111"/>
                    <a:pt x="74" y="185"/>
                    <a:pt x="0" y="222"/>
                  </a:cubicBezTo>
                  <a:cubicBezTo>
                    <a:pt x="111" y="222"/>
                    <a:pt x="148" y="148"/>
                    <a:pt x="148" y="111"/>
                  </a:cubicBezTo>
                  <a:cubicBezTo>
                    <a:pt x="148" y="37"/>
                    <a:pt x="111" y="0"/>
                    <a:pt x="111" y="0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7"/>
            <p:cNvSpPr/>
            <p:nvPr/>
          </p:nvSpPr>
          <p:spPr>
            <a:xfrm>
              <a:off x="5436399" y="3525696"/>
              <a:ext cx="11162" cy="11112"/>
            </a:xfrm>
            <a:custGeom>
              <a:rect b="b" l="l" r="r" t="t"/>
              <a:pathLst>
                <a:path extrusionOk="0" h="222" w="223">
                  <a:moveTo>
                    <a:pt x="111" y="0"/>
                  </a:moveTo>
                  <a:cubicBezTo>
                    <a:pt x="37" y="37"/>
                    <a:pt x="1" y="148"/>
                    <a:pt x="37" y="185"/>
                  </a:cubicBezTo>
                  <a:lnTo>
                    <a:pt x="37" y="222"/>
                  </a:lnTo>
                  <a:lnTo>
                    <a:pt x="111" y="222"/>
                  </a:lnTo>
                  <a:cubicBezTo>
                    <a:pt x="185" y="185"/>
                    <a:pt x="222" y="111"/>
                    <a:pt x="222" y="37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7"/>
            <p:cNvSpPr/>
            <p:nvPr/>
          </p:nvSpPr>
          <p:spPr>
            <a:xfrm>
              <a:off x="5434547" y="3507176"/>
              <a:ext cx="18570" cy="35189"/>
            </a:xfrm>
            <a:custGeom>
              <a:rect b="b" l="l" r="r" t="t"/>
              <a:pathLst>
                <a:path extrusionOk="0" h="703" w="371">
                  <a:moveTo>
                    <a:pt x="296" y="0"/>
                  </a:moveTo>
                  <a:lnTo>
                    <a:pt x="1" y="222"/>
                  </a:lnTo>
                  <a:lnTo>
                    <a:pt x="74" y="666"/>
                  </a:lnTo>
                  <a:lnTo>
                    <a:pt x="111" y="703"/>
                  </a:lnTo>
                  <a:lnTo>
                    <a:pt x="38" y="222"/>
                  </a:lnTo>
                  <a:lnTo>
                    <a:pt x="370" y="37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7"/>
            <p:cNvSpPr/>
            <p:nvPr/>
          </p:nvSpPr>
          <p:spPr>
            <a:xfrm>
              <a:off x="5436399" y="3509028"/>
              <a:ext cx="16718" cy="33337"/>
            </a:xfrm>
            <a:custGeom>
              <a:rect b="b" l="l" r="r" t="t"/>
              <a:pathLst>
                <a:path extrusionOk="0" h="666" w="334">
                  <a:moveTo>
                    <a:pt x="333" y="0"/>
                  </a:moveTo>
                  <a:lnTo>
                    <a:pt x="1" y="185"/>
                  </a:lnTo>
                  <a:lnTo>
                    <a:pt x="74" y="666"/>
                  </a:lnTo>
                  <a:lnTo>
                    <a:pt x="259" y="555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7"/>
            <p:cNvSpPr/>
            <p:nvPr/>
          </p:nvSpPr>
          <p:spPr>
            <a:xfrm>
              <a:off x="5441955" y="3531202"/>
              <a:ext cx="5606" cy="5606"/>
            </a:xfrm>
            <a:custGeom>
              <a:rect b="b" l="l" r="r" t="t"/>
              <a:pathLst>
                <a:path extrusionOk="0" h="112" w="112">
                  <a:moveTo>
                    <a:pt x="74" y="1"/>
                  </a:moveTo>
                  <a:cubicBezTo>
                    <a:pt x="74" y="38"/>
                    <a:pt x="74" y="75"/>
                    <a:pt x="0" y="112"/>
                  </a:cubicBezTo>
                  <a:cubicBezTo>
                    <a:pt x="74" y="75"/>
                    <a:pt x="111" y="38"/>
                    <a:pt x="74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7"/>
            <p:cNvSpPr/>
            <p:nvPr/>
          </p:nvSpPr>
          <p:spPr>
            <a:xfrm>
              <a:off x="5440103" y="3531202"/>
              <a:ext cx="5606" cy="5606"/>
            </a:xfrm>
            <a:custGeom>
              <a:rect b="b" l="l" r="r" t="t"/>
              <a:pathLst>
                <a:path extrusionOk="0" h="112" w="112">
                  <a:moveTo>
                    <a:pt x="111" y="1"/>
                  </a:moveTo>
                  <a:cubicBezTo>
                    <a:pt x="37" y="1"/>
                    <a:pt x="0" y="38"/>
                    <a:pt x="0" y="112"/>
                  </a:cubicBezTo>
                  <a:lnTo>
                    <a:pt x="37" y="112"/>
                  </a:lnTo>
                  <a:cubicBezTo>
                    <a:pt x="37" y="75"/>
                    <a:pt x="111" y="38"/>
                    <a:pt x="111" y="1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7"/>
            <p:cNvSpPr/>
            <p:nvPr/>
          </p:nvSpPr>
          <p:spPr>
            <a:xfrm>
              <a:off x="5421582" y="3509028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" y="0"/>
                  </a:moveTo>
                  <a:lnTo>
                    <a:pt x="1" y="74"/>
                  </a:lnTo>
                  <a:lnTo>
                    <a:pt x="297" y="185"/>
                  </a:lnTo>
                  <a:lnTo>
                    <a:pt x="297" y="1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7"/>
            <p:cNvSpPr/>
            <p:nvPr/>
          </p:nvSpPr>
          <p:spPr>
            <a:xfrm>
              <a:off x="5436399" y="3507176"/>
              <a:ext cx="16718" cy="11162"/>
            </a:xfrm>
            <a:custGeom>
              <a:rect b="b" l="l" r="r" t="t"/>
              <a:pathLst>
                <a:path extrusionOk="0" h="223" w="334">
                  <a:moveTo>
                    <a:pt x="333" y="0"/>
                  </a:moveTo>
                  <a:lnTo>
                    <a:pt x="1" y="185"/>
                  </a:lnTo>
                  <a:lnTo>
                    <a:pt x="1" y="222"/>
                  </a:lnTo>
                  <a:lnTo>
                    <a:pt x="333" y="37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7"/>
            <p:cNvSpPr/>
            <p:nvPr/>
          </p:nvSpPr>
          <p:spPr>
            <a:xfrm>
              <a:off x="5421582" y="3499768"/>
              <a:ext cx="31535" cy="16718"/>
            </a:xfrm>
            <a:custGeom>
              <a:rect b="b" l="l" r="r" t="t"/>
              <a:pathLst>
                <a:path extrusionOk="0" h="334" w="630">
                  <a:moveTo>
                    <a:pt x="333" y="0"/>
                  </a:moveTo>
                  <a:lnTo>
                    <a:pt x="1" y="185"/>
                  </a:lnTo>
                  <a:lnTo>
                    <a:pt x="297" y="333"/>
                  </a:lnTo>
                  <a:lnTo>
                    <a:pt x="629" y="148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7"/>
            <p:cNvSpPr/>
            <p:nvPr/>
          </p:nvSpPr>
          <p:spPr>
            <a:xfrm>
              <a:off x="5177315" y="3359114"/>
              <a:ext cx="20422" cy="35239"/>
            </a:xfrm>
            <a:custGeom>
              <a:rect b="b" l="l" r="r" t="t"/>
              <a:pathLst>
                <a:path extrusionOk="0" h="704" w="408">
                  <a:moveTo>
                    <a:pt x="370" y="1"/>
                  </a:moveTo>
                  <a:lnTo>
                    <a:pt x="1" y="223"/>
                  </a:lnTo>
                  <a:lnTo>
                    <a:pt x="75" y="666"/>
                  </a:lnTo>
                  <a:lnTo>
                    <a:pt x="148" y="703"/>
                  </a:lnTo>
                  <a:lnTo>
                    <a:pt x="38" y="223"/>
                  </a:lnTo>
                  <a:lnTo>
                    <a:pt x="407" y="3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7"/>
            <p:cNvSpPr/>
            <p:nvPr/>
          </p:nvSpPr>
          <p:spPr>
            <a:xfrm>
              <a:off x="5179167" y="3360966"/>
              <a:ext cx="18570" cy="33387"/>
            </a:xfrm>
            <a:custGeom>
              <a:rect b="b" l="l" r="r" t="t"/>
              <a:pathLst>
                <a:path extrusionOk="0" h="667" w="371">
                  <a:moveTo>
                    <a:pt x="370" y="1"/>
                  </a:moveTo>
                  <a:lnTo>
                    <a:pt x="1" y="186"/>
                  </a:lnTo>
                  <a:lnTo>
                    <a:pt x="111" y="666"/>
                  </a:lnTo>
                  <a:lnTo>
                    <a:pt x="296" y="55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7"/>
            <p:cNvSpPr/>
            <p:nvPr/>
          </p:nvSpPr>
          <p:spPr>
            <a:xfrm>
              <a:off x="5184723" y="3373530"/>
              <a:ext cx="27831" cy="34188"/>
            </a:xfrm>
            <a:custGeom>
              <a:rect b="b" l="l" r="r" t="t"/>
              <a:pathLst>
                <a:path extrusionOk="0" h="683" w="556">
                  <a:moveTo>
                    <a:pt x="382" y="0"/>
                  </a:moveTo>
                  <a:cubicBezTo>
                    <a:pt x="343" y="0"/>
                    <a:pt x="301" y="14"/>
                    <a:pt x="259" y="45"/>
                  </a:cubicBezTo>
                  <a:cubicBezTo>
                    <a:pt x="111" y="119"/>
                    <a:pt x="0" y="378"/>
                    <a:pt x="0" y="489"/>
                  </a:cubicBezTo>
                  <a:cubicBezTo>
                    <a:pt x="0" y="595"/>
                    <a:pt x="57" y="682"/>
                    <a:pt x="144" y="682"/>
                  </a:cubicBezTo>
                  <a:cubicBezTo>
                    <a:pt x="178" y="682"/>
                    <a:pt x="217" y="668"/>
                    <a:pt x="259" y="637"/>
                  </a:cubicBezTo>
                  <a:cubicBezTo>
                    <a:pt x="407" y="563"/>
                    <a:pt x="555" y="378"/>
                    <a:pt x="555" y="193"/>
                  </a:cubicBezTo>
                  <a:cubicBezTo>
                    <a:pt x="555" y="87"/>
                    <a:pt x="479" y="0"/>
                    <a:pt x="382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7"/>
            <p:cNvSpPr/>
            <p:nvPr/>
          </p:nvSpPr>
          <p:spPr>
            <a:xfrm>
              <a:off x="5171759" y="3366972"/>
              <a:ext cx="35239" cy="40294"/>
            </a:xfrm>
            <a:custGeom>
              <a:rect b="b" l="l" r="r" t="t"/>
              <a:pathLst>
                <a:path extrusionOk="0" h="805" w="704">
                  <a:moveTo>
                    <a:pt x="689" y="167"/>
                  </a:moveTo>
                  <a:lnTo>
                    <a:pt x="703" y="176"/>
                  </a:lnTo>
                  <a:cubicBezTo>
                    <a:pt x="699" y="172"/>
                    <a:pt x="694" y="169"/>
                    <a:pt x="689" y="167"/>
                  </a:cubicBezTo>
                  <a:close/>
                  <a:moveTo>
                    <a:pt x="403" y="1"/>
                  </a:moveTo>
                  <a:cubicBezTo>
                    <a:pt x="370" y="1"/>
                    <a:pt x="333" y="10"/>
                    <a:pt x="296" y="29"/>
                  </a:cubicBezTo>
                  <a:cubicBezTo>
                    <a:pt x="112" y="139"/>
                    <a:pt x="1" y="361"/>
                    <a:pt x="1" y="509"/>
                  </a:cubicBezTo>
                  <a:cubicBezTo>
                    <a:pt x="1" y="583"/>
                    <a:pt x="38" y="620"/>
                    <a:pt x="112" y="694"/>
                  </a:cubicBezTo>
                  <a:lnTo>
                    <a:pt x="333" y="805"/>
                  </a:lnTo>
                  <a:cubicBezTo>
                    <a:pt x="296" y="768"/>
                    <a:pt x="259" y="731"/>
                    <a:pt x="259" y="620"/>
                  </a:cubicBezTo>
                  <a:cubicBezTo>
                    <a:pt x="259" y="435"/>
                    <a:pt x="370" y="250"/>
                    <a:pt x="518" y="176"/>
                  </a:cubicBezTo>
                  <a:cubicBezTo>
                    <a:pt x="543" y="176"/>
                    <a:pt x="600" y="160"/>
                    <a:pt x="647" y="160"/>
                  </a:cubicBezTo>
                  <a:cubicBezTo>
                    <a:pt x="663" y="160"/>
                    <a:pt x="677" y="162"/>
                    <a:pt x="689" y="167"/>
                  </a:cubicBezTo>
                  <a:lnTo>
                    <a:pt x="689" y="167"/>
                  </a:lnTo>
                  <a:lnTo>
                    <a:pt x="481" y="29"/>
                  </a:lnTo>
                  <a:cubicBezTo>
                    <a:pt x="463" y="10"/>
                    <a:pt x="435" y="1"/>
                    <a:pt x="40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7"/>
            <p:cNvSpPr/>
            <p:nvPr/>
          </p:nvSpPr>
          <p:spPr>
            <a:xfrm>
              <a:off x="5188427" y="3378785"/>
              <a:ext cx="18570" cy="23626"/>
            </a:xfrm>
            <a:custGeom>
              <a:rect b="b" l="l" r="r" t="t"/>
              <a:pathLst>
                <a:path extrusionOk="0" h="472" w="371">
                  <a:moveTo>
                    <a:pt x="261" y="1"/>
                  </a:moveTo>
                  <a:cubicBezTo>
                    <a:pt x="238" y="1"/>
                    <a:pt x="213" y="5"/>
                    <a:pt x="185" y="14"/>
                  </a:cubicBezTo>
                  <a:cubicBezTo>
                    <a:pt x="111" y="125"/>
                    <a:pt x="0" y="273"/>
                    <a:pt x="0" y="347"/>
                  </a:cubicBezTo>
                  <a:cubicBezTo>
                    <a:pt x="0" y="430"/>
                    <a:pt x="63" y="472"/>
                    <a:pt x="125" y="472"/>
                  </a:cubicBezTo>
                  <a:cubicBezTo>
                    <a:pt x="146" y="472"/>
                    <a:pt x="167" y="467"/>
                    <a:pt x="185" y="458"/>
                  </a:cubicBezTo>
                  <a:cubicBezTo>
                    <a:pt x="296" y="384"/>
                    <a:pt x="370" y="273"/>
                    <a:pt x="370" y="125"/>
                  </a:cubicBezTo>
                  <a:cubicBezTo>
                    <a:pt x="370" y="42"/>
                    <a:pt x="329" y="1"/>
                    <a:pt x="261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27"/>
            <p:cNvSpPr/>
            <p:nvPr/>
          </p:nvSpPr>
          <p:spPr>
            <a:xfrm>
              <a:off x="5190279" y="3386894"/>
              <a:ext cx="16718" cy="16218"/>
            </a:xfrm>
            <a:custGeom>
              <a:rect b="b" l="l" r="r" t="t"/>
              <a:pathLst>
                <a:path extrusionOk="0" h="324" w="334">
                  <a:moveTo>
                    <a:pt x="333" y="0"/>
                  </a:moveTo>
                  <a:lnTo>
                    <a:pt x="333" y="0"/>
                  </a:lnTo>
                  <a:cubicBezTo>
                    <a:pt x="296" y="111"/>
                    <a:pt x="259" y="222"/>
                    <a:pt x="148" y="296"/>
                  </a:cubicBezTo>
                  <a:cubicBezTo>
                    <a:pt x="259" y="222"/>
                    <a:pt x="333" y="111"/>
                    <a:pt x="333" y="0"/>
                  </a:cubicBezTo>
                  <a:close/>
                  <a:moveTo>
                    <a:pt x="0" y="296"/>
                  </a:moveTo>
                  <a:cubicBezTo>
                    <a:pt x="37" y="315"/>
                    <a:pt x="65" y="324"/>
                    <a:pt x="88" y="324"/>
                  </a:cubicBezTo>
                  <a:cubicBezTo>
                    <a:pt x="111" y="324"/>
                    <a:pt x="130" y="315"/>
                    <a:pt x="148" y="296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27"/>
            <p:cNvSpPr/>
            <p:nvPr/>
          </p:nvSpPr>
          <p:spPr>
            <a:xfrm>
              <a:off x="5188427" y="3380387"/>
              <a:ext cx="18570" cy="22725"/>
            </a:xfrm>
            <a:custGeom>
              <a:rect b="b" l="l" r="r" t="t"/>
              <a:pathLst>
                <a:path extrusionOk="0" h="454" w="371">
                  <a:moveTo>
                    <a:pt x="259" y="1"/>
                  </a:moveTo>
                  <a:cubicBezTo>
                    <a:pt x="231" y="1"/>
                    <a:pt x="204" y="19"/>
                    <a:pt x="185" y="56"/>
                  </a:cubicBezTo>
                  <a:cubicBezTo>
                    <a:pt x="111" y="93"/>
                    <a:pt x="0" y="241"/>
                    <a:pt x="0" y="315"/>
                  </a:cubicBezTo>
                  <a:cubicBezTo>
                    <a:pt x="0" y="352"/>
                    <a:pt x="37" y="426"/>
                    <a:pt x="37" y="426"/>
                  </a:cubicBezTo>
                  <a:cubicBezTo>
                    <a:pt x="74" y="445"/>
                    <a:pt x="102" y="454"/>
                    <a:pt x="125" y="454"/>
                  </a:cubicBezTo>
                  <a:cubicBezTo>
                    <a:pt x="148" y="454"/>
                    <a:pt x="167" y="445"/>
                    <a:pt x="185" y="426"/>
                  </a:cubicBezTo>
                  <a:cubicBezTo>
                    <a:pt x="296" y="352"/>
                    <a:pt x="370" y="241"/>
                    <a:pt x="370" y="130"/>
                  </a:cubicBezTo>
                  <a:cubicBezTo>
                    <a:pt x="370" y="93"/>
                    <a:pt x="333" y="56"/>
                    <a:pt x="333" y="56"/>
                  </a:cubicBezTo>
                  <a:cubicBezTo>
                    <a:pt x="315" y="19"/>
                    <a:pt x="287" y="1"/>
                    <a:pt x="259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27"/>
            <p:cNvSpPr/>
            <p:nvPr/>
          </p:nvSpPr>
          <p:spPr>
            <a:xfrm>
              <a:off x="5190279" y="3385042"/>
              <a:ext cx="13014" cy="12514"/>
            </a:xfrm>
            <a:custGeom>
              <a:rect b="b" l="l" r="r" t="t"/>
              <a:pathLst>
                <a:path extrusionOk="0" h="250" w="260">
                  <a:moveTo>
                    <a:pt x="185" y="0"/>
                  </a:moveTo>
                  <a:lnTo>
                    <a:pt x="185" y="37"/>
                  </a:lnTo>
                  <a:cubicBezTo>
                    <a:pt x="185" y="74"/>
                    <a:pt x="148" y="185"/>
                    <a:pt x="111" y="222"/>
                  </a:cubicBezTo>
                  <a:cubicBezTo>
                    <a:pt x="185" y="222"/>
                    <a:pt x="259" y="148"/>
                    <a:pt x="259" y="74"/>
                  </a:cubicBezTo>
                  <a:cubicBezTo>
                    <a:pt x="259" y="37"/>
                    <a:pt x="185" y="0"/>
                    <a:pt x="185" y="0"/>
                  </a:cubicBezTo>
                  <a:close/>
                  <a:moveTo>
                    <a:pt x="0" y="222"/>
                  </a:moveTo>
                  <a:cubicBezTo>
                    <a:pt x="19" y="241"/>
                    <a:pt x="47" y="250"/>
                    <a:pt x="70" y="250"/>
                  </a:cubicBezTo>
                  <a:cubicBezTo>
                    <a:pt x="93" y="250"/>
                    <a:pt x="111" y="241"/>
                    <a:pt x="111" y="222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27"/>
            <p:cNvSpPr/>
            <p:nvPr/>
          </p:nvSpPr>
          <p:spPr>
            <a:xfrm>
              <a:off x="5193983" y="3385042"/>
              <a:ext cx="9310" cy="11162"/>
            </a:xfrm>
            <a:custGeom>
              <a:rect b="b" l="l" r="r" t="t"/>
              <a:pathLst>
                <a:path extrusionOk="0" h="223" w="186">
                  <a:moveTo>
                    <a:pt x="74" y="0"/>
                  </a:moveTo>
                  <a:cubicBezTo>
                    <a:pt x="37" y="37"/>
                    <a:pt x="0" y="148"/>
                    <a:pt x="0" y="185"/>
                  </a:cubicBezTo>
                  <a:lnTo>
                    <a:pt x="0" y="222"/>
                  </a:lnTo>
                  <a:lnTo>
                    <a:pt x="74" y="222"/>
                  </a:lnTo>
                  <a:cubicBezTo>
                    <a:pt x="111" y="185"/>
                    <a:pt x="185" y="74"/>
                    <a:pt x="185" y="37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27"/>
            <p:cNvSpPr/>
            <p:nvPr/>
          </p:nvSpPr>
          <p:spPr>
            <a:xfrm>
              <a:off x="5188427" y="3366522"/>
              <a:ext cx="18570" cy="35239"/>
            </a:xfrm>
            <a:custGeom>
              <a:rect b="b" l="l" r="r" t="t"/>
              <a:pathLst>
                <a:path extrusionOk="0" h="704" w="371">
                  <a:moveTo>
                    <a:pt x="333" y="1"/>
                  </a:moveTo>
                  <a:lnTo>
                    <a:pt x="0" y="222"/>
                  </a:lnTo>
                  <a:lnTo>
                    <a:pt x="111" y="629"/>
                  </a:lnTo>
                  <a:lnTo>
                    <a:pt x="148" y="703"/>
                  </a:lnTo>
                  <a:lnTo>
                    <a:pt x="37" y="222"/>
                  </a:lnTo>
                  <a:lnTo>
                    <a:pt x="370" y="38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27"/>
            <p:cNvSpPr/>
            <p:nvPr/>
          </p:nvSpPr>
          <p:spPr>
            <a:xfrm>
              <a:off x="5190279" y="3368374"/>
              <a:ext cx="16718" cy="33387"/>
            </a:xfrm>
            <a:custGeom>
              <a:rect b="b" l="l" r="r" t="t"/>
              <a:pathLst>
                <a:path extrusionOk="0" h="667" w="334">
                  <a:moveTo>
                    <a:pt x="333" y="1"/>
                  </a:moveTo>
                  <a:lnTo>
                    <a:pt x="0" y="185"/>
                  </a:lnTo>
                  <a:lnTo>
                    <a:pt x="111" y="666"/>
                  </a:lnTo>
                  <a:lnTo>
                    <a:pt x="296" y="555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7"/>
            <p:cNvSpPr/>
            <p:nvPr/>
          </p:nvSpPr>
          <p:spPr>
            <a:xfrm>
              <a:off x="5199539" y="3388746"/>
              <a:ext cx="3754" cy="7458"/>
            </a:xfrm>
            <a:custGeom>
              <a:rect b="b" l="l" r="r" t="t"/>
              <a:pathLst>
                <a:path extrusionOk="0" h="149" w="75">
                  <a:moveTo>
                    <a:pt x="74" y="0"/>
                  </a:moveTo>
                  <a:cubicBezTo>
                    <a:pt x="74" y="74"/>
                    <a:pt x="0" y="111"/>
                    <a:pt x="0" y="148"/>
                  </a:cubicBezTo>
                  <a:cubicBezTo>
                    <a:pt x="74" y="111"/>
                    <a:pt x="74" y="74"/>
                    <a:pt x="74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7"/>
            <p:cNvSpPr/>
            <p:nvPr/>
          </p:nvSpPr>
          <p:spPr>
            <a:xfrm>
              <a:off x="5195835" y="3386894"/>
              <a:ext cx="5606" cy="7458"/>
            </a:xfrm>
            <a:custGeom>
              <a:rect b="b" l="l" r="r" t="t"/>
              <a:pathLst>
                <a:path extrusionOk="0" h="149" w="112">
                  <a:moveTo>
                    <a:pt x="74" y="0"/>
                  </a:moveTo>
                  <a:cubicBezTo>
                    <a:pt x="74" y="19"/>
                    <a:pt x="93" y="28"/>
                    <a:pt x="102" y="28"/>
                  </a:cubicBezTo>
                  <a:cubicBezTo>
                    <a:pt x="111" y="28"/>
                    <a:pt x="111" y="19"/>
                    <a:pt x="74" y="0"/>
                  </a:cubicBezTo>
                  <a:close/>
                  <a:moveTo>
                    <a:pt x="74" y="0"/>
                  </a:moveTo>
                  <a:lnTo>
                    <a:pt x="74" y="0"/>
                  </a:lnTo>
                  <a:cubicBezTo>
                    <a:pt x="37" y="37"/>
                    <a:pt x="0" y="111"/>
                    <a:pt x="0" y="148"/>
                  </a:cubicBezTo>
                  <a:lnTo>
                    <a:pt x="37" y="148"/>
                  </a:lnTo>
                  <a:cubicBezTo>
                    <a:pt x="37" y="111"/>
                    <a:pt x="74" y="37"/>
                    <a:pt x="74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7"/>
            <p:cNvSpPr/>
            <p:nvPr/>
          </p:nvSpPr>
          <p:spPr>
            <a:xfrm>
              <a:off x="5177315" y="3368374"/>
              <a:ext cx="13014" cy="9310"/>
            </a:xfrm>
            <a:custGeom>
              <a:rect b="b" l="l" r="r" t="t"/>
              <a:pathLst>
                <a:path extrusionOk="0" h="186" w="260">
                  <a:moveTo>
                    <a:pt x="1" y="1"/>
                  </a:moveTo>
                  <a:lnTo>
                    <a:pt x="1" y="38"/>
                  </a:lnTo>
                  <a:lnTo>
                    <a:pt x="259" y="185"/>
                  </a:lnTo>
                  <a:lnTo>
                    <a:pt x="259" y="1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7"/>
            <p:cNvSpPr/>
            <p:nvPr/>
          </p:nvSpPr>
          <p:spPr>
            <a:xfrm>
              <a:off x="5190279" y="3366522"/>
              <a:ext cx="16718" cy="11162"/>
            </a:xfrm>
            <a:custGeom>
              <a:rect b="b" l="l" r="r" t="t"/>
              <a:pathLst>
                <a:path extrusionOk="0" h="223" w="334">
                  <a:moveTo>
                    <a:pt x="333" y="1"/>
                  </a:moveTo>
                  <a:lnTo>
                    <a:pt x="0" y="185"/>
                  </a:lnTo>
                  <a:lnTo>
                    <a:pt x="0" y="222"/>
                  </a:lnTo>
                  <a:lnTo>
                    <a:pt x="333" y="38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7"/>
            <p:cNvSpPr/>
            <p:nvPr/>
          </p:nvSpPr>
          <p:spPr>
            <a:xfrm>
              <a:off x="5177315" y="3359114"/>
              <a:ext cx="29683" cy="16718"/>
            </a:xfrm>
            <a:custGeom>
              <a:rect b="b" l="l" r="r" t="t"/>
              <a:pathLst>
                <a:path extrusionOk="0" h="334" w="593">
                  <a:moveTo>
                    <a:pt x="370" y="1"/>
                  </a:moveTo>
                  <a:lnTo>
                    <a:pt x="1" y="186"/>
                  </a:lnTo>
                  <a:lnTo>
                    <a:pt x="259" y="333"/>
                  </a:lnTo>
                  <a:lnTo>
                    <a:pt x="592" y="14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7"/>
            <p:cNvSpPr/>
            <p:nvPr/>
          </p:nvSpPr>
          <p:spPr>
            <a:xfrm>
              <a:off x="5558533" y="3422033"/>
              <a:ext cx="18570" cy="35239"/>
            </a:xfrm>
            <a:custGeom>
              <a:rect b="b" l="l" r="r" t="t"/>
              <a:pathLst>
                <a:path extrusionOk="0" h="704" w="371">
                  <a:moveTo>
                    <a:pt x="333" y="1"/>
                  </a:moveTo>
                  <a:lnTo>
                    <a:pt x="1" y="223"/>
                  </a:lnTo>
                  <a:lnTo>
                    <a:pt x="111" y="629"/>
                  </a:lnTo>
                  <a:lnTo>
                    <a:pt x="148" y="703"/>
                  </a:lnTo>
                  <a:lnTo>
                    <a:pt x="38" y="223"/>
                  </a:lnTo>
                  <a:lnTo>
                    <a:pt x="370" y="38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7"/>
            <p:cNvSpPr/>
            <p:nvPr/>
          </p:nvSpPr>
          <p:spPr>
            <a:xfrm>
              <a:off x="5560385" y="3423885"/>
              <a:ext cx="16718" cy="33387"/>
            </a:xfrm>
            <a:custGeom>
              <a:rect b="b" l="l" r="r" t="t"/>
              <a:pathLst>
                <a:path extrusionOk="0" h="667" w="334">
                  <a:moveTo>
                    <a:pt x="333" y="1"/>
                  </a:moveTo>
                  <a:lnTo>
                    <a:pt x="1" y="186"/>
                  </a:lnTo>
                  <a:lnTo>
                    <a:pt x="111" y="666"/>
                  </a:lnTo>
                  <a:lnTo>
                    <a:pt x="296" y="555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7"/>
            <p:cNvSpPr/>
            <p:nvPr/>
          </p:nvSpPr>
          <p:spPr>
            <a:xfrm>
              <a:off x="5565941" y="3436398"/>
              <a:ext cx="27781" cy="33387"/>
            </a:xfrm>
            <a:custGeom>
              <a:rect b="b" l="l" r="r" t="t"/>
              <a:pathLst>
                <a:path extrusionOk="0" h="667" w="555">
                  <a:moveTo>
                    <a:pt x="385" y="0"/>
                  </a:moveTo>
                  <a:cubicBezTo>
                    <a:pt x="346" y="0"/>
                    <a:pt x="303" y="14"/>
                    <a:pt x="259" y="46"/>
                  </a:cubicBezTo>
                  <a:cubicBezTo>
                    <a:pt x="148" y="120"/>
                    <a:pt x="0" y="342"/>
                    <a:pt x="0" y="490"/>
                  </a:cubicBezTo>
                  <a:cubicBezTo>
                    <a:pt x="0" y="598"/>
                    <a:pt x="80" y="667"/>
                    <a:pt x="166" y="667"/>
                  </a:cubicBezTo>
                  <a:cubicBezTo>
                    <a:pt x="197" y="667"/>
                    <a:pt x="230" y="658"/>
                    <a:pt x="259" y="638"/>
                  </a:cubicBezTo>
                  <a:cubicBezTo>
                    <a:pt x="407" y="527"/>
                    <a:pt x="555" y="342"/>
                    <a:pt x="555" y="157"/>
                  </a:cubicBezTo>
                  <a:cubicBezTo>
                    <a:pt x="555" y="79"/>
                    <a:pt x="481" y="0"/>
                    <a:pt x="385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7"/>
            <p:cNvSpPr/>
            <p:nvPr/>
          </p:nvSpPr>
          <p:spPr>
            <a:xfrm>
              <a:off x="5554829" y="3429891"/>
              <a:ext cx="33387" cy="40294"/>
            </a:xfrm>
            <a:custGeom>
              <a:rect b="b" l="l" r="r" t="t"/>
              <a:pathLst>
                <a:path extrusionOk="0" h="805" w="667">
                  <a:moveTo>
                    <a:pt x="626" y="144"/>
                  </a:moveTo>
                  <a:cubicBezTo>
                    <a:pt x="624" y="144"/>
                    <a:pt x="621" y="144"/>
                    <a:pt x="618" y="144"/>
                  </a:cubicBezTo>
                  <a:lnTo>
                    <a:pt x="618" y="144"/>
                  </a:lnTo>
                  <a:lnTo>
                    <a:pt x="666" y="176"/>
                  </a:lnTo>
                  <a:cubicBezTo>
                    <a:pt x="654" y="152"/>
                    <a:pt x="641" y="144"/>
                    <a:pt x="626" y="144"/>
                  </a:cubicBezTo>
                  <a:close/>
                  <a:moveTo>
                    <a:pt x="380" y="1"/>
                  </a:moveTo>
                  <a:cubicBezTo>
                    <a:pt x="352" y="1"/>
                    <a:pt x="315" y="10"/>
                    <a:pt x="259" y="29"/>
                  </a:cubicBezTo>
                  <a:cubicBezTo>
                    <a:pt x="75" y="102"/>
                    <a:pt x="1" y="361"/>
                    <a:pt x="1" y="472"/>
                  </a:cubicBezTo>
                  <a:cubicBezTo>
                    <a:pt x="1" y="583"/>
                    <a:pt x="38" y="620"/>
                    <a:pt x="75" y="657"/>
                  </a:cubicBezTo>
                  <a:lnTo>
                    <a:pt x="296" y="805"/>
                  </a:lnTo>
                  <a:cubicBezTo>
                    <a:pt x="259" y="768"/>
                    <a:pt x="222" y="731"/>
                    <a:pt x="222" y="620"/>
                  </a:cubicBezTo>
                  <a:cubicBezTo>
                    <a:pt x="222" y="435"/>
                    <a:pt x="370" y="250"/>
                    <a:pt x="481" y="176"/>
                  </a:cubicBezTo>
                  <a:cubicBezTo>
                    <a:pt x="549" y="176"/>
                    <a:pt x="589" y="149"/>
                    <a:pt x="618" y="144"/>
                  </a:cubicBezTo>
                  <a:lnTo>
                    <a:pt x="618" y="144"/>
                  </a:lnTo>
                  <a:lnTo>
                    <a:pt x="444" y="29"/>
                  </a:lnTo>
                  <a:cubicBezTo>
                    <a:pt x="426" y="10"/>
                    <a:pt x="407" y="1"/>
                    <a:pt x="3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7"/>
            <p:cNvSpPr/>
            <p:nvPr/>
          </p:nvSpPr>
          <p:spPr>
            <a:xfrm>
              <a:off x="5569645" y="3441704"/>
              <a:ext cx="18570" cy="21824"/>
            </a:xfrm>
            <a:custGeom>
              <a:rect b="b" l="l" r="r" t="t"/>
              <a:pathLst>
                <a:path extrusionOk="0" h="436" w="371">
                  <a:moveTo>
                    <a:pt x="261" y="1"/>
                  </a:moveTo>
                  <a:cubicBezTo>
                    <a:pt x="238" y="1"/>
                    <a:pt x="213" y="5"/>
                    <a:pt x="185" y="14"/>
                  </a:cubicBezTo>
                  <a:cubicBezTo>
                    <a:pt x="74" y="51"/>
                    <a:pt x="0" y="236"/>
                    <a:pt x="0" y="347"/>
                  </a:cubicBezTo>
                  <a:cubicBezTo>
                    <a:pt x="0" y="401"/>
                    <a:pt x="60" y="436"/>
                    <a:pt x="121" y="436"/>
                  </a:cubicBezTo>
                  <a:cubicBezTo>
                    <a:pt x="143" y="436"/>
                    <a:pt x="165" y="431"/>
                    <a:pt x="185" y="421"/>
                  </a:cubicBezTo>
                  <a:cubicBezTo>
                    <a:pt x="296" y="384"/>
                    <a:pt x="370" y="236"/>
                    <a:pt x="370" y="125"/>
                  </a:cubicBezTo>
                  <a:cubicBezTo>
                    <a:pt x="370" y="42"/>
                    <a:pt x="329" y="1"/>
                    <a:pt x="261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7"/>
            <p:cNvSpPr/>
            <p:nvPr/>
          </p:nvSpPr>
          <p:spPr>
            <a:xfrm>
              <a:off x="5573349" y="3449813"/>
              <a:ext cx="14866" cy="15767"/>
            </a:xfrm>
            <a:custGeom>
              <a:rect b="b" l="l" r="r" t="t"/>
              <a:pathLst>
                <a:path extrusionOk="0" h="315" w="297">
                  <a:moveTo>
                    <a:pt x="296" y="0"/>
                  </a:moveTo>
                  <a:lnTo>
                    <a:pt x="296" y="0"/>
                  </a:lnTo>
                  <a:cubicBezTo>
                    <a:pt x="259" y="74"/>
                    <a:pt x="222" y="222"/>
                    <a:pt x="111" y="259"/>
                  </a:cubicBezTo>
                  <a:cubicBezTo>
                    <a:pt x="222" y="222"/>
                    <a:pt x="296" y="74"/>
                    <a:pt x="296" y="0"/>
                  </a:cubicBezTo>
                  <a:close/>
                  <a:moveTo>
                    <a:pt x="0" y="259"/>
                  </a:moveTo>
                  <a:cubicBezTo>
                    <a:pt x="19" y="296"/>
                    <a:pt x="37" y="315"/>
                    <a:pt x="56" y="315"/>
                  </a:cubicBezTo>
                  <a:cubicBezTo>
                    <a:pt x="74" y="315"/>
                    <a:pt x="93" y="296"/>
                    <a:pt x="111" y="259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7"/>
            <p:cNvSpPr/>
            <p:nvPr/>
          </p:nvSpPr>
          <p:spPr>
            <a:xfrm>
              <a:off x="5569645" y="3442856"/>
              <a:ext cx="18570" cy="21323"/>
            </a:xfrm>
            <a:custGeom>
              <a:rect b="b" l="l" r="r" t="t"/>
              <a:pathLst>
                <a:path extrusionOk="0" h="426" w="371">
                  <a:moveTo>
                    <a:pt x="273" y="1"/>
                  </a:moveTo>
                  <a:cubicBezTo>
                    <a:pt x="250" y="1"/>
                    <a:pt x="222" y="10"/>
                    <a:pt x="185" y="28"/>
                  </a:cubicBezTo>
                  <a:cubicBezTo>
                    <a:pt x="111" y="102"/>
                    <a:pt x="0" y="213"/>
                    <a:pt x="0" y="324"/>
                  </a:cubicBezTo>
                  <a:cubicBezTo>
                    <a:pt x="0" y="361"/>
                    <a:pt x="74" y="398"/>
                    <a:pt x="74" y="398"/>
                  </a:cubicBezTo>
                  <a:cubicBezTo>
                    <a:pt x="93" y="417"/>
                    <a:pt x="111" y="426"/>
                    <a:pt x="130" y="426"/>
                  </a:cubicBezTo>
                  <a:cubicBezTo>
                    <a:pt x="148" y="426"/>
                    <a:pt x="167" y="417"/>
                    <a:pt x="185" y="398"/>
                  </a:cubicBezTo>
                  <a:cubicBezTo>
                    <a:pt x="296" y="361"/>
                    <a:pt x="370" y="213"/>
                    <a:pt x="370" y="139"/>
                  </a:cubicBezTo>
                  <a:cubicBezTo>
                    <a:pt x="370" y="102"/>
                    <a:pt x="333" y="28"/>
                    <a:pt x="333" y="28"/>
                  </a:cubicBezTo>
                  <a:cubicBezTo>
                    <a:pt x="315" y="10"/>
                    <a:pt x="296" y="1"/>
                    <a:pt x="273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7"/>
            <p:cNvSpPr/>
            <p:nvPr/>
          </p:nvSpPr>
          <p:spPr>
            <a:xfrm>
              <a:off x="5573349" y="3447961"/>
              <a:ext cx="11162" cy="12514"/>
            </a:xfrm>
            <a:custGeom>
              <a:rect b="b" l="l" r="r" t="t"/>
              <a:pathLst>
                <a:path extrusionOk="0" h="250" w="223">
                  <a:moveTo>
                    <a:pt x="148" y="0"/>
                  </a:moveTo>
                  <a:lnTo>
                    <a:pt x="148" y="37"/>
                  </a:lnTo>
                  <a:cubicBezTo>
                    <a:pt x="148" y="74"/>
                    <a:pt x="111" y="185"/>
                    <a:pt x="74" y="222"/>
                  </a:cubicBezTo>
                  <a:cubicBezTo>
                    <a:pt x="148" y="222"/>
                    <a:pt x="222" y="111"/>
                    <a:pt x="222" y="74"/>
                  </a:cubicBezTo>
                  <a:cubicBezTo>
                    <a:pt x="222" y="37"/>
                    <a:pt x="148" y="0"/>
                    <a:pt x="148" y="0"/>
                  </a:cubicBezTo>
                  <a:close/>
                  <a:moveTo>
                    <a:pt x="0" y="222"/>
                  </a:moveTo>
                  <a:cubicBezTo>
                    <a:pt x="19" y="241"/>
                    <a:pt x="37" y="250"/>
                    <a:pt x="51" y="250"/>
                  </a:cubicBezTo>
                  <a:cubicBezTo>
                    <a:pt x="65" y="250"/>
                    <a:pt x="74" y="241"/>
                    <a:pt x="74" y="222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27"/>
            <p:cNvSpPr/>
            <p:nvPr/>
          </p:nvSpPr>
          <p:spPr>
            <a:xfrm>
              <a:off x="5573349" y="3447961"/>
              <a:ext cx="11162" cy="11162"/>
            </a:xfrm>
            <a:custGeom>
              <a:rect b="b" l="l" r="r" t="t"/>
              <a:pathLst>
                <a:path extrusionOk="0" h="223" w="223">
                  <a:moveTo>
                    <a:pt x="111" y="0"/>
                  </a:moveTo>
                  <a:cubicBezTo>
                    <a:pt x="37" y="37"/>
                    <a:pt x="0" y="111"/>
                    <a:pt x="37" y="185"/>
                  </a:cubicBezTo>
                  <a:lnTo>
                    <a:pt x="37" y="222"/>
                  </a:lnTo>
                  <a:lnTo>
                    <a:pt x="111" y="222"/>
                  </a:lnTo>
                  <a:cubicBezTo>
                    <a:pt x="148" y="185"/>
                    <a:pt x="222" y="74"/>
                    <a:pt x="222" y="37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27"/>
            <p:cNvSpPr/>
            <p:nvPr/>
          </p:nvSpPr>
          <p:spPr>
            <a:xfrm>
              <a:off x="5569645" y="3429441"/>
              <a:ext cx="18570" cy="33387"/>
            </a:xfrm>
            <a:custGeom>
              <a:rect b="b" l="l" r="r" t="t"/>
              <a:pathLst>
                <a:path extrusionOk="0" h="667" w="371">
                  <a:moveTo>
                    <a:pt x="333" y="1"/>
                  </a:moveTo>
                  <a:lnTo>
                    <a:pt x="0" y="222"/>
                  </a:lnTo>
                  <a:lnTo>
                    <a:pt x="111" y="629"/>
                  </a:lnTo>
                  <a:lnTo>
                    <a:pt x="148" y="666"/>
                  </a:lnTo>
                  <a:lnTo>
                    <a:pt x="74" y="222"/>
                  </a:lnTo>
                  <a:lnTo>
                    <a:pt x="370" y="38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27"/>
            <p:cNvSpPr/>
            <p:nvPr/>
          </p:nvSpPr>
          <p:spPr>
            <a:xfrm>
              <a:off x="5573349" y="3431293"/>
              <a:ext cx="14866" cy="31535"/>
            </a:xfrm>
            <a:custGeom>
              <a:rect b="b" l="l" r="r" t="t"/>
              <a:pathLst>
                <a:path extrusionOk="0" h="630" w="297">
                  <a:moveTo>
                    <a:pt x="296" y="1"/>
                  </a:moveTo>
                  <a:lnTo>
                    <a:pt x="0" y="185"/>
                  </a:lnTo>
                  <a:lnTo>
                    <a:pt x="74" y="629"/>
                  </a:lnTo>
                  <a:lnTo>
                    <a:pt x="259" y="55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27"/>
            <p:cNvSpPr/>
            <p:nvPr/>
          </p:nvSpPr>
          <p:spPr>
            <a:xfrm>
              <a:off x="5577053" y="3451665"/>
              <a:ext cx="7458" cy="7458"/>
            </a:xfrm>
            <a:custGeom>
              <a:rect b="b" l="l" r="r" t="t"/>
              <a:pathLst>
                <a:path extrusionOk="0" h="149" w="149">
                  <a:moveTo>
                    <a:pt x="74" y="0"/>
                  </a:moveTo>
                  <a:lnTo>
                    <a:pt x="74" y="0"/>
                  </a:lnTo>
                  <a:cubicBezTo>
                    <a:pt x="148" y="0"/>
                    <a:pt x="148" y="0"/>
                    <a:pt x="74" y="0"/>
                  </a:cubicBezTo>
                  <a:cubicBezTo>
                    <a:pt x="74" y="37"/>
                    <a:pt x="74" y="111"/>
                    <a:pt x="37" y="148"/>
                  </a:cubicBezTo>
                  <a:lnTo>
                    <a:pt x="0" y="148"/>
                  </a:lnTo>
                  <a:lnTo>
                    <a:pt x="37" y="148"/>
                  </a:lnTo>
                  <a:cubicBezTo>
                    <a:pt x="74" y="111"/>
                    <a:pt x="74" y="37"/>
                    <a:pt x="74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27"/>
            <p:cNvSpPr/>
            <p:nvPr/>
          </p:nvSpPr>
          <p:spPr>
            <a:xfrm>
              <a:off x="5577053" y="3449813"/>
              <a:ext cx="3754" cy="7458"/>
            </a:xfrm>
            <a:custGeom>
              <a:rect b="b" l="l" r="r" t="t"/>
              <a:pathLst>
                <a:path extrusionOk="0" h="149" w="75">
                  <a:moveTo>
                    <a:pt x="74" y="0"/>
                  </a:moveTo>
                  <a:cubicBezTo>
                    <a:pt x="37" y="37"/>
                    <a:pt x="0" y="74"/>
                    <a:pt x="0" y="148"/>
                  </a:cubicBezTo>
                  <a:lnTo>
                    <a:pt x="37" y="148"/>
                  </a:lnTo>
                  <a:cubicBezTo>
                    <a:pt x="37" y="74"/>
                    <a:pt x="74" y="37"/>
                    <a:pt x="74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27"/>
            <p:cNvSpPr/>
            <p:nvPr/>
          </p:nvSpPr>
          <p:spPr>
            <a:xfrm>
              <a:off x="5558533" y="3431293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" y="1"/>
                  </a:moveTo>
                  <a:lnTo>
                    <a:pt x="1" y="38"/>
                  </a:lnTo>
                  <a:lnTo>
                    <a:pt x="296" y="185"/>
                  </a:lnTo>
                  <a:lnTo>
                    <a:pt x="296" y="1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7"/>
            <p:cNvSpPr/>
            <p:nvPr/>
          </p:nvSpPr>
          <p:spPr>
            <a:xfrm>
              <a:off x="5573349" y="3429441"/>
              <a:ext cx="14866" cy="11162"/>
            </a:xfrm>
            <a:custGeom>
              <a:rect b="b" l="l" r="r" t="t"/>
              <a:pathLst>
                <a:path extrusionOk="0" h="223" w="297">
                  <a:moveTo>
                    <a:pt x="296" y="1"/>
                  </a:moveTo>
                  <a:lnTo>
                    <a:pt x="0" y="185"/>
                  </a:lnTo>
                  <a:lnTo>
                    <a:pt x="0" y="222"/>
                  </a:lnTo>
                  <a:lnTo>
                    <a:pt x="296" y="38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7"/>
            <p:cNvSpPr/>
            <p:nvPr/>
          </p:nvSpPr>
          <p:spPr>
            <a:xfrm>
              <a:off x="5558533" y="3422033"/>
              <a:ext cx="29683" cy="16718"/>
            </a:xfrm>
            <a:custGeom>
              <a:rect b="b" l="l" r="r" t="t"/>
              <a:pathLst>
                <a:path extrusionOk="0" h="334" w="593">
                  <a:moveTo>
                    <a:pt x="333" y="1"/>
                  </a:moveTo>
                  <a:lnTo>
                    <a:pt x="1" y="186"/>
                  </a:lnTo>
                  <a:lnTo>
                    <a:pt x="296" y="333"/>
                  </a:lnTo>
                  <a:lnTo>
                    <a:pt x="592" y="14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7"/>
            <p:cNvSpPr/>
            <p:nvPr/>
          </p:nvSpPr>
          <p:spPr>
            <a:xfrm>
              <a:off x="5177315" y="3264760"/>
              <a:ext cx="410901" cy="225798"/>
            </a:xfrm>
            <a:custGeom>
              <a:rect b="b" l="l" r="r" t="t"/>
              <a:pathLst>
                <a:path extrusionOk="0" h="4511" w="8209">
                  <a:moveTo>
                    <a:pt x="2736" y="0"/>
                  </a:moveTo>
                  <a:lnTo>
                    <a:pt x="1" y="1553"/>
                  </a:lnTo>
                  <a:lnTo>
                    <a:pt x="5177" y="4511"/>
                  </a:lnTo>
                  <a:lnTo>
                    <a:pt x="8208" y="2773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7"/>
            <p:cNvSpPr/>
            <p:nvPr/>
          </p:nvSpPr>
          <p:spPr>
            <a:xfrm>
              <a:off x="5177315" y="3342446"/>
              <a:ext cx="259135" cy="174041"/>
            </a:xfrm>
            <a:custGeom>
              <a:rect b="b" l="l" r="r" t="t"/>
              <a:pathLst>
                <a:path extrusionOk="0" h="3477" w="5177">
                  <a:moveTo>
                    <a:pt x="1" y="1"/>
                  </a:moveTo>
                  <a:lnTo>
                    <a:pt x="1" y="519"/>
                  </a:lnTo>
                  <a:lnTo>
                    <a:pt x="5177" y="3476"/>
                  </a:lnTo>
                  <a:lnTo>
                    <a:pt x="5177" y="29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7"/>
            <p:cNvSpPr/>
            <p:nvPr/>
          </p:nvSpPr>
          <p:spPr>
            <a:xfrm>
              <a:off x="5436399" y="3403512"/>
              <a:ext cx="151817" cy="112974"/>
            </a:xfrm>
            <a:custGeom>
              <a:rect b="b" l="l" r="r" t="t"/>
              <a:pathLst>
                <a:path extrusionOk="0" h="2257" w="3033">
                  <a:moveTo>
                    <a:pt x="3032" y="1"/>
                  </a:moveTo>
                  <a:lnTo>
                    <a:pt x="1" y="1739"/>
                  </a:lnTo>
                  <a:lnTo>
                    <a:pt x="1" y="2256"/>
                  </a:lnTo>
                  <a:lnTo>
                    <a:pt x="3032" y="519"/>
                  </a:lnTo>
                  <a:lnTo>
                    <a:pt x="3032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7"/>
            <p:cNvSpPr/>
            <p:nvPr/>
          </p:nvSpPr>
          <p:spPr>
            <a:xfrm>
              <a:off x="5195835" y="2920533"/>
              <a:ext cx="137001" cy="431224"/>
            </a:xfrm>
            <a:custGeom>
              <a:rect b="b" l="l" r="r" t="t"/>
              <a:pathLst>
                <a:path extrusionOk="0" h="8615" w="2737">
                  <a:moveTo>
                    <a:pt x="2736" y="1"/>
                  </a:moveTo>
                  <a:lnTo>
                    <a:pt x="0" y="1553"/>
                  </a:lnTo>
                  <a:lnTo>
                    <a:pt x="0" y="8615"/>
                  </a:lnTo>
                  <a:lnTo>
                    <a:pt x="2736" y="7062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7"/>
            <p:cNvSpPr/>
            <p:nvPr/>
          </p:nvSpPr>
          <p:spPr>
            <a:xfrm>
              <a:off x="5177315" y="2989008"/>
              <a:ext cx="18570" cy="362749"/>
            </a:xfrm>
            <a:custGeom>
              <a:rect b="b" l="l" r="r" t="t"/>
              <a:pathLst>
                <a:path extrusionOk="0" h="7247" w="371">
                  <a:moveTo>
                    <a:pt x="1" y="1"/>
                  </a:moveTo>
                  <a:lnTo>
                    <a:pt x="1" y="7062"/>
                  </a:lnTo>
                  <a:lnTo>
                    <a:pt x="370" y="7247"/>
                  </a:lnTo>
                  <a:lnTo>
                    <a:pt x="370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7"/>
            <p:cNvSpPr/>
            <p:nvPr/>
          </p:nvSpPr>
          <p:spPr>
            <a:xfrm>
              <a:off x="5177315" y="2907569"/>
              <a:ext cx="155521" cy="90750"/>
            </a:xfrm>
            <a:custGeom>
              <a:rect b="b" l="l" r="r" t="t"/>
              <a:pathLst>
                <a:path extrusionOk="0" h="1813" w="3107">
                  <a:moveTo>
                    <a:pt x="2736" y="1"/>
                  </a:moveTo>
                  <a:lnTo>
                    <a:pt x="1" y="1628"/>
                  </a:lnTo>
                  <a:lnTo>
                    <a:pt x="370" y="1812"/>
                  </a:lnTo>
                  <a:lnTo>
                    <a:pt x="3106" y="260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7"/>
            <p:cNvSpPr/>
            <p:nvPr/>
          </p:nvSpPr>
          <p:spPr>
            <a:xfrm>
              <a:off x="5221713" y="3222164"/>
              <a:ext cx="281359" cy="164781"/>
            </a:xfrm>
            <a:custGeom>
              <a:rect b="b" l="l" r="r" t="t"/>
              <a:pathLst>
                <a:path extrusionOk="0" h="3292" w="5621">
                  <a:moveTo>
                    <a:pt x="2108" y="1"/>
                  </a:moveTo>
                  <a:lnTo>
                    <a:pt x="1" y="1221"/>
                  </a:lnTo>
                  <a:lnTo>
                    <a:pt x="3550" y="3291"/>
                  </a:lnTo>
                  <a:lnTo>
                    <a:pt x="5620" y="2034"/>
                  </a:lnTo>
                  <a:lnTo>
                    <a:pt x="2108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7"/>
            <p:cNvSpPr/>
            <p:nvPr/>
          </p:nvSpPr>
          <p:spPr>
            <a:xfrm>
              <a:off x="5221713" y="3283231"/>
              <a:ext cx="177745" cy="168485"/>
            </a:xfrm>
            <a:custGeom>
              <a:rect b="b" l="l" r="r" t="t"/>
              <a:pathLst>
                <a:path extrusionOk="0" h="3366" w="3551">
                  <a:moveTo>
                    <a:pt x="1" y="1"/>
                  </a:moveTo>
                  <a:lnTo>
                    <a:pt x="1" y="1332"/>
                  </a:lnTo>
                  <a:lnTo>
                    <a:pt x="3550" y="3365"/>
                  </a:lnTo>
                  <a:lnTo>
                    <a:pt x="3550" y="20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7"/>
            <p:cNvSpPr/>
            <p:nvPr/>
          </p:nvSpPr>
          <p:spPr>
            <a:xfrm>
              <a:off x="5399408" y="3323975"/>
              <a:ext cx="103664" cy="127740"/>
            </a:xfrm>
            <a:custGeom>
              <a:rect b="b" l="l" r="r" t="t"/>
              <a:pathLst>
                <a:path extrusionOk="0" h="2552" w="2071">
                  <a:moveTo>
                    <a:pt x="2070" y="0"/>
                  </a:moveTo>
                  <a:lnTo>
                    <a:pt x="0" y="1257"/>
                  </a:lnTo>
                  <a:lnTo>
                    <a:pt x="0" y="2551"/>
                  </a:lnTo>
                  <a:lnTo>
                    <a:pt x="2070" y="1368"/>
                  </a:lnTo>
                  <a:lnTo>
                    <a:pt x="2070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7"/>
            <p:cNvSpPr/>
            <p:nvPr/>
          </p:nvSpPr>
          <p:spPr>
            <a:xfrm>
              <a:off x="5221713" y="3009381"/>
              <a:ext cx="281359" cy="164731"/>
            </a:xfrm>
            <a:custGeom>
              <a:rect b="b" l="l" r="r" t="t"/>
              <a:pathLst>
                <a:path extrusionOk="0" h="3291" w="5621">
                  <a:moveTo>
                    <a:pt x="2108" y="0"/>
                  </a:moveTo>
                  <a:lnTo>
                    <a:pt x="1" y="1257"/>
                  </a:lnTo>
                  <a:lnTo>
                    <a:pt x="3550" y="3291"/>
                  </a:lnTo>
                  <a:lnTo>
                    <a:pt x="5620" y="2034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7"/>
            <p:cNvSpPr/>
            <p:nvPr/>
          </p:nvSpPr>
          <p:spPr>
            <a:xfrm>
              <a:off x="5221713" y="3072299"/>
              <a:ext cx="177745" cy="294273"/>
            </a:xfrm>
            <a:custGeom>
              <a:rect b="b" l="l" r="r" t="t"/>
              <a:pathLst>
                <a:path extrusionOk="0" h="5879" w="3551">
                  <a:moveTo>
                    <a:pt x="1" y="0"/>
                  </a:moveTo>
                  <a:lnTo>
                    <a:pt x="1" y="3845"/>
                  </a:lnTo>
                  <a:lnTo>
                    <a:pt x="3550" y="5879"/>
                  </a:lnTo>
                  <a:lnTo>
                    <a:pt x="3550" y="20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7"/>
            <p:cNvSpPr/>
            <p:nvPr/>
          </p:nvSpPr>
          <p:spPr>
            <a:xfrm>
              <a:off x="5242086" y="3096326"/>
              <a:ext cx="138853" cy="253579"/>
            </a:xfrm>
            <a:custGeom>
              <a:rect b="b" l="l" r="r" t="t"/>
              <a:pathLst>
                <a:path extrusionOk="0" h="5066" w="2774">
                  <a:moveTo>
                    <a:pt x="1" y="1"/>
                  </a:moveTo>
                  <a:lnTo>
                    <a:pt x="1" y="3439"/>
                  </a:lnTo>
                  <a:lnTo>
                    <a:pt x="2773" y="5066"/>
                  </a:lnTo>
                  <a:lnTo>
                    <a:pt x="2773" y="15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7"/>
            <p:cNvSpPr/>
            <p:nvPr/>
          </p:nvSpPr>
          <p:spPr>
            <a:xfrm>
              <a:off x="5314265" y="3227720"/>
              <a:ext cx="31485" cy="18570"/>
            </a:xfrm>
            <a:custGeom>
              <a:rect b="b" l="l" r="r" t="t"/>
              <a:pathLst>
                <a:path extrusionOk="0" h="371" w="629">
                  <a:moveTo>
                    <a:pt x="259" y="1"/>
                  </a:moveTo>
                  <a:lnTo>
                    <a:pt x="0" y="149"/>
                  </a:lnTo>
                  <a:lnTo>
                    <a:pt x="370" y="370"/>
                  </a:lnTo>
                  <a:lnTo>
                    <a:pt x="629" y="223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7"/>
            <p:cNvSpPr/>
            <p:nvPr/>
          </p:nvSpPr>
          <p:spPr>
            <a:xfrm>
              <a:off x="5314265" y="3235128"/>
              <a:ext cx="18570" cy="33387"/>
            </a:xfrm>
            <a:custGeom>
              <a:rect b="b" l="l" r="r" t="t"/>
              <a:pathLst>
                <a:path extrusionOk="0" h="667" w="371">
                  <a:moveTo>
                    <a:pt x="0" y="1"/>
                  </a:moveTo>
                  <a:lnTo>
                    <a:pt x="0" y="444"/>
                  </a:lnTo>
                  <a:lnTo>
                    <a:pt x="370" y="666"/>
                  </a:lnTo>
                  <a:lnTo>
                    <a:pt x="370" y="2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7"/>
            <p:cNvSpPr/>
            <p:nvPr/>
          </p:nvSpPr>
          <p:spPr>
            <a:xfrm>
              <a:off x="5332785" y="3238832"/>
              <a:ext cx="12964" cy="29683"/>
            </a:xfrm>
            <a:custGeom>
              <a:rect b="b" l="l" r="r" t="t"/>
              <a:pathLst>
                <a:path extrusionOk="0" h="593" w="259">
                  <a:moveTo>
                    <a:pt x="259" y="1"/>
                  </a:moveTo>
                  <a:lnTo>
                    <a:pt x="0" y="148"/>
                  </a:lnTo>
                  <a:lnTo>
                    <a:pt x="0" y="592"/>
                  </a:lnTo>
                  <a:lnTo>
                    <a:pt x="259" y="407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7"/>
            <p:cNvSpPr/>
            <p:nvPr/>
          </p:nvSpPr>
          <p:spPr>
            <a:xfrm>
              <a:off x="5314265" y="3272169"/>
              <a:ext cx="31485" cy="20372"/>
            </a:xfrm>
            <a:custGeom>
              <a:rect b="b" l="l" r="r" t="t"/>
              <a:pathLst>
                <a:path extrusionOk="0" h="407" w="629">
                  <a:moveTo>
                    <a:pt x="259" y="0"/>
                  </a:moveTo>
                  <a:lnTo>
                    <a:pt x="0" y="185"/>
                  </a:lnTo>
                  <a:lnTo>
                    <a:pt x="370" y="407"/>
                  </a:lnTo>
                  <a:lnTo>
                    <a:pt x="629" y="222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7"/>
            <p:cNvSpPr/>
            <p:nvPr/>
          </p:nvSpPr>
          <p:spPr>
            <a:xfrm>
              <a:off x="5314265" y="3281379"/>
              <a:ext cx="18570" cy="31535"/>
            </a:xfrm>
            <a:custGeom>
              <a:rect b="b" l="l" r="r" t="t"/>
              <a:pathLst>
                <a:path extrusionOk="0" h="630" w="371">
                  <a:moveTo>
                    <a:pt x="0" y="1"/>
                  </a:moveTo>
                  <a:lnTo>
                    <a:pt x="0" y="408"/>
                  </a:lnTo>
                  <a:lnTo>
                    <a:pt x="370" y="629"/>
                  </a:lnTo>
                  <a:lnTo>
                    <a:pt x="370" y="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7"/>
            <p:cNvSpPr/>
            <p:nvPr/>
          </p:nvSpPr>
          <p:spPr>
            <a:xfrm>
              <a:off x="5332785" y="3283231"/>
              <a:ext cx="12964" cy="29683"/>
            </a:xfrm>
            <a:custGeom>
              <a:rect b="b" l="l" r="r" t="t"/>
              <a:pathLst>
                <a:path extrusionOk="0" h="593" w="259">
                  <a:moveTo>
                    <a:pt x="259" y="1"/>
                  </a:moveTo>
                  <a:lnTo>
                    <a:pt x="0" y="186"/>
                  </a:lnTo>
                  <a:lnTo>
                    <a:pt x="0" y="592"/>
                  </a:lnTo>
                  <a:lnTo>
                    <a:pt x="259" y="408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7"/>
            <p:cNvSpPr/>
            <p:nvPr/>
          </p:nvSpPr>
          <p:spPr>
            <a:xfrm>
              <a:off x="5260606" y="3128561"/>
              <a:ext cx="31485" cy="51106"/>
            </a:xfrm>
            <a:custGeom>
              <a:rect b="b" l="l" r="r" t="t"/>
              <a:pathLst>
                <a:path extrusionOk="0" h="1021" w="629">
                  <a:moveTo>
                    <a:pt x="157" y="0"/>
                  </a:moveTo>
                  <a:cubicBezTo>
                    <a:pt x="128" y="0"/>
                    <a:pt x="101" y="9"/>
                    <a:pt x="74" y="22"/>
                  </a:cubicBezTo>
                  <a:lnTo>
                    <a:pt x="0" y="170"/>
                  </a:lnTo>
                  <a:lnTo>
                    <a:pt x="37" y="281"/>
                  </a:lnTo>
                  <a:lnTo>
                    <a:pt x="37" y="318"/>
                  </a:lnTo>
                  <a:cubicBezTo>
                    <a:pt x="37" y="540"/>
                    <a:pt x="185" y="762"/>
                    <a:pt x="370" y="910"/>
                  </a:cubicBezTo>
                  <a:lnTo>
                    <a:pt x="407" y="1021"/>
                  </a:lnTo>
                  <a:lnTo>
                    <a:pt x="555" y="910"/>
                  </a:lnTo>
                  <a:cubicBezTo>
                    <a:pt x="592" y="873"/>
                    <a:pt x="629" y="762"/>
                    <a:pt x="629" y="688"/>
                  </a:cubicBezTo>
                  <a:cubicBezTo>
                    <a:pt x="629" y="466"/>
                    <a:pt x="481" y="207"/>
                    <a:pt x="333" y="96"/>
                  </a:cubicBezTo>
                  <a:cubicBezTo>
                    <a:pt x="263" y="26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7"/>
            <p:cNvSpPr/>
            <p:nvPr/>
          </p:nvSpPr>
          <p:spPr>
            <a:xfrm>
              <a:off x="5251346" y="3132666"/>
              <a:ext cx="33337" cy="44799"/>
            </a:xfrm>
            <a:custGeom>
              <a:rect b="b" l="l" r="r" t="t"/>
              <a:pathLst>
                <a:path extrusionOk="0" h="895" w="666">
                  <a:moveTo>
                    <a:pt x="211" y="0"/>
                  </a:moveTo>
                  <a:cubicBezTo>
                    <a:pt x="104" y="0"/>
                    <a:pt x="26" y="83"/>
                    <a:pt x="0" y="236"/>
                  </a:cubicBezTo>
                  <a:cubicBezTo>
                    <a:pt x="0" y="458"/>
                    <a:pt x="111" y="680"/>
                    <a:pt x="296" y="828"/>
                  </a:cubicBezTo>
                  <a:cubicBezTo>
                    <a:pt x="366" y="874"/>
                    <a:pt x="428" y="895"/>
                    <a:pt x="481" y="895"/>
                  </a:cubicBezTo>
                  <a:cubicBezTo>
                    <a:pt x="596" y="895"/>
                    <a:pt x="666" y="795"/>
                    <a:pt x="666" y="643"/>
                  </a:cubicBezTo>
                  <a:cubicBezTo>
                    <a:pt x="666" y="421"/>
                    <a:pt x="555" y="199"/>
                    <a:pt x="370" y="51"/>
                  </a:cubicBezTo>
                  <a:cubicBezTo>
                    <a:pt x="313" y="17"/>
                    <a:pt x="259" y="0"/>
                    <a:pt x="211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7"/>
            <p:cNvSpPr/>
            <p:nvPr/>
          </p:nvSpPr>
          <p:spPr>
            <a:xfrm>
              <a:off x="5255050" y="3137070"/>
              <a:ext cx="27781" cy="36140"/>
            </a:xfrm>
            <a:custGeom>
              <a:rect b="b" l="l" r="r" t="t"/>
              <a:pathLst>
                <a:path extrusionOk="0" h="722" w="555">
                  <a:moveTo>
                    <a:pt x="111" y="0"/>
                  </a:moveTo>
                  <a:cubicBezTo>
                    <a:pt x="37" y="37"/>
                    <a:pt x="0" y="111"/>
                    <a:pt x="37" y="148"/>
                  </a:cubicBezTo>
                  <a:cubicBezTo>
                    <a:pt x="37" y="111"/>
                    <a:pt x="37" y="37"/>
                    <a:pt x="111" y="0"/>
                  </a:cubicBezTo>
                  <a:close/>
                  <a:moveTo>
                    <a:pt x="37" y="148"/>
                  </a:moveTo>
                  <a:lnTo>
                    <a:pt x="37" y="148"/>
                  </a:lnTo>
                  <a:cubicBezTo>
                    <a:pt x="0" y="370"/>
                    <a:pt x="111" y="592"/>
                    <a:pt x="333" y="666"/>
                  </a:cubicBezTo>
                  <a:cubicBezTo>
                    <a:pt x="148" y="555"/>
                    <a:pt x="37" y="333"/>
                    <a:pt x="37" y="148"/>
                  </a:cubicBezTo>
                  <a:close/>
                  <a:moveTo>
                    <a:pt x="333" y="666"/>
                  </a:moveTo>
                  <a:lnTo>
                    <a:pt x="333" y="666"/>
                  </a:lnTo>
                  <a:cubicBezTo>
                    <a:pt x="389" y="703"/>
                    <a:pt x="435" y="721"/>
                    <a:pt x="472" y="721"/>
                  </a:cubicBezTo>
                  <a:cubicBezTo>
                    <a:pt x="509" y="721"/>
                    <a:pt x="536" y="703"/>
                    <a:pt x="555" y="666"/>
                  </a:cubicBezTo>
                  <a:lnTo>
                    <a:pt x="555" y="666"/>
                  </a:lnTo>
                  <a:cubicBezTo>
                    <a:pt x="518" y="684"/>
                    <a:pt x="490" y="693"/>
                    <a:pt x="458" y="693"/>
                  </a:cubicBezTo>
                  <a:cubicBezTo>
                    <a:pt x="426" y="693"/>
                    <a:pt x="389" y="684"/>
                    <a:pt x="333" y="666"/>
                  </a:cubicBezTo>
                  <a:close/>
                </a:path>
              </a:pathLst>
            </a:custGeom>
            <a:solidFill>
              <a:srgbClr val="D1C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7"/>
            <p:cNvSpPr/>
            <p:nvPr/>
          </p:nvSpPr>
          <p:spPr>
            <a:xfrm>
              <a:off x="5255050" y="3137521"/>
              <a:ext cx="27781" cy="36140"/>
            </a:xfrm>
            <a:custGeom>
              <a:rect b="b" l="l" r="r" t="t"/>
              <a:pathLst>
                <a:path extrusionOk="0" h="722" w="555">
                  <a:moveTo>
                    <a:pt x="167" y="0"/>
                  </a:moveTo>
                  <a:cubicBezTo>
                    <a:pt x="130" y="0"/>
                    <a:pt x="93" y="10"/>
                    <a:pt x="37" y="28"/>
                  </a:cubicBezTo>
                  <a:cubicBezTo>
                    <a:pt x="0" y="102"/>
                    <a:pt x="0" y="139"/>
                    <a:pt x="0" y="176"/>
                  </a:cubicBezTo>
                  <a:cubicBezTo>
                    <a:pt x="0" y="361"/>
                    <a:pt x="148" y="583"/>
                    <a:pt x="296" y="694"/>
                  </a:cubicBezTo>
                  <a:cubicBezTo>
                    <a:pt x="333" y="712"/>
                    <a:pt x="379" y="721"/>
                    <a:pt x="421" y="721"/>
                  </a:cubicBezTo>
                  <a:cubicBezTo>
                    <a:pt x="463" y="721"/>
                    <a:pt x="499" y="712"/>
                    <a:pt x="518" y="694"/>
                  </a:cubicBezTo>
                  <a:cubicBezTo>
                    <a:pt x="555" y="657"/>
                    <a:pt x="555" y="583"/>
                    <a:pt x="555" y="546"/>
                  </a:cubicBezTo>
                  <a:cubicBezTo>
                    <a:pt x="555" y="361"/>
                    <a:pt x="444" y="139"/>
                    <a:pt x="296" y="28"/>
                  </a:cubicBezTo>
                  <a:cubicBezTo>
                    <a:pt x="241" y="10"/>
                    <a:pt x="204" y="0"/>
                    <a:pt x="167" y="0"/>
                  </a:cubicBezTo>
                  <a:close/>
                </a:path>
              </a:pathLst>
            </a:custGeom>
            <a:solidFill>
              <a:srgbClr val="BD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7"/>
            <p:cNvSpPr/>
            <p:nvPr/>
          </p:nvSpPr>
          <p:spPr>
            <a:xfrm>
              <a:off x="5269866" y="3153689"/>
              <a:ext cx="1902" cy="2753"/>
            </a:xfrm>
            <a:custGeom>
              <a:rect b="b" l="l" r="r" t="t"/>
              <a:pathLst>
                <a:path extrusionOk="0" h="55" w="38">
                  <a:moveTo>
                    <a:pt x="0" y="1"/>
                  </a:moveTo>
                  <a:lnTo>
                    <a:pt x="0" y="38"/>
                  </a:lnTo>
                  <a:cubicBezTo>
                    <a:pt x="12" y="50"/>
                    <a:pt x="21" y="54"/>
                    <a:pt x="26" y="54"/>
                  </a:cubicBezTo>
                  <a:cubicBezTo>
                    <a:pt x="37" y="54"/>
                    <a:pt x="37" y="38"/>
                    <a:pt x="37" y="3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7"/>
            <p:cNvSpPr/>
            <p:nvPr/>
          </p:nvSpPr>
          <p:spPr>
            <a:xfrm>
              <a:off x="5269866" y="3144479"/>
              <a:ext cx="1902" cy="11112"/>
            </a:xfrm>
            <a:custGeom>
              <a:rect b="b" l="l" r="r" t="t"/>
              <a:pathLst>
                <a:path extrusionOk="0" h="222" w="38">
                  <a:moveTo>
                    <a:pt x="37" y="37"/>
                  </a:moveTo>
                  <a:lnTo>
                    <a:pt x="37" y="37"/>
                  </a:lnTo>
                  <a:lnTo>
                    <a:pt x="37" y="222"/>
                  </a:lnTo>
                  <a:lnTo>
                    <a:pt x="37" y="222"/>
                  </a:lnTo>
                  <a:lnTo>
                    <a:pt x="37" y="222"/>
                  </a:lnTo>
                  <a:lnTo>
                    <a:pt x="37" y="222"/>
                  </a:lnTo>
                  <a:lnTo>
                    <a:pt x="37" y="37"/>
                  </a:lnTo>
                  <a:cubicBezTo>
                    <a:pt x="0" y="0"/>
                    <a:pt x="0" y="0"/>
                    <a:pt x="37" y="3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7"/>
            <p:cNvSpPr/>
            <p:nvPr/>
          </p:nvSpPr>
          <p:spPr>
            <a:xfrm>
              <a:off x="5269866" y="3155541"/>
              <a:ext cx="1652" cy="901"/>
            </a:xfrm>
            <a:custGeom>
              <a:rect b="b" l="l" r="r" t="t"/>
              <a:pathLst>
                <a:path extrusionOk="0" h="18" w="33">
                  <a:moveTo>
                    <a:pt x="0" y="1"/>
                  </a:moveTo>
                  <a:cubicBezTo>
                    <a:pt x="12" y="13"/>
                    <a:pt x="21" y="17"/>
                    <a:pt x="25" y="17"/>
                  </a:cubicBezTo>
                  <a:cubicBezTo>
                    <a:pt x="33" y="17"/>
                    <a:pt x="25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7"/>
            <p:cNvSpPr/>
            <p:nvPr/>
          </p:nvSpPr>
          <p:spPr>
            <a:xfrm>
              <a:off x="5269866" y="3155541"/>
              <a:ext cx="1902" cy="50"/>
            </a:xfrm>
            <a:custGeom>
              <a:rect b="b" l="l" r="r" t="t"/>
              <a:pathLst>
                <a:path extrusionOk="0" h="1" w="38">
                  <a:moveTo>
                    <a:pt x="37" y="1"/>
                  </a:moveTo>
                  <a:lnTo>
                    <a:pt x="37" y="1"/>
                  </a:lnTo>
                  <a:cubicBezTo>
                    <a:pt x="0" y="1"/>
                    <a:pt x="0" y="1"/>
                    <a:pt x="37" y="1"/>
                  </a:cubicBezTo>
                  <a:cubicBezTo>
                    <a:pt x="0" y="1"/>
                    <a:pt x="0" y="1"/>
                    <a:pt x="37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7"/>
            <p:cNvSpPr/>
            <p:nvPr/>
          </p:nvSpPr>
          <p:spPr>
            <a:xfrm>
              <a:off x="5253198" y="3182520"/>
              <a:ext cx="31485" cy="37842"/>
            </a:xfrm>
            <a:custGeom>
              <a:rect b="b" l="l" r="r" t="t"/>
              <a:pathLst>
                <a:path extrusionOk="0" h="756" w="629">
                  <a:moveTo>
                    <a:pt x="287" y="0"/>
                  </a:moveTo>
                  <a:cubicBezTo>
                    <a:pt x="267" y="0"/>
                    <a:pt x="247" y="4"/>
                    <a:pt x="222" y="16"/>
                  </a:cubicBezTo>
                  <a:lnTo>
                    <a:pt x="0" y="127"/>
                  </a:lnTo>
                  <a:lnTo>
                    <a:pt x="37" y="201"/>
                  </a:lnTo>
                  <a:cubicBezTo>
                    <a:pt x="37" y="386"/>
                    <a:pt x="148" y="571"/>
                    <a:pt x="259" y="682"/>
                  </a:cubicBezTo>
                  <a:lnTo>
                    <a:pt x="333" y="756"/>
                  </a:lnTo>
                  <a:lnTo>
                    <a:pt x="555" y="608"/>
                  </a:lnTo>
                  <a:cubicBezTo>
                    <a:pt x="592" y="608"/>
                    <a:pt x="629" y="571"/>
                    <a:pt x="629" y="497"/>
                  </a:cubicBezTo>
                  <a:cubicBezTo>
                    <a:pt x="629" y="312"/>
                    <a:pt x="555" y="127"/>
                    <a:pt x="407" y="16"/>
                  </a:cubicBezTo>
                  <a:cubicBezTo>
                    <a:pt x="358" y="16"/>
                    <a:pt x="325" y="0"/>
                    <a:pt x="287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7"/>
            <p:cNvSpPr/>
            <p:nvPr/>
          </p:nvSpPr>
          <p:spPr>
            <a:xfrm>
              <a:off x="5249494" y="3188126"/>
              <a:ext cx="24127" cy="34488"/>
            </a:xfrm>
            <a:custGeom>
              <a:rect b="b" l="l" r="r" t="t"/>
              <a:pathLst>
                <a:path extrusionOk="0" h="689" w="482">
                  <a:moveTo>
                    <a:pt x="155" y="0"/>
                  </a:moveTo>
                  <a:cubicBezTo>
                    <a:pt x="85" y="0"/>
                    <a:pt x="26" y="75"/>
                    <a:pt x="0" y="200"/>
                  </a:cubicBezTo>
                  <a:cubicBezTo>
                    <a:pt x="0" y="385"/>
                    <a:pt x="74" y="570"/>
                    <a:pt x="222" y="644"/>
                  </a:cubicBezTo>
                  <a:cubicBezTo>
                    <a:pt x="264" y="675"/>
                    <a:pt x="303" y="689"/>
                    <a:pt x="337" y="689"/>
                  </a:cubicBezTo>
                  <a:cubicBezTo>
                    <a:pt x="424" y="689"/>
                    <a:pt x="481" y="602"/>
                    <a:pt x="481" y="496"/>
                  </a:cubicBezTo>
                  <a:cubicBezTo>
                    <a:pt x="481" y="311"/>
                    <a:pt x="407" y="126"/>
                    <a:pt x="259" y="52"/>
                  </a:cubicBezTo>
                  <a:cubicBezTo>
                    <a:pt x="224" y="17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7"/>
            <p:cNvSpPr/>
            <p:nvPr/>
          </p:nvSpPr>
          <p:spPr>
            <a:xfrm>
              <a:off x="5253198" y="3228771"/>
              <a:ext cx="31485" cy="37892"/>
            </a:xfrm>
            <a:custGeom>
              <a:rect b="b" l="l" r="r" t="t"/>
              <a:pathLst>
                <a:path extrusionOk="0" h="757" w="629">
                  <a:moveTo>
                    <a:pt x="287" y="0"/>
                  </a:moveTo>
                  <a:cubicBezTo>
                    <a:pt x="267" y="0"/>
                    <a:pt x="247" y="4"/>
                    <a:pt x="222" y="17"/>
                  </a:cubicBezTo>
                  <a:lnTo>
                    <a:pt x="0" y="128"/>
                  </a:lnTo>
                  <a:lnTo>
                    <a:pt x="37" y="202"/>
                  </a:lnTo>
                  <a:cubicBezTo>
                    <a:pt x="37" y="386"/>
                    <a:pt x="148" y="571"/>
                    <a:pt x="259" y="682"/>
                  </a:cubicBezTo>
                  <a:lnTo>
                    <a:pt x="333" y="756"/>
                  </a:lnTo>
                  <a:lnTo>
                    <a:pt x="555" y="608"/>
                  </a:lnTo>
                  <a:cubicBezTo>
                    <a:pt x="592" y="608"/>
                    <a:pt x="629" y="571"/>
                    <a:pt x="629" y="497"/>
                  </a:cubicBezTo>
                  <a:cubicBezTo>
                    <a:pt x="629" y="313"/>
                    <a:pt x="555" y="128"/>
                    <a:pt x="407" y="17"/>
                  </a:cubicBezTo>
                  <a:cubicBezTo>
                    <a:pt x="358" y="17"/>
                    <a:pt x="325" y="0"/>
                    <a:pt x="287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7"/>
            <p:cNvSpPr/>
            <p:nvPr/>
          </p:nvSpPr>
          <p:spPr>
            <a:xfrm>
              <a:off x="5249494" y="3234727"/>
              <a:ext cx="24127" cy="34188"/>
            </a:xfrm>
            <a:custGeom>
              <a:rect b="b" l="l" r="r" t="t"/>
              <a:pathLst>
                <a:path extrusionOk="0" h="683" w="482">
                  <a:moveTo>
                    <a:pt x="167" y="1"/>
                  </a:moveTo>
                  <a:cubicBezTo>
                    <a:pt x="91" y="1"/>
                    <a:pt x="27" y="88"/>
                    <a:pt x="0" y="194"/>
                  </a:cubicBezTo>
                  <a:cubicBezTo>
                    <a:pt x="0" y="378"/>
                    <a:pt x="74" y="563"/>
                    <a:pt x="222" y="637"/>
                  </a:cubicBezTo>
                  <a:cubicBezTo>
                    <a:pt x="264" y="669"/>
                    <a:pt x="303" y="682"/>
                    <a:pt x="337" y="682"/>
                  </a:cubicBezTo>
                  <a:cubicBezTo>
                    <a:pt x="424" y="682"/>
                    <a:pt x="481" y="595"/>
                    <a:pt x="481" y="489"/>
                  </a:cubicBezTo>
                  <a:cubicBezTo>
                    <a:pt x="481" y="304"/>
                    <a:pt x="407" y="120"/>
                    <a:pt x="259" y="46"/>
                  </a:cubicBezTo>
                  <a:cubicBezTo>
                    <a:pt x="228" y="14"/>
                    <a:pt x="196" y="1"/>
                    <a:pt x="167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7"/>
            <p:cNvSpPr/>
            <p:nvPr/>
          </p:nvSpPr>
          <p:spPr>
            <a:xfrm>
              <a:off x="5399408" y="3111142"/>
              <a:ext cx="103664" cy="255431"/>
            </a:xfrm>
            <a:custGeom>
              <a:rect b="b" l="l" r="r" t="t"/>
              <a:pathLst>
                <a:path extrusionOk="0" h="5103" w="2071">
                  <a:moveTo>
                    <a:pt x="2070" y="1"/>
                  </a:moveTo>
                  <a:lnTo>
                    <a:pt x="0" y="1258"/>
                  </a:lnTo>
                  <a:lnTo>
                    <a:pt x="0" y="5103"/>
                  </a:lnTo>
                  <a:lnTo>
                    <a:pt x="2070" y="3883"/>
                  </a:lnTo>
                  <a:lnTo>
                    <a:pt x="207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7"/>
            <p:cNvSpPr/>
            <p:nvPr/>
          </p:nvSpPr>
          <p:spPr>
            <a:xfrm>
              <a:off x="5310561" y="3157393"/>
              <a:ext cx="53709" cy="79638"/>
            </a:xfrm>
            <a:custGeom>
              <a:rect b="b" l="l" r="r" t="t"/>
              <a:pathLst>
                <a:path extrusionOk="0" h="1591" w="1073">
                  <a:moveTo>
                    <a:pt x="0" y="1"/>
                  </a:moveTo>
                  <a:lnTo>
                    <a:pt x="0" y="999"/>
                  </a:lnTo>
                  <a:lnTo>
                    <a:pt x="1073" y="1591"/>
                  </a:lnTo>
                  <a:lnTo>
                    <a:pt x="1073" y="1554"/>
                  </a:lnTo>
                  <a:lnTo>
                    <a:pt x="74" y="925"/>
                  </a:lnTo>
                  <a:lnTo>
                    <a:pt x="74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7"/>
            <p:cNvSpPr/>
            <p:nvPr/>
          </p:nvSpPr>
          <p:spPr>
            <a:xfrm>
              <a:off x="5314265" y="3161097"/>
              <a:ext cx="50005" cy="74081"/>
            </a:xfrm>
            <a:custGeom>
              <a:rect b="b" l="l" r="r" t="t"/>
              <a:pathLst>
                <a:path extrusionOk="0" h="1480" w="999">
                  <a:moveTo>
                    <a:pt x="0" y="1"/>
                  </a:moveTo>
                  <a:lnTo>
                    <a:pt x="0" y="851"/>
                  </a:lnTo>
                  <a:lnTo>
                    <a:pt x="999" y="1480"/>
                  </a:lnTo>
                  <a:lnTo>
                    <a:pt x="999" y="5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7"/>
            <p:cNvSpPr/>
            <p:nvPr/>
          </p:nvSpPr>
          <p:spPr>
            <a:xfrm>
              <a:off x="5436399" y="3050075"/>
              <a:ext cx="151817" cy="440484"/>
            </a:xfrm>
            <a:custGeom>
              <a:rect b="b" l="l" r="r" t="t"/>
              <a:pathLst>
                <a:path extrusionOk="0" h="8800" w="3033">
                  <a:moveTo>
                    <a:pt x="3032" y="1"/>
                  </a:moveTo>
                  <a:lnTo>
                    <a:pt x="1" y="1738"/>
                  </a:lnTo>
                  <a:lnTo>
                    <a:pt x="1" y="8800"/>
                  </a:lnTo>
                  <a:lnTo>
                    <a:pt x="3032" y="7062"/>
                  </a:lnTo>
                  <a:lnTo>
                    <a:pt x="3032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7"/>
            <p:cNvSpPr/>
            <p:nvPr/>
          </p:nvSpPr>
          <p:spPr>
            <a:xfrm>
              <a:off x="5417878" y="3127810"/>
              <a:ext cx="18570" cy="362749"/>
            </a:xfrm>
            <a:custGeom>
              <a:rect b="b" l="l" r="r" t="t"/>
              <a:pathLst>
                <a:path extrusionOk="0" h="7247" w="371">
                  <a:moveTo>
                    <a:pt x="1" y="0"/>
                  </a:moveTo>
                  <a:lnTo>
                    <a:pt x="1" y="7062"/>
                  </a:lnTo>
                  <a:lnTo>
                    <a:pt x="371" y="7247"/>
                  </a:lnTo>
                  <a:lnTo>
                    <a:pt x="371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7"/>
            <p:cNvSpPr/>
            <p:nvPr/>
          </p:nvSpPr>
          <p:spPr>
            <a:xfrm>
              <a:off x="5417878" y="3037111"/>
              <a:ext cx="170337" cy="100010"/>
            </a:xfrm>
            <a:custGeom>
              <a:rect b="b" l="l" r="r" t="t"/>
              <a:pathLst>
                <a:path extrusionOk="0" h="1998" w="3403">
                  <a:moveTo>
                    <a:pt x="3106" y="1"/>
                  </a:moveTo>
                  <a:lnTo>
                    <a:pt x="1" y="1812"/>
                  </a:lnTo>
                  <a:lnTo>
                    <a:pt x="371" y="1997"/>
                  </a:lnTo>
                  <a:lnTo>
                    <a:pt x="3402" y="260"/>
                  </a:lnTo>
                  <a:lnTo>
                    <a:pt x="310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7"/>
            <p:cNvSpPr/>
            <p:nvPr/>
          </p:nvSpPr>
          <p:spPr>
            <a:xfrm>
              <a:off x="5177315" y="2778027"/>
              <a:ext cx="410901" cy="238812"/>
            </a:xfrm>
            <a:custGeom>
              <a:rect b="b" l="l" r="r" t="t"/>
              <a:pathLst>
                <a:path extrusionOk="0" h="4771" w="8209">
                  <a:moveTo>
                    <a:pt x="3106" y="1"/>
                  </a:moveTo>
                  <a:lnTo>
                    <a:pt x="1" y="1775"/>
                  </a:lnTo>
                  <a:lnTo>
                    <a:pt x="5177" y="4770"/>
                  </a:lnTo>
                  <a:lnTo>
                    <a:pt x="8208" y="2959"/>
                  </a:lnTo>
                  <a:lnTo>
                    <a:pt x="3106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7"/>
            <p:cNvSpPr/>
            <p:nvPr/>
          </p:nvSpPr>
          <p:spPr>
            <a:xfrm>
              <a:off x="5177315" y="2866874"/>
              <a:ext cx="259135" cy="270247"/>
            </a:xfrm>
            <a:custGeom>
              <a:rect b="b" l="l" r="r" t="t"/>
              <a:pathLst>
                <a:path extrusionOk="0" h="5399" w="5177">
                  <a:moveTo>
                    <a:pt x="1" y="0"/>
                  </a:moveTo>
                  <a:lnTo>
                    <a:pt x="1" y="2441"/>
                  </a:lnTo>
                  <a:lnTo>
                    <a:pt x="5177" y="5398"/>
                  </a:lnTo>
                  <a:lnTo>
                    <a:pt x="5177" y="29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7"/>
            <p:cNvSpPr/>
            <p:nvPr/>
          </p:nvSpPr>
          <p:spPr>
            <a:xfrm>
              <a:off x="5206947" y="2902013"/>
              <a:ext cx="201722" cy="209180"/>
            </a:xfrm>
            <a:custGeom>
              <a:rect b="b" l="l" r="r" t="t"/>
              <a:pathLst>
                <a:path extrusionOk="0" h="4179" w="4030">
                  <a:moveTo>
                    <a:pt x="0" y="1"/>
                  </a:moveTo>
                  <a:lnTo>
                    <a:pt x="0" y="1886"/>
                  </a:lnTo>
                  <a:lnTo>
                    <a:pt x="4030" y="4179"/>
                  </a:lnTo>
                  <a:lnTo>
                    <a:pt x="4030" y="22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7"/>
            <p:cNvSpPr/>
            <p:nvPr/>
          </p:nvSpPr>
          <p:spPr>
            <a:xfrm>
              <a:off x="5218009" y="2946662"/>
              <a:ext cx="27831" cy="34988"/>
            </a:xfrm>
            <a:custGeom>
              <a:rect b="b" l="l" r="r" t="t"/>
              <a:pathLst>
                <a:path extrusionOk="0" h="699" w="556">
                  <a:moveTo>
                    <a:pt x="197" y="0"/>
                  </a:moveTo>
                  <a:cubicBezTo>
                    <a:pt x="178" y="0"/>
                    <a:pt x="161" y="9"/>
                    <a:pt x="149" y="33"/>
                  </a:cubicBezTo>
                  <a:lnTo>
                    <a:pt x="1" y="70"/>
                  </a:lnTo>
                  <a:lnTo>
                    <a:pt x="38" y="144"/>
                  </a:lnTo>
                  <a:cubicBezTo>
                    <a:pt x="38" y="329"/>
                    <a:pt x="149" y="514"/>
                    <a:pt x="297" y="625"/>
                  </a:cubicBezTo>
                  <a:lnTo>
                    <a:pt x="334" y="699"/>
                  </a:lnTo>
                  <a:lnTo>
                    <a:pt x="482" y="662"/>
                  </a:lnTo>
                  <a:cubicBezTo>
                    <a:pt x="519" y="625"/>
                    <a:pt x="556" y="551"/>
                    <a:pt x="556" y="477"/>
                  </a:cubicBezTo>
                  <a:cubicBezTo>
                    <a:pt x="556" y="292"/>
                    <a:pt x="482" y="107"/>
                    <a:pt x="334" y="33"/>
                  </a:cubicBezTo>
                  <a:cubicBezTo>
                    <a:pt x="284" y="33"/>
                    <a:pt x="235" y="0"/>
                    <a:pt x="197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7"/>
            <p:cNvSpPr/>
            <p:nvPr/>
          </p:nvSpPr>
          <p:spPr>
            <a:xfrm>
              <a:off x="5214355" y="2950216"/>
              <a:ext cx="25928" cy="34588"/>
            </a:xfrm>
            <a:custGeom>
              <a:rect b="b" l="l" r="r" t="t"/>
              <a:pathLst>
                <a:path extrusionOk="0" h="691" w="518">
                  <a:moveTo>
                    <a:pt x="156" y="0"/>
                  </a:moveTo>
                  <a:cubicBezTo>
                    <a:pt x="85" y="0"/>
                    <a:pt x="25" y="58"/>
                    <a:pt x="0" y="184"/>
                  </a:cubicBezTo>
                  <a:cubicBezTo>
                    <a:pt x="0" y="369"/>
                    <a:pt x="74" y="554"/>
                    <a:pt x="222" y="628"/>
                  </a:cubicBezTo>
                  <a:cubicBezTo>
                    <a:pt x="277" y="669"/>
                    <a:pt x="333" y="690"/>
                    <a:pt x="380" y="690"/>
                  </a:cubicBezTo>
                  <a:cubicBezTo>
                    <a:pt x="460" y="690"/>
                    <a:pt x="518" y="632"/>
                    <a:pt x="518" y="517"/>
                  </a:cubicBezTo>
                  <a:cubicBezTo>
                    <a:pt x="518" y="332"/>
                    <a:pt x="407" y="147"/>
                    <a:pt x="259" y="36"/>
                  </a:cubicBezTo>
                  <a:cubicBezTo>
                    <a:pt x="224" y="13"/>
                    <a:pt x="189" y="0"/>
                    <a:pt x="156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7"/>
            <p:cNvSpPr/>
            <p:nvPr/>
          </p:nvSpPr>
          <p:spPr>
            <a:xfrm>
              <a:off x="5218009" y="2953870"/>
              <a:ext cx="16718" cy="25478"/>
            </a:xfrm>
            <a:custGeom>
              <a:rect b="b" l="l" r="r" t="t"/>
              <a:pathLst>
                <a:path extrusionOk="0" h="509" w="334">
                  <a:moveTo>
                    <a:pt x="75" y="0"/>
                  </a:moveTo>
                  <a:cubicBezTo>
                    <a:pt x="1" y="0"/>
                    <a:pt x="1" y="74"/>
                    <a:pt x="1" y="111"/>
                  </a:cubicBezTo>
                  <a:cubicBezTo>
                    <a:pt x="1" y="74"/>
                    <a:pt x="75" y="0"/>
                    <a:pt x="75" y="0"/>
                  </a:cubicBezTo>
                  <a:close/>
                  <a:moveTo>
                    <a:pt x="1" y="113"/>
                  </a:moveTo>
                  <a:cubicBezTo>
                    <a:pt x="2" y="260"/>
                    <a:pt x="112" y="444"/>
                    <a:pt x="149" y="481"/>
                  </a:cubicBezTo>
                  <a:cubicBezTo>
                    <a:pt x="204" y="499"/>
                    <a:pt x="241" y="508"/>
                    <a:pt x="269" y="508"/>
                  </a:cubicBezTo>
                  <a:cubicBezTo>
                    <a:pt x="272" y="508"/>
                    <a:pt x="275" y="508"/>
                    <a:pt x="278" y="508"/>
                  </a:cubicBezTo>
                  <a:lnTo>
                    <a:pt x="278" y="508"/>
                  </a:lnTo>
                  <a:cubicBezTo>
                    <a:pt x="281" y="508"/>
                    <a:pt x="284" y="508"/>
                    <a:pt x="287" y="508"/>
                  </a:cubicBezTo>
                  <a:cubicBezTo>
                    <a:pt x="315" y="508"/>
                    <a:pt x="334" y="499"/>
                    <a:pt x="334" y="481"/>
                  </a:cubicBezTo>
                  <a:lnTo>
                    <a:pt x="334" y="481"/>
                  </a:lnTo>
                  <a:cubicBezTo>
                    <a:pt x="317" y="497"/>
                    <a:pt x="301" y="506"/>
                    <a:pt x="278" y="508"/>
                  </a:cubicBezTo>
                  <a:lnTo>
                    <a:pt x="278" y="508"/>
                  </a:lnTo>
                  <a:cubicBezTo>
                    <a:pt x="252" y="506"/>
                    <a:pt x="219" y="497"/>
                    <a:pt x="186" y="481"/>
                  </a:cubicBezTo>
                  <a:cubicBezTo>
                    <a:pt x="112" y="370"/>
                    <a:pt x="2" y="260"/>
                    <a:pt x="1" y="113"/>
                  </a:cubicBezTo>
                  <a:close/>
                </a:path>
              </a:pathLst>
            </a:custGeom>
            <a:solidFill>
              <a:srgbClr val="D1C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7"/>
            <p:cNvSpPr/>
            <p:nvPr/>
          </p:nvSpPr>
          <p:spPr>
            <a:xfrm>
              <a:off x="5218009" y="2952468"/>
              <a:ext cx="18570" cy="26880"/>
            </a:xfrm>
            <a:custGeom>
              <a:rect b="b" l="l" r="r" t="t"/>
              <a:pathLst>
                <a:path extrusionOk="0" h="537" w="371">
                  <a:moveTo>
                    <a:pt x="130" y="0"/>
                  </a:moveTo>
                  <a:cubicBezTo>
                    <a:pt x="112" y="0"/>
                    <a:pt x="93" y="10"/>
                    <a:pt x="75" y="28"/>
                  </a:cubicBezTo>
                  <a:cubicBezTo>
                    <a:pt x="1" y="28"/>
                    <a:pt x="1" y="102"/>
                    <a:pt x="1" y="139"/>
                  </a:cubicBezTo>
                  <a:cubicBezTo>
                    <a:pt x="1" y="287"/>
                    <a:pt x="112" y="398"/>
                    <a:pt x="186" y="509"/>
                  </a:cubicBezTo>
                  <a:cubicBezTo>
                    <a:pt x="223" y="527"/>
                    <a:pt x="251" y="536"/>
                    <a:pt x="274" y="536"/>
                  </a:cubicBezTo>
                  <a:cubicBezTo>
                    <a:pt x="297" y="536"/>
                    <a:pt x="315" y="527"/>
                    <a:pt x="334" y="509"/>
                  </a:cubicBezTo>
                  <a:cubicBezTo>
                    <a:pt x="371" y="509"/>
                    <a:pt x="371" y="472"/>
                    <a:pt x="371" y="398"/>
                  </a:cubicBezTo>
                  <a:cubicBezTo>
                    <a:pt x="371" y="287"/>
                    <a:pt x="297" y="139"/>
                    <a:pt x="186" y="28"/>
                  </a:cubicBezTo>
                  <a:cubicBezTo>
                    <a:pt x="167" y="10"/>
                    <a:pt x="149" y="0"/>
                    <a:pt x="130" y="0"/>
                  </a:cubicBezTo>
                  <a:close/>
                </a:path>
              </a:pathLst>
            </a:custGeom>
            <a:solidFill>
              <a:srgbClr val="BD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7"/>
            <p:cNvSpPr/>
            <p:nvPr/>
          </p:nvSpPr>
          <p:spPr>
            <a:xfrm>
              <a:off x="5227269" y="2966784"/>
              <a:ext cx="5606" cy="1902"/>
            </a:xfrm>
            <a:custGeom>
              <a:rect b="b" l="l" r="r" t="t"/>
              <a:pathLst>
                <a:path extrusionOk="0" h="38" w="112">
                  <a:moveTo>
                    <a:pt x="75" y="1"/>
                  </a:moveTo>
                  <a:cubicBezTo>
                    <a:pt x="1" y="1"/>
                    <a:pt x="1" y="38"/>
                    <a:pt x="75" y="38"/>
                  </a:cubicBezTo>
                  <a:cubicBezTo>
                    <a:pt x="75" y="38"/>
                    <a:pt x="112" y="38"/>
                    <a:pt x="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7"/>
            <p:cNvSpPr/>
            <p:nvPr/>
          </p:nvSpPr>
          <p:spPr>
            <a:xfrm>
              <a:off x="5227269" y="2959426"/>
              <a:ext cx="3754" cy="7408"/>
            </a:xfrm>
            <a:custGeom>
              <a:rect b="b" l="l" r="r" t="t"/>
              <a:pathLst>
                <a:path extrusionOk="0" h="148" w="75">
                  <a:moveTo>
                    <a:pt x="75" y="0"/>
                  </a:moveTo>
                  <a:lnTo>
                    <a:pt x="75" y="0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0"/>
                  </a:lnTo>
                  <a:cubicBezTo>
                    <a:pt x="1" y="0"/>
                    <a:pt x="1" y="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7"/>
            <p:cNvSpPr/>
            <p:nvPr/>
          </p:nvSpPr>
          <p:spPr>
            <a:xfrm>
              <a:off x="5223565" y="2961228"/>
              <a:ext cx="7458" cy="7458"/>
            </a:xfrm>
            <a:custGeom>
              <a:rect b="b" l="l" r="r" t="t"/>
              <a:pathLst>
                <a:path extrusionOk="0" h="149" w="149">
                  <a:moveTo>
                    <a:pt x="149" y="112"/>
                  </a:moveTo>
                  <a:lnTo>
                    <a:pt x="149" y="112"/>
                  </a:lnTo>
                  <a:lnTo>
                    <a:pt x="149" y="112"/>
                  </a:lnTo>
                  <a:cubicBezTo>
                    <a:pt x="149" y="149"/>
                    <a:pt x="149" y="149"/>
                    <a:pt x="149" y="112"/>
                  </a:cubicBez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7"/>
            <p:cNvSpPr/>
            <p:nvPr/>
          </p:nvSpPr>
          <p:spPr>
            <a:xfrm>
              <a:off x="5227720" y="2967835"/>
              <a:ext cx="3304" cy="851"/>
            </a:xfrm>
            <a:custGeom>
              <a:rect b="b" l="l" r="r" t="t"/>
              <a:pathLst>
                <a:path extrusionOk="0" h="17" w="66">
                  <a:moveTo>
                    <a:pt x="16" y="0"/>
                  </a:moveTo>
                  <a:cubicBezTo>
                    <a:pt x="0" y="0"/>
                    <a:pt x="16" y="17"/>
                    <a:pt x="66" y="17"/>
                  </a:cubicBezTo>
                  <a:cubicBezTo>
                    <a:pt x="41" y="5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7"/>
            <p:cNvSpPr/>
            <p:nvPr/>
          </p:nvSpPr>
          <p:spPr>
            <a:xfrm>
              <a:off x="5251346" y="2961979"/>
              <a:ext cx="48153" cy="58564"/>
            </a:xfrm>
            <a:custGeom>
              <a:rect b="b" l="l" r="r" t="t"/>
              <a:pathLst>
                <a:path extrusionOk="0" h="1170" w="962">
                  <a:moveTo>
                    <a:pt x="370" y="1"/>
                  </a:moveTo>
                  <a:cubicBezTo>
                    <a:pt x="335" y="1"/>
                    <a:pt x="300" y="9"/>
                    <a:pt x="259" y="23"/>
                  </a:cubicBezTo>
                  <a:lnTo>
                    <a:pt x="0" y="134"/>
                  </a:lnTo>
                  <a:lnTo>
                    <a:pt x="74" y="245"/>
                  </a:lnTo>
                  <a:lnTo>
                    <a:pt x="74" y="319"/>
                  </a:lnTo>
                  <a:cubicBezTo>
                    <a:pt x="74" y="578"/>
                    <a:pt x="259" y="910"/>
                    <a:pt x="518" y="1058"/>
                  </a:cubicBezTo>
                  <a:lnTo>
                    <a:pt x="555" y="1058"/>
                  </a:lnTo>
                  <a:lnTo>
                    <a:pt x="629" y="1169"/>
                  </a:lnTo>
                  <a:lnTo>
                    <a:pt x="814" y="1095"/>
                  </a:lnTo>
                  <a:cubicBezTo>
                    <a:pt x="925" y="1058"/>
                    <a:pt x="962" y="947"/>
                    <a:pt x="962" y="836"/>
                  </a:cubicBezTo>
                  <a:cubicBezTo>
                    <a:pt x="962" y="541"/>
                    <a:pt x="777" y="208"/>
                    <a:pt x="555" y="97"/>
                  </a:cubicBezTo>
                  <a:cubicBezTo>
                    <a:pt x="485" y="27"/>
                    <a:pt x="429" y="1"/>
                    <a:pt x="370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27"/>
            <p:cNvSpPr/>
            <p:nvPr/>
          </p:nvSpPr>
          <p:spPr>
            <a:xfrm>
              <a:off x="5250044" y="2967184"/>
              <a:ext cx="42046" cy="54810"/>
            </a:xfrm>
            <a:custGeom>
              <a:rect b="b" l="l" r="r" t="t"/>
              <a:pathLst>
                <a:path extrusionOk="0" h="1095" w="840">
                  <a:moveTo>
                    <a:pt x="237" y="1"/>
                  </a:moveTo>
                  <a:cubicBezTo>
                    <a:pt x="100" y="1"/>
                    <a:pt x="1" y="109"/>
                    <a:pt x="26" y="289"/>
                  </a:cubicBezTo>
                  <a:cubicBezTo>
                    <a:pt x="26" y="584"/>
                    <a:pt x="211" y="880"/>
                    <a:pt x="433" y="1028"/>
                  </a:cubicBezTo>
                  <a:cubicBezTo>
                    <a:pt x="501" y="1073"/>
                    <a:pt x="565" y="1094"/>
                    <a:pt x="622" y="1094"/>
                  </a:cubicBezTo>
                  <a:cubicBezTo>
                    <a:pt x="751" y="1094"/>
                    <a:pt x="840" y="986"/>
                    <a:pt x="840" y="806"/>
                  </a:cubicBezTo>
                  <a:cubicBezTo>
                    <a:pt x="840" y="547"/>
                    <a:pt x="655" y="215"/>
                    <a:pt x="433" y="67"/>
                  </a:cubicBezTo>
                  <a:cubicBezTo>
                    <a:pt x="365" y="22"/>
                    <a:pt x="297" y="1"/>
                    <a:pt x="237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27"/>
            <p:cNvSpPr/>
            <p:nvPr/>
          </p:nvSpPr>
          <p:spPr>
            <a:xfrm>
              <a:off x="5253198" y="2972340"/>
              <a:ext cx="33337" cy="43548"/>
            </a:xfrm>
            <a:custGeom>
              <a:rect b="b" l="l" r="r" t="t"/>
              <a:pathLst>
                <a:path extrusionOk="0" h="870" w="666">
                  <a:moveTo>
                    <a:pt x="111" y="1"/>
                  </a:moveTo>
                  <a:cubicBezTo>
                    <a:pt x="37" y="38"/>
                    <a:pt x="0" y="149"/>
                    <a:pt x="37" y="186"/>
                  </a:cubicBezTo>
                  <a:cubicBezTo>
                    <a:pt x="37" y="112"/>
                    <a:pt x="37" y="75"/>
                    <a:pt x="111" y="1"/>
                  </a:cubicBezTo>
                  <a:close/>
                  <a:moveTo>
                    <a:pt x="37" y="186"/>
                  </a:moveTo>
                  <a:cubicBezTo>
                    <a:pt x="0" y="444"/>
                    <a:pt x="148" y="703"/>
                    <a:pt x="333" y="814"/>
                  </a:cubicBezTo>
                  <a:cubicBezTo>
                    <a:pt x="407" y="851"/>
                    <a:pt x="472" y="870"/>
                    <a:pt x="527" y="870"/>
                  </a:cubicBezTo>
                  <a:cubicBezTo>
                    <a:pt x="583" y="870"/>
                    <a:pt x="629" y="851"/>
                    <a:pt x="666" y="814"/>
                  </a:cubicBezTo>
                  <a:lnTo>
                    <a:pt x="666" y="814"/>
                  </a:lnTo>
                  <a:cubicBezTo>
                    <a:pt x="610" y="833"/>
                    <a:pt x="564" y="842"/>
                    <a:pt x="518" y="842"/>
                  </a:cubicBezTo>
                  <a:cubicBezTo>
                    <a:pt x="472" y="842"/>
                    <a:pt x="426" y="833"/>
                    <a:pt x="370" y="814"/>
                  </a:cubicBezTo>
                  <a:cubicBezTo>
                    <a:pt x="185" y="703"/>
                    <a:pt x="37" y="444"/>
                    <a:pt x="37" y="186"/>
                  </a:cubicBezTo>
                  <a:close/>
                </a:path>
              </a:pathLst>
            </a:custGeom>
            <a:solidFill>
              <a:srgbClr val="D1C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7"/>
            <p:cNvSpPr/>
            <p:nvPr/>
          </p:nvSpPr>
          <p:spPr>
            <a:xfrm>
              <a:off x="5253198" y="2971889"/>
              <a:ext cx="31485" cy="44449"/>
            </a:xfrm>
            <a:custGeom>
              <a:rect b="b" l="l" r="r" t="t"/>
              <a:pathLst>
                <a:path extrusionOk="0" h="888" w="629">
                  <a:moveTo>
                    <a:pt x="185" y="1"/>
                  </a:moveTo>
                  <a:cubicBezTo>
                    <a:pt x="139" y="1"/>
                    <a:pt x="93" y="28"/>
                    <a:pt x="37" y="84"/>
                  </a:cubicBezTo>
                  <a:cubicBezTo>
                    <a:pt x="0" y="121"/>
                    <a:pt x="0" y="158"/>
                    <a:pt x="0" y="269"/>
                  </a:cubicBezTo>
                  <a:cubicBezTo>
                    <a:pt x="0" y="490"/>
                    <a:pt x="148" y="749"/>
                    <a:pt x="333" y="860"/>
                  </a:cubicBezTo>
                  <a:cubicBezTo>
                    <a:pt x="389" y="879"/>
                    <a:pt x="444" y="888"/>
                    <a:pt x="490" y="888"/>
                  </a:cubicBezTo>
                  <a:cubicBezTo>
                    <a:pt x="536" y="888"/>
                    <a:pt x="573" y="879"/>
                    <a:pt x="592" y="860"/>
                  </a:cubicBezTo>
                  <a:cubicBezTo>
                    <a:pt x="629" y="823"/>
                    <a:pt x="629" y="712"/>
                    <a:pt x="629" y="675"/>
                  </a:cubicBezTo>
                  <a:cubicBezTo>
                    <a:pt x="629" y="453"/>
                    <a:pt x="518" y="158"/>
                    <a:pt x="333" y="84"/>
                  </a:cubicBezTo>
                  <a:cubicBezTo>
                    <a:pt x="278" y="28"/>
                    <a:pt x="231" y="1"/>
                    <a:pt x="185" y="1"/>
                  </a:cubicBezTo>
                  <a:close/>
                </a:path>
              </a:pathLst>
            </a:custGeom>
            <a:solidFill>
              <a:srgbClr val="BD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27"/>
            <p:cNvSpPr/>
            <p:nvPr/>
          </p:nvSpPr>
          <p:spPr>
            <a:xfrm>
              <a:off x="5269866" y="2990860"/>
              <a:ext cx="3754" cy="7458"/>
            </a:xfrm>
            <a:custGeom>
              <a:rect b="b" l="l" r="r" t="t"/>
              <a:pathLst>
                <a:path extrusionOk="0" h="149" w="75">
                  <a:moveTo>
                    <a:pt x="37" y="1"/>
                  </a:moveTo>
                  <a:cubicBezTo>
                    <a:pt x="0" y="111"/>
                    <a:pt x="0" y="111"/>
                    <a:pt x="37" y="148"/>
                  </a:cubicBezTo>
                  <a:cubicBezTo>
                    <a:pt x="74" y="148"/>
                    <a:pt x="74" y="148"/>
                    <a:pt x="74" y="111"/>
                  </a:cubicBezTo>
                  <a:cubicBezTo>
                    <a:pt x="74" y="74"/>
                    <a:pt x="37" y="1"/>
                    <a:pt x="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27"/>
            <p:cNvSpPr/>
            <p:nvPr/>
          </p:nvSpPr>
          <p:spPr>
            <a:xfrm>
              <a:off x="5269866" y="2981600"/>
              <a:ext cx="1902" cy="13014"/>
            </a:xfrm>
            <a:custGeom>
              <a:rect b="b" l="l" r="r" t="t"/>
              <a:pathLst>
                <a:path extrusionOk="0" h="260" w="38">
                  <a:moveTo>
                    <a:pt x="37" y="1"/>
                  </a:moveTo>
                  <a:lnTo>
                    <a:pt x="37" y="1"/>
                  </a:lnTo>
                  <a:lnTo>
                    <a:pt x="37" y="259"/>
                  </a:lnTo>
                  <a:lnTo>
                    <a:pt x="37" y="259"/>
                  </a:lnTo>
                  <a:lnTo>
                    <a:pt x="37" y="259"/>
                  </a:lnTo>
                  <a:lnTo>
                    <a:pt x="37" y="259"/>
                  </a:lnTo>
                  <a:lnTo>
                    <a:pt x="37" y="1"/>
                  </a:lnTo>
                  <a:cubicBezTo>
                    <a:pt x="0" y="1"/>
                    <a:pt x="0" y="1"/>
                    <a:pt x="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27"/>
            <p:cNvSpPr/>
            <p:nvPr/>
          </p:nvSpPr>
          <p:spPr>
            <a:xfrm>
              <a:off x="5256902" y="2987156"/>
              <a:ext cx="14866" cy="7458"/>
            </a:xfrm>
            <a:custGeom>
              <a:rect b="b" l="l" r="r" t="t"/>
              <a:pathLst>
                <a:path extrusionOk="0" h="149" w="297">
                  <a:moveTo>
                    <a:pt x="0" y="1"/>
                  </a:moveTo>
                  <a:lnTo>
                    <a:pt x="0" y="38"/>
                  </a:lnTo>
                  <a:lnTo>
                    <a:pt x="296" y="148"/>
                  </a:lnTo>
                  <a:lnTo>
                    <a:pt x="296" y="1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27"/>
            <p:cNvSpPr/>
            <p:nvPr/>
          </p:nvSpPr>
          <p:spPr>
            <a:xfrm>
              <a:off x="5270767" y="2995015"/>
              <a:ext cx="1001" cy="1452"/>
            </a:xfrm>
            <a:custGeom>
              <a:rect b="b" l="l" r="r" t="t"/>
              <a:pathLst>
                <a:path extrusionOk="0" h="29" w="20">
                  <a:moveTo>
                    <a:pt x="5" y="1"/>
                  </a:moveTo>
                  <a:cubicBezTo>
                    <a:pt x="1" y="1"/>
                    <a:pt x="1" y="10"/>
                    <a:pt x="19" y="28"/>
                  </a:cubicBezTo>
                  <a:cubicBezTo>
                    <a:pt x="19" y="10"/>
                    <a:pt x="10" y="1"/>
                    <a:pt x="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7"/>
            <p:cNvSpPr/>
            <p:nvPr/>
          </p:nvSpPr>
          <p:spPr>
            <a:xfrm>
              <a:off x="5310561" y="2977896"/>
              <a:ext cx="22274" cy="22274"/>
            </a:xfrm>
            <a:custGeom>
              <a:rect b="b" l="l" r="r" t="t"/>
              <a:pathLst>
                <a:path extrusionOk="0" h="445" w="445">
                  <a:moveTo>
                    <a:pt x="185" y="1"/>
                  </a:moveTo>
                  <a:lnTo>
                    <a:pt x="0" y="75"/>
                  </a:lnTo>
                  <a:lnTo>
                    <a:pt x="37" y="112"/>
                  </a:lnTo>
                  <a:cubicBezTo>
                    <a:pt x="37" y="223"/>
                    <a:pt x="111" y="370"/>
                    <a:pt x="185" y="407"/>
                  </a:cubicBezTo>
                  <a:lnTo>
                    <a:pt x="259" y="444"/>
                  </a:lnTo>
                  <a:lnTo>
                    <a:pt x="370" y="370"/>
                  </a:lnTo>
                  <a:cubicBezTo>
                    <a:pt x="444" y="370"/>
                    <a:pt x="444" y="333"/>
                    <a:pt x="444" y="260"/>
                  </a:cubicBezTo>
                  <a:cubicBezTo>
                    <a:pt x="444" y="186"/>
                    <a:pt x="370" y="38"/>
                    <a:pt x="296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7"/>
            <p:cNvSpPr/>
            <p:nvPr/>
          </p:nvSpPr>
          <p:spPr>
            <a:xfrm>
              <a:off x="5314265" y="2979047"/>
              <a:ext cx="13014" cy="19972"/>
            </a:xfrm>
            <a:custGeom>
              <a:rect b="b" l="l" r="r" t="t"/>
              <a:pathLst>
                <a:path extrusionOk="0" h="399" w="260">
                  <a:moveTo>
                    <a:pt x="60" y="0"/>
                  </a:moveTo>
                  <a:cubicBezTo>
                    <a:pt x="20" y="0"/>
                    <a:pt x="0" y="35"/>
                    <a:pt x="0" y="89"/>
                  </a:cubicBezTo>
                  <a:cubicBezTo>
                    <a:pt x="0" y="200"/>
                    <a:pt x="37" y="347"/>
                    <a:pt x="111" y="384"/>
                  </a:cubicBezTo>
                  <a:cubicBezTo>
                    <a:pt x="131" y="394"/>
                    <a:pt x="151" y="399"/>
                    <a:pt x="169" y="399"/>
                  </a:cubicBezTo>
                  <a:cubicBezTo>
                    <a:pt x="220" y="399"/>
                    <a:pt x="259" y="365"/>
                    <a:pt x="259" y="310"/>
                  </a:cubicBezTo>
                  <a:cubicBezTo>
                    <a:pt x="259" y="200"/>
                    <a:pt x="222" y="52"/>
                    <a:pt x="111" y="15"/>
                  </a:cubicBezTo>
                  <a:cubicBezTo>
                    <a:pt x="92" y="5"/>
                    <a:pt x="74" y="0"/>
                    <a:pt x="60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7"/>
            <p:cNvSpPr/>
            <p:nvPr/>
          </p:nvSpPr>
          <p:spPr>
            <a:xfrm>
              <a:off x="5343847" y="2994564"/>
              <a:ext cx="20422" cy="22274"/>
            </a:xfrm>
            <a:custGeom>
              <a:rect b="b" l="l" r="r" t="t"/>
              <a:pathLst>
                <a:path extrusionOk="0" h="445" w="408">
                  <a:moveTo>
                    <a:pt x="186" y="0"/>
                  </a:moveTo>
                  <a:lnTo>
                    <a:pt x="1" y="74"/>
                  </a:lnTo>
                  <a:lnTo>
                    <a:pt x="38" y="111"/>
                  </a:lnTo>
                  <a:cubicBezTo>
                    <a:pt x="38" y="222"/>
                    <a:pt x="75" y="333"/>
                    <a:pt x="186" y="407"/>
                  </a:cubicBezTo>
                  <a:lnTo>
                    <a:pt x="223" y="444"/>
                  </a:lnTo>
                  <a:lnTo>
                    <a:pt x="371" y="333"/>
                  </a:lnTo>
                  <a:cubicBezTo>
                    <a:pt x="408" y="333"/>
                    <a:pt x="408" y="296"/>
                    <a:pt x="408" y="259"/>
                  </a:cubicBezTo>
                  <a:cubicBezTo>
                    <a:pt x="408" y="185"/>
                    <a:pt x="371" y="37"/>
                    <a:pt x="26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7"/>
            <p:cNvSpPr/>
            <p:nvPr/>
          </p:nvSpPr>
          <p:spPr>
            <a:xfrm>
              <a:off x="5344348" y="2997568"/>
              <a:ext cx="16218" cy="19972"/>
            </a:xfrm>
            <a:custGeom>
              <a:rect b="b" l="l" r="r" t="t"/>
              <a:pathLst>
                <a:path extrusionOk="0" h="399" w="324">
                  <a:moveTo>
                    <a:pt x="101" y="1"/>
                  </a:moveTo>
                  <a:cubicBezTo>
                    <a:pt x="35" y="1"/>
                    <a:pt x="0" y="42"/>
                    <a:pt x="28" y="125"/>
                  </a:cubicBezTo>
                  <a:cubicBezTo>
                    <a:pt x="28" y="199"/>
                    <a:pt x="65" y="347"/>
                    <a:pt x="176" y="384"/>
                  </a:cubicBezTo>
                  <a:cubicBezTo>
                    <a:pt x="186" y="394"/>
                    <a:pt x="201" y="399"/>
                    <a:pt x="218" y="399"/>
                  </a:cubicBezTo>
                  <a:cubicBezTo>
                    <a:pt x="264" y="399"/>
                    <a:pt x="324" y="364"/>
                    <a:pt x="324" y="310"/>
                  </a:cubicBezTo>
                  <a:cubicBezTo>
                    <a:pt x="324" y="199"/>
                    <a:pt x="250" y="51"/>
                    <a:pt x="176" y="14"/>
                  </a:cubicBezTo>
                  <a:cubicBezTo>
                    <a:pt x="148" y="5"/>
                    <a:pt x="123" y="1"/>
                    <a:pt x="101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7"/>
            <p:cNvSpPr/>
            <p:nvPr/>
          </p:nvSpPr>
          <p:spPr>
            <a:xfrm>
              <a:off x="5375332" y="3013085"/>
              <a:ext cx="20422" cy="22224"/>
            </a:xfrm>
            <a:custGeom>
              <a:rect b="b" l="l" r="r" t="t"/>
              <a:pathLst>
                <a:path extrusionOk="0" h="444" w="408">
                  <a:moveTo>
                    <a:pt x="185" y="0"/>
                  </a:moveTo>
                  <a:lnTo>
                    <a:pt x="0" y="74"/>
                  </a:lnTo>
                  <a:lnTo>
                    <a:pt x="37" y="111"/>
                  </a:lnTo>
                  <a:cubicBezTo>
                    <a:pt x="37" y="222"/>
                    <a:pt x="111" y="370"/>
                    <a:pt x="185" y="407"/>
                  </a:cubicBezTo>
                  <a:lnTo>
                    <a:pt x="222" y="444"/>
                  </a:lnTo>
                  <a:lnTo>
                    <a:pt x="370" y="370"/>
                  </a:lnTo>
                  <a:cubicBezTo>
                    <a:pt x="407" y="370"/>
                    <a:pt x="407" y="296"/>
                    <a:pt x="407" y="259"/>
                  </a:cubicBezTo>
                  <a:cubicBezTo>
                    <a:pt x="407" y="185"/>
                    <a:pt x="370" y="37"/>
                    <a:pt x="296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7"/>
            <p:cNvSpPr/>
            <p:nvPr/>
          </p:nvSpPr>
          <p:spPr>
            <a:xfrm>
              <a:off x="5375832" y="3016038"/>
              <a:ext cx="16218" cy="20022"/>
            </a:xfrm>
            <a:custGeom>
              <a:rect b="b" l="l" r="r" t="t"/>
              <a:pathLst>
                <a:path extrusionOk="0" h="400" w="324">
                  <a:moveTo>
                    <a:pt x="111" y="1"/>
                  </a:moveTo>
                  <a:cubicBezTo>
                    <a:pt x="53" y="1"/>
                    <a:pt x="0" y="35"/>
                    <a:pt x="27" y="89"/>
                  </a:cubicBezTo>
                  <a:cubicBezTo>
                    <a:pt x="27" y="200"/>
                    <a:pt x="101" y="348"/>
                    <a:pt x="175" y="385"/>
                  </a:cubicBezTo>
                  <a:cubicBezTo>
                    <a:pt x="195" y="395"/>
                    <a:pt x="215" y="399"/>
                    <a:pt x="233" y="399"/>
                  </a:cubicBezTo>
                  <a:cubicBezTo>
                    <a:pt x="284" y="399"/>
                    <a:pt x="323" y="365"/>
                    <a:pt x="323" y="311"/>
                  </a:cubicBezTo>
                  <a:cubicBezTo>
                    <a:pt x="323" y="200"/>
                    <a:pt x="286" y="52"/>
                    <a:pt x="175" y="15"/>
                  </a:cubicBezTo>
                  <a:cubicBezTo>
                    <a:pt x="156" y="5"/>
                    <a:pt x="133" y="1"/>
                    <a:pt x="111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7"/>
            <p:cNvSpPr/>
            <p:nvPr/>
          </p:nvSpPr>
          <p:spPr>
            <a:xfrm>
              <a:off x="5379036" y="3064891"/>
              <a:ext cx="13014" cy="9310"/>
            </a:xfrm>
            <a:custGeom>
              <a:rect b="b" l="l" r="r" t="t"/>
              <a:pathLst>
                <a:path extrusionOk="0" h="186" w="260">
                  <a:moveTo>
                    <a:pt x="111" y="0"/>
                  </a:moveTo>
                  <a:lnTo>
                    <a:pt x="0" y="111"/>
                  </a:lnTo>
                  <a:lnTo>
                    <a:pt x="185" y="185"/>
                  </a:lnTo>
                  <a:lnTo>
                    <a:pt x="259" y="11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7"/>
            <p:cNvSpPr/>
            <p:nvPr/>
          </p:nvSpPr>
          <p:spPr>
            <a:xfrm>
              <a:off x="5379036" y="3070447"/>
              <a:ext cx="9310" cy="20372"/>
            </a:xfrm>
            <a:custGeom>
              <a:rect b="b" l="l" r="r" t="t"/>
              <a:pathLst>
                <a:path extrusionOk="0" h="407" w="186">
                  <a:moveTo>
                    <a:pt x="0" y="0"/>
                  </a:moveTo>
                  <a:lnTo>
                    <a:pt x="0" y="333"/>
                  </a:lnTo>
                  <a:lnTo>
                    <a:pt x="185" y="407"/>
                  </a:lnTo>
                  <a:lnTo>
                    <a:pt x="185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7"/>
            <p:cNvSpPr/>
            <p:nvPr/>
          </p:nvSpPr>
          <p:spPr>
            <a:xfrm>
              <a:off x="5388296" y="3070447"/>
              <a:ext cx="3754" cy="20372"/>
            </a:xfrm>
            <a:custGeom>
              <a:rect b="b" l="l" r="r" t="t"/>
              <a:pathLst>
                <a:path extrusionOk="0" h="407" w="75">
                  <a:moveTo>
                    <a:pt x="74" y="0"/>
                  </a:moveTo>
                  <a:lnTo>
                    <a:pt x="0" y="74"/>
                  </a:lnTo>
                  <a:lnTo>
                    <a:pt x="0" y="407"/>
                  </a:lnTo>
                  <a:lnTo>
                    <a:pt x="74" y="37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7"/>
            <p:cNvSpPr/>
            <p:nvPr/>
          </p:nvSpPr>
          <p:spPr>
            <a:xfrm>
              <a:off x="5347551" y="3050075"/>
              <a:ext cx="14866" cy="5606"/>
            </a:xfrm>
            <a:custGeom>
              <a:rect b="b" l="l" r="r" t="t"/>
              <a:pathLst>
                <a:path extrusionOk="0" h="112" w="297">
                  <a:moveTo>
                    <a:pt x="149" y="1"/>
                  </a:moveTo>
                  <a:lnTo>
                    <a:pt x="1" y="38"/>
                  </a:lnTo>
                  <a:lnTo>
                    <a:pt x="186" y="111"/>
                  </a:lnTo>
                  <a:lnTo>
                    <a:pt x="297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7"/>
            <p:cNvSpPr/>
            <p:nvPr/>
          </p:nvSpPr>
          <p:spPr>
            <a:xfrm>
              <a:off x="5347551" y="3051927"/>
              <a:ext cx="9310" cy="22274"/>
            </a:xfrm>
            <a:custGeom>
              <a:rect b="b" l="l" r="r" t="t"/>
              <a:pathLst>
                <a:path extrusionOk="0" h="445" w="186">
                  <a:moveTo>
                    <a:pt x="1" y="1"/>
                  </a:moveTo>
                  <a:lnTo>
                    <a:pt x="1" y="370"/>
                  </a:lnTo>
                  <a:lnTo>
                    <a:pt x="186" y="444"/>
                  </a:lnTo>
                  <a:lnTo>
                    <a:pt x="18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7"/>
            <p:cNvSpPr/>
            <p:nvPr/>
          </p:nvSpPr>
          <p:spPr>
            <a:xfrm>
              <a:off x="5356811" y="3053779"/>
              <a:ext cx="5606" cy="20422"/>
            </a:xfrm>
            <a:custGeom>
              <a:rect b="b" l="l" r="r" t="t"/>
              <a:pathLst>
                <a:path extrusionOk="0" h="408" w="112">
                  <a:moveTo>
                    <a:pt x="112" y="1"/>
                  </a:moveTo>
                  <a:lnTo>
                    <a:pt x="1" y="37"/>
                  </a:lnTo>
                  <a:lnTo>
                    <a:pt x="1" y="407"/>
                  </a:lnTo>
                  <a:lnTo>
                    <a:pt x="112" y="333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27"/>
            <p:cNvSpPr/>
            <p:nvPr/>
          </p:nvSpPr>
          <p:spPr>
            <a:xfrm>
              <a:off x="5317969" y="3031555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8" y="1"/>
                  </a:moveTo>
                  <a:lnTo>
                    <a:pt x="0" y="75"/>
                  </a:lnTo>
                  <a:lnTo>
                    <a:pt x="185" y="186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7"/>
            <p:cNvSpPr/>
            <p:nvPr/>
          </p:nvSpPr>
          <p:spPr>
            <a:xfrm>
              <a:off x="5317969" y="3035259"/>
              <a:ext cx="9310" cy="20422"/>
            </a:xfrm>
            <a:custGeom>
              <a:rect b="b" l="l" r="r" t="t"/>
              <a:pathLst>
                <a:path extrusionOk="0" h="408" w="186">
                  <a:moveTo>
                    <a:pt x="0" y="1"/>
                  </a:moveTo>
                  <a:lnTo>
                    <a:pt x="0" y="334"/>
                  </a:lnTo>
                  <a:lnTo>
                    <a:pt x="185" y="407"/>
                  </a:lnTo>
                  <a:lnTo>
                    <a:pt x="185" y="1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7"/>
            <p:cNvSpPr/>
            <p:nvPr/>
          </p:nvSpPr>
          <p:spPr>
            <a:xfrm>
              <a:off x="5327229" y="3035259"/>
              <a:ext cx="5606" cy="20422"/>
            </a:xfrm>
            <a:custGeom>
              <a:rect b="b" l="l" r="r" t="t"/>
              <a:pathLst>
                <a:path extrusionOk="0" h="408" w="112">
                  <a:moveTo>
                    <a:pt x="111" y="1"/>
                  </a:moveTo>
                  <a:lnTo>
                    <a:pt x="0" y="112"/>
                  </a:lnTo>
                  <a:lnTo>
                    <a:pt x="0" y="407"/>
                  </a:lnTo>
                  <a:lnTo>
                    <a:pt x="111" y="371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7"/>
            <p:cNvSpPr/>
            <p:nvPr/>
          </p:nvSpPr>
          <p:spPr>
            <a:xfrm>
              <a:off x="5379036" y="3042667"/>
              <a:ext cx="13014" cy="9310"/>
            </a:xfrm>
            <a:custGeom>
              <a:rect b="b" l="l" r="r" t="t"/>
              <a:pathLst>
                <a:path extrusionOk="0" h="186" w="260">
                  <a:moveTo>
                    <a:pt x="111" y="1"/>
                  </a:moveTo>
                  <a:lnTo>
                    <a:pt x="0" y="75"/>
                  </a:lnTo>
                  <a:lnTo>
                    <a:pt x="185" y="186"/>
                  </a:lnTo>
                  <a:lnTo>
                    <a:pt x="259" y="75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7"/>
            <p:cNvSpPr/>
            <p:nvPr/>
          </p:nvSpPr>
          <p:spPr>
            <a:xfrm>
              <a:off x="5379036" y="3046371"/>
              <a:ext cx="9310" cy="22274"/>
            </a:xfrm>
            <a:custGeom>
              <a:rect b="b" l="l" r="r" t="t"/>
              <a:pathLst>
                <a:path extrusionOk="0" h="445" w="186">
                  <a:moveTo>
                    <a:pt x="0" y="1"/>
                  </a:moveTo>
                  <a:lnTo>
                    <a:pt x="0" y="333"/>
                  </a:lnTo>
                  <a:lnTo>
                    <a:pt x="185" y="444"/>
                  </a:lnTo>
                  <a:lnTo>
                    <a:pt x="185" y="1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7"/>
            <p:cNvSpPr/>
            <p:nvPr/>
          </p:nvSpPr>
          <p:spPr>
            <a:xfrm>
              <a:off x="5388296" y="3046371"/>
              <a:ext cx="3754" cy="22274"/>
            </a:xfrm>
            <a:custGeom>
              <a:rect b="b" l="l" r="r" t="t"/>
              <a:pathLst>
                <a:path extrusionOk="0" h="445" w="75">
                  <a:moveTo>
                    <a:pt x="74" y="1"/>
                  </a:moveTo>
                  <a:lnTo>
                    <a:pt x="0" y="112"/>
                  </a:lnTo>
                  <a:lnTo>
                    <a:pt x="0" y="444"/>
                  </a:lnTo>
                  <a:lnTo>
                    <a:pt x="74" y="370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27"/>
            <p:cNvSpPr/>
            <p:nvPr/>
          </p:nvSpPr>
          <p:spPr>
            <a:xfrm>
              <a:off x="5347551" y="3025999"/>
              <a:ext cx="14866" cy="7458"/>
            </a:xfrm>
            <a:custGeom>
              <a:rect b="b" l="l" r="r" t="t"/>
              <a:pathLst>
                <a:path extrusionOk="0" h="149" w="297">
                  <a:moveTo>
                    <a:pt x="149" y="1"/>
                  </a:moveTo>
                  <a:lnTo>
                    <a:pt x="1" y="38"/>
                  </a:lnTo>
                  <a:lnTo>
                    <a:pt x="186" y="149"/>
                  </a:lnTo>
                  <a:lnTo>
                    <a:pt x="297" y="112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27"/>
            <p:cNvSpPr/>
            <p:nvPr/>
          </p:nvSpPr>
          <p:spPr>
            <a:xfrm>
              <a:off x="5347551" y="3027851"/>
              <a:ext cx="9310" cy="24127"/>
            </a:xfrm>
            <a:custGeom>
              <a:rect b="b" l="l" r="r" t="t"/>
              <a:pathLst>
                <a:path extrusionOk="0" h="482" w="186">
                  <a:moveTo>
                    <a:pt x="1" y="1"/>
                  </a:moveTo>
                  <a:lnTo>
                    <a:pt x="1" y="371"/>
                  </a:lnTo>
                  <a:lnTo>
                    <a:pt x="186" y="482"/>
                  </a:lnTo>
                  <a:lnTo>
                    <a:pt x="186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7"/>
            <p:cNvSpPr/>
            <p:nvPr/>
          </p:nvSpPr>
          <p:spPr>
            <a:xfrm>
              <a:off x="5356811" y="3031555"/>
              <a:ext cx="5606" cy="20422"/>
            </a:xfrm>
            <a:custGeom>
              <a:rect b="b" l="l" r="r" t="t"/>
              <a:pathLst>
                <a:path extrusionOk="0" h="408" w="112">
                  <a:moveTo>
                    <a:pt x="112" y="1"/>
                  </a:moveTo>
                  <a:lnTo>
                    <a:pt x="1" y="38"/>
                  </a:lnTo>
                  <a:lnTo>
                    <a:pt x="1" y="408"/>
                  </a:lnTo>
                  <a:lnTo>
                    <a:pt x="112" y="297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7"/>
            <p:cNvSpPr/>
            <p:nvPr/>
          </p:nvSpPr>
          <p:spPr>
            <a:xfrm>
              <a:off x="5317969" y="3007529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8" y="0"/>
                  </a:moveTo>
                  <a:lnTo>
                    <a:pt x="0" y="111"/>
                  </a:lnTo>
                  <a:lnTo>
                    <a:pt x="185" y="185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7"/>
            <p:cNvSpPr/>
            <p:nvPr/>
          </p:nvSpPr>
          <p:spPr>
            <a:xfrm>
              <a:off x="5317969" y="3013085"/>
              <a:ext cx="9310" cy="20372"/>
            </a:xfrm>
            <a:custGeom>
              <a:rect b="b" l="l" r="r" t="t"/>
              <a:pathLst>
                <a:path extrusionOk="0" h="407" w="186">
                  <a:moveTo>
                    <a:pt x="0" y="0"/>
                  </a:moveTo>
                  <a:lnTo>
                    <a:pt x="0" y="296"/>
                  </a:lnTo>
                  <a:lnTo>
                    <a:pt x="185" y="407"/>
                  </a:lnTo>
                  <a:lnTo>
                    <a:pt x="185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7"/>
            <p:cNvSpPr/>
            <p:nvPr/>
          </p:nvSpPr>
          <p:spPr>
            <a:xfrm>
              <a:off x="5327229" y="3013085"/>
              <a:ext cx="5606" cy="20372"/>
            </a:xfrm>
            <a:custGeom>
              <a:rect b="b" l="l" r="r" t="t"/>
              <a:pathLst>
                <a:path extrusionOk="0" h="407" w="112">
                  <a:moveTo>
                    <a:pt x="111" y="0"/>
                  </a:moveTo>
                  <a:lnTo>
                    <a:pt x="0" y="74"/>
                  </a:lnTo>
                  <a:lnTo>
                    <a:pt x="0" y="407"/>
                  </a:lnTo>
                  <a:lnTo>
                    <a:pt x="111" y="37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7"/>
            <p:cNvSpPr/>
            <p:nvPr/>
          </p:nvSpPr>
          <p:spPr>
            <a:xfrm>
              <a:off x="5436399" y="2926089"/>
              <a:ext cx="151817" cy="211032"/>
            </a:xfrm>
            <a:custGeom>
              <a:rect b="b" l="l" r="r" t="t"/>
              <a:pathLst>
                <a:path extrusionOk="0" h="4216" w="3033">
                  <a:moveTo>
                    <a:pt x="3032" y="1"/>
                  </a:moveTo>
                  <a:lnTo>
                    <a:pt x="1" y="1812"/>
                  </a:lnTo>
                  <a:lnTo>
                    <a:pt x="1" y="4215"/>
                  </a:lnTo>
                  <a:lnTo>
                    <a:pt x="3032" y="2478"/>
                  </a:lnTo>
                  <a:lnTo>
                    <a:pt x="3032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7"/>
            <p:cNvSpPr/>
            <p:nvPr/>
          </p:nvSpPr>
          <p:spPr>
            <a:xfrm>
              <a:off x="5210651" y="2778027"/>
              <a:ext cx="346080" cy="199920"/>
            </a:xfrm>
            <a:custGeom>
              <a:rect b="b" l="l" r="r" t="t"/>
              <a:pathLst>
                <a:path extrusionOk="0" h="3994" w="6914">
                  <a:moveTo>
                    <a:pt x="2551" y="1"/>
                  </a:moveTo>
                  <a:lnTo>
                    <a:pt x="0" y="1480"/>
                  </a:lnTo>
                  <a:lnTo>
                    <a:pt x="4326" y="3994"/>
                  </a:lnTo>
                  <a:lnTo>
                    <a:pt x="6914" y="2515"/>
                  </a:lnTo>
                  <a:lnTo>
                    <a:pt x="2551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7"/>
            <p:cNvSpPr/>
            <p:nvPr/>
          </p:nvSpPr>
          <p:spPr>
            <a:xfrm>
              <a:off x="5210651" y="2852058"/>
              <a:ext cx="216538" cy="146261"/>
            </a:xfrm>
            <a:custGeom>
              <a:rect b="b" l="l" r="r" t="t"/>
              <a:pathLst>
                <a:path extrusionOk="0" h="2922" w="4326">
                  <a:moveTo>
                    <a:pt x="0" y="1"/>
                  </a:moveTo>
                  <a:lnTo>
                    <a:pt x="0" y="444"/>
                  </a:lnTo>
                  <a:lnTo>
                    <a:pt x="4326" y="2921"/>
                  </a:lnTo>
                  <a:lnTo>
                    <a:pt x="4326" y="25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7"/>
            <p:cNvSpPr/>
            <p:nvPr/>
          </p:nvSpPr>
          <p:spPr>
            <a:xfrm>
              <a:off x="5427139" y="2903865"/>
              <a:ext cx="129592" cy="94454"/>
            </a:xfrm>
            <a:custGeom>
              <a:rect b="b" l="l" r="r" t="t"/>
              <a:pathLst>
                <a:path extrusionOk="0" h="1887" w="2589">
                  <a:moveTo>
                    <a:pt x="2589" y="1"/>
                  </a:moveTo>
                  <a:lnTo>
                    <a:pt x="1" y="1480"/>
                  </a:lnTo>
                  <a:lnTo>
                    <a:pt x="1" y="1886"/>
                  </a:lnTo>
                  <a:lnTo>
                    <a:pt x="2589" y="408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7"/>
            <p:cNvSpPr/>
            <p:nvPr/>
          </p:nvSpPr>
          <p:spPr>
            <a:xfrm>
              <a:off x="5279076" y="2831736"/>
              <a:ext cx="222144" cy="131394"/>
            </a:xfrm>
            <a:custGeom>
              <a:rect b="b" l="l" r="r" t="t"/>
              <a:pathLst>
                <a:path extrusionOk="0" h="2625" w="4438">
                  <a:moveTo>
                    <a:pt x="1591" y="0"/>
                  </a:moveTo>
                  <a:lnTo>
                    <a:pt x="75" y="902"/>
                  </a:lnTo>
                  <a:lnTo>
                    <a:pt x="75" y="902"/>
                  </a:lnTo>
                  <a:lnTo>
                    <a:pt x="75" y="813"/>
                  </a:lnTo>
                  <a:lnTo>
                    <a:pt x="1" y="813"/>
                  </a:lnTo>
                  <a:lnTo>
                    <a:pt x="1" y="998"/>
                  </a:lnTo>
                  <a:lnTo>
                    <a:pt x="1" y="1072"/>
                  </a:lnTo>
                  <a:lnTo>
                    <a:pt x="2663" y="2625"/>
                  </a:lnTo>
                  <a:lnTo>
                    <a:pt x="2774" y="2625"/>
                  </a:lnTo>
                  <a:lnTo>
                    <a:pt x="4437" y="1664"/>
                  </a:lnTo>
                  <a:lnTo>
                    <a:pt x="4437" y="1627"/>
                  </a:lnTo>
                  <a:lnTo>
                    <a:pt x="4437" y="1442"/>
                  </a:lnTo>
                  <a:lnTo>
                    <a:pt x="4290" y="1479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7"/>
            <p:cNvSpPr/>
            <p:nvPr/>
          </p:nvSpPr>
          <p:spPr>
            <a:xfrm>
              <a:off x="5273570" y="2824328"/>
              <a:ext cx="227650" cy="129592"/>
            </a:xfrm>
            <a:custGeom>
              <a:rect b="b" l="l" r="r" t="t"/>
              <a:pathLst>
                <a:path extrusionOk="0" h="2589" w="4548">
                  <a:moveTo>
                    <a:pt x="1738" y="0"/>
                  </a:moveTo>
                  <a:lnTo>
                    <a:pt x="74" y="998"/>
                  </a:lnTo>
                  <a:cubicBezTo>
                    <a:pt x="0" y="998"/>
                    <a:pt x="0" y="1035"/>
                    <a:pt x="74" y="1035"/>
                  </a:cubicBezTo>
                  <a:lnTo>
                    <a:pt x="2736" y="2588"/>
                  </a:lnTo>
                  <a:lnTo>
                    <a:pt x="2847" y="2588"/>
                  </a:lnTo>
                  <a:lnTo>
                    <a:pt x="4511" y="1627"/>
                  </a:lnTo>
                  <a:cubicBezTo>
                    <a:pt x="4547" y="1627"/>
                    <a:pt x="4547" y="1590"/>
                    <a:pt x="4511" y="1590"/>
                  </a:cubicBezTo>
                  <a:lnTo>
                    <a:pt x="1812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7"/>
            <p:cNvSpPr/>
            <p:nvPr/>
          </p:nvSpPr>
          <p:spPr>
            <a:xfrm>
              <a:off x="5345699" y="2833588"/>
              <a:ext cx="16718" cy="7408"/>
            </a:xfrm>
            <a:custGeom>
              <a:rect b="b" l="l" r="r" t="t"/>
              <a:pathLst>
                <a:path extrusionOk="0" h="148" w="334">
                  <a:moveTo>
                    <a:pt x="186" y="0"/>
                  </a:moveTo>
                  <a:lnTo>
                    <a:pt x="1" y="111"/>
                  </a:lnTo>
                  <a:lnTo>
                    <a:pt x="186" y="148"/>
                  </a:lnTo>
                  <a:lnTo>
                    <a:pt x="334" y="11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7"/>
            <p:cNvSpPr/>
            <p:nvPr/>
          </p:nvSpPr>
          <p:spPr>
            <a:xfrm>
              <a:off x="5360516" y="2840946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12" y="1"/>
                  </a:moveTo>
                  <a:lnTo>
                    <a:pt x="1" y="75"/>
                  </a:lnTo>
                  <a:lnTo>
                    <a:pt x="112" y="186"/>
                  </a:lnTo>
                  <a:lnTo>
                    <a:pt x="296" y="75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7"/>
            <p:cNvSpPr/>
            <p:nvPr/>
          </p:nvSpPr>
          <p:spPr>
            <a:xfrm>
              <a:off x="5336489" y="2839094"/>
              <a:ext cx="25928" cy="16718"/>
            </a:xfrm>
            <a:custGeom>
              <a:rect b="b" l="l" r="r" t="t"/>
              <a:pathLst>
                <a:path extrusionOk="0" h="334" w="518">
                  <a:moveTo>
                    <a:pt x="185" y="1"/>
                  </a:moveTo>
                  <a:lnTo>
                    <a:pt x="0" y="75"/>
                  </a:lnTo>
                  <a:lnTo>
                    <a:pt x="370" y="334"/>
                  </a:lnTo>
                  <a:lnTo>
                    <a:pt x="518" y="223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7"/>
            <p:cNvSpPr/>
            <p:nvPr/>
          </p:nvSpPr>
          <p:spPr>
            <a:xfrm>
              <a:off x="5329081" y="2842798"/>
              <a:ext cx="25928" cy="16718"/>
            </a:xfrm>
            <a:custGeom>
              <a:rect b="b" l="l" r="r" t="t"/>
              <a:pathLst>
                <a:path extrusionOk="0" h="334" w="518">
                  <a:moveTo>
                    <a:pt x="148" y="1"/>
                  </a:moveTo>
                  <a:lnTo>
                    <a:pt x="0" y="112"/>
                  </a:lnTo>
                  <a:lnTo>
                    <a:pt x="370" y="334"/>
                  </a:lnTo>
                  <a:lnTo>
                    <a:pt x="518" y="260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7"/>
            <p:cNvSpPr/>
            <p:nvPr/>
          </p:nvSpPr>
          <p:spPr>
            <a:xfrm>
              <a:off x="5319821" y="2850206"/>
              <a:ext cx="25928" cy="14866"/>
            </a:xfrm>
            <a:custGeom>
              <a:rect b="b" l="l" r="r" t="t"/>
              <a:pathLst>
                <a:path extrusionOk="0" h="297" w="518">
                  <a:moveTo>
                    <a:pt x="148" y="1"/>
                  </a:moveTo>
                  <a:lnTo>
                    <a:pt x="0" y="38"/>
                  </a:lnTo>
                  <a:lnTo>
                    <a:pt x="370" y="297"/>
                  </a:lnTo>
                  <a:lnTo>
                    <a:pt x="518" y="186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7"/>
            <p:cNvSpPr/>
            <p:nvPr/>
          </p:nvSpPr>
          <p:spPr>
            <a:xfrm>
              <a:off x="5369776" y="2848354"/>
              <a:ext cx="13014" cy="7458"/>
            </a:xfrm>
            <a:custGeom>
              <a:rect b="b" l="l" r="r" t="t"/>
              <a:pathLst>
                <a:path extrusionOk="0" h="149" w="260">
                  <a:moveTo>
                    <a:pt x="111" y="1"/>
                  </a:moveTo>
                  <a:lnTo>
                    <a:pt x="1" y="38"/>
                  </a:lnTo>
                  <a:lnTo>
                    <a:pt x="111" y="149"/>
                  </a:lnTo>
                  <a:lnTo>
                    <a:pt x="259" y="38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7"/>
            <p:cNvSpPr/>
            <p:nvPr/>
          </p:nvSpPr>
          <p:spPr>
            <a:xfrm>
              <a:off x="5379036" y="2852058"/>
              <a:ext cx="13014" cy="7458"/>
            </a:xfrm>
            <a:custGeom>
              <a:rect b="b" l="l" r="r" t="t"/>
              <a:pathLst>
                <a:path extrusionOk="0" h="149" w="260">
                  <a:moveTo>
                    <a:pt x="111" y="1"/>
                  </a:moveTo>
                  <a:lnTo>
                    <a:pt x="0" y="112"/>
                  </a:lnTo>
                  <a:lnTo>
                    <a:pt x="111" y="149"/>
                  </a:lnTo>
                  <a:lnTo>
                    <a:pt x="259" y="112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7"/>
            <p:cNvSpPr/>
            <p:nvPr/>
          </p:nvSpPr>
          <p:spPr>
            <a:xfrm>
              <a:off x="5347551" y="2855762"/>
              <a:ext cx="16718" cy="9310"/>
            </a:xfrm>
            <a:custGeom>
              <a:rect b="b" l="l" r="r" t="t"/>
              <a:pathLst>
                <a:path extrusionOk="0" h="186" w="334">
                  <a:moveTo>
                    <a:pt x="149" y="1"/>
                  </a:moveTo>
                  <a:lnTo>
                    <a:pt x="1" y="75"/>
                  </a:lnTo>
                  <a:lnTo>
                    <a:pt x="149" y="186"/>
                  </a:lnTo>
                  <a:lnTo>
                    <a:pt x="334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7"/>
            <p:cNvSpPr/>
            <p:nvPr/>
          </p:nvSpPr>
          <p:spPr>
            <a:xfrm>
              <a:off x="5356811" y="2861318"/>
              <a:ext cx="14866" cy="7458"/>
            </a:xfrm>
            <a:custGeom>
              <a:rect b="b" l="l" r="r" t="t"/>
              <a:pathLst>
                <a:path extrusionOk="0" h="149" w="297">
                  <a:moveTo>
                    <a:pt x="149" y="1"/>
                  </a:moveTo>
                  <a:lnTo>
                    <a:pt x="1" y="75"/>
                  </a:lnTo>
                  <a:lnTo>
                    <a:pt x="149" y="148"/>
                  </a:lnTo>
                  <a:lnTo>
                    <a:pt x="297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7"/>
            <p:cNvSpPr/>
            <p:nvPr/>
          </p:nvSpPr>
          <p:spPr>
            <a:xfrm>
              <a:off x="5366072" y="2866874"/>
              <a:ext cx="14866" cy="7458"/>
            </a:xfrm>
            <a:custGeom>
              <a:rect b="b" l="l" r="r" t="t"/>
              <a:pathLst>
                <a:path extrusionOk="0" h="149" w="297">
                  <a:moveTo>
                    <a:pt x="148" y="0"/>
                  </a:moveTo>
                  <a:lnTo>
                    <a:pt x="1" y="74"/>
                  </a:lnTo>
                  <a:lnTo>
                    <a:pt x="148" y="148"/>
                  </a:lnTo>
                  <a:lnTo>
                    <a:pt x="296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7"/>
            <p:cNvSpPr/>
            <p:nvPr/>
          </p:nvSpPr>
          <p:spPr>
            <a:xfrm>
              <a:off x="5375332" y="2870578"/>
              <a:ext cx="16718" cy="9310"/>
            </a:xfrm>
            <a:custGeom>
              <a:rect b="b" l="l" r="r" t="t"/>
              <a:pathLst>
                <a:path extrusionOk="0" h="186" w="334">
                  <a:moveTo>
                    <a:pt x="148" y="0"/>
                  </a:moveTo>
                  <a:lnTo>
                    <a:pt x="0" y="111"/>
                  </a:lnTo>
                  <a:lnTo>
                    <a:pt x="148" y="185"/>
                  </a:lnTo>
                  <a:lnTo>
                    <a:pt x="333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7"/>
            <p:cNvSpPr/>
            <p:nvPr/>
          </p:nvSpPr>
          <p:spPr>
            <a:xfrm>
              <a:off x="5384592" y="2877987"/>
              <a:ext cx="14866" cy="7458"/>
            </a:xfrm>
            <a:custGeom>
              <a:rect b="b" l="l" r="r" t="t"/>
              <a:pathLst>
                <a:path extrusionOk="0" h="149" w="297">
                  <a:moveTo>
                    <a:pt x="148" y="0"/>
                  </a:moveTo>
                  <a:lnTo>
                    <a:pt x="0" y="37"/>
                  </a:lnTo>
                  <a:lnTo>
                    <a:pt x="148" y="148"/>
                  </a:lnTo>
                  <a:lnTo>
                    <a:pt x="296" y="37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7"/>
            <p:cNvSpPr/>
            <p:nvPr/>
          </p:nvSpPr>
          <p:spPr>
            <a:xfrm>
              <a:off x="5393852" y="2883543"/>
              <a:ext cx="14816" cy="5606"/>
            </a:xfrm>
            <a:custGeom>
              <a:rect b="b" l="l" r="r" t="t"/>
              <a:pathLst>
                <a:path extrusionOk="0" h="112" w="296">
                  <a:moveTo>
                    <a:pt x="148" y="0"/>
                  </a:moveTo>
                  <a:lnTo>
                    <a:pt x="0" y="74"/>
                  </a:lnTo>
                  <a:lnTo>
                    <a:pt x="148" y="111"/>
                  </a:lnTo>
                  <a:lnTo>
                    <a:pt x="296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7"/>
            <p:cNvSpPr/>
            <p:nvPr/>
          </p:nvSpPr>
          <p:spPr>
            <a:xfrm>
              <a:off x="5403112" y="2887247"/>
              <a:ext cx="14816" cy="9310"/>
            </a:xfrm>
            <a:custGeom>
              <a:rect b="b" l="l" r="r" t="t"/>
              <a:pathLst>
                <a:path extrusionOk="0" h="186" w="296">
                  <a:moveTo>
                    <a:pt x="148" y="0"/>
                  </a:moveTo>
                  <a:lnTo>
                    <a:pt x="0" y="74"/>
                  </a:lnTo>
                  <a:lnTo>
                    <a:pt x="148" y="185"/>
                  </a:lnTo>
                  <a:lnTo>
                    <a:pt x="296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7"/>
            <p:cNvSpPr/>
            <p:nvPr/>
          </p:nvSpPr>
          <p:spPr>
            <a:xfrm>
              <a:off x="5412322" y="2890951"/>
              <a:ext cx="14866" cy="11112"/>
            </a:xfrm>
            <a:custGeom>
              <a:rect b="b" l="l" r="r" t="t"/>
              <a:pathLst>
                <a:path extrusionOk="0" h="222" w="297">
                  <a:moveTo>
                    <a:pt x="149" y="0"/>
                  </a:moveTo>
                  <a:lnTo>
                    <a:pt x="1" y="111"/>
                  </a:lnTo>
                  <a:lnTo>
                    <a:pt x="149" y="222"/>
                  </a:lnTo>
                  <a:lnTo>
                    <a:pt x="297" y="111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7"/>
            <p:cNvSpPr/>
            <p:nvPr/>
          </p:nvSpPr>
          <p:spPr>
            <a:xfrm>
              <a:off x="5421582" y="2898309"/>
              <a:ext cx="14866" cy="7458"/>
            </a:xfrm>
            <a:custGeom>
              <a:rect b="b" l="l" r="r" t="t"/>
              <a:pathLst>
                <a:path extrusionOk="0" h="149" w="297">
                  <a:moveTo>
                    <a:pt x="149" y="1"/>
                  </a:moveTo>
                  <a:lnTo>
                    <a:pt x="1" y="75"/>
                  </a:lnTo>
                  <a:lnTo>
                    <a:pt x="149" y="149"/>
                  </a:lnTo>
                  <a:lnTo>
                    <a:pt x="297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7"/>
            <p:cNvSpPr/>
            <p:nvPr/>
          </p:nvSpPr>
          <p:spPr>
            <a:xfrm>
              <a:off x="5430843" y="2903865"/>
              <a:ext cx="14866" cy="7458"/>
            </a:xfrm>
            <a:custGeom>
              <a:rect b="b" l="l" r="r" t="t"/>
              <a:pathLst>
                <a:path extrusionOk="0" h="149" w="297">
                  <a:moveTo>
                    <a:pt x="148" y="1"/>
                  </a:moveTo>
                  <a:lnTo>
                    <a:pt x="1" y="75"/>
                  </a:lnTo>
                  <a:lnTo>
                    <a:pt x="148" y="149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7"/>
            <p:cNvSpPr/>
            <p:nvPr/>
          </p:nvSpPr>
          <p:spPr>
            <a:xfrm>
              <a:off x="5440103" y="2907569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8" y="1"/>
                  </a:moveTo>
                  <a:lnTo>
                    <a:pt x="0" y="112"/>
                  </a:lnTo>
                  <a:lnTo>
                    <a:pt x="148" y="186"/>
                  </a:lnTo>
                  <a:lnTo>
                    <a:pt x="296" y="112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7"/>
            <p:cNvSpPr/>
            <p:nvPr/>
          </p:nvSpPr>
          <p:spPr>
            <a:xfrm>
              <a:off x="5338341" y="2861318"/>
              <a:ext cx="16668" cy="7458"/>
            </a:xfrm>
            <a:custGeom>
              <a:rect b="b" l="l" r="r" t="t"/>
              <a:pathLst>
                <a:path extrusionOk="0" h="149" w="333">
                  <a:moveTo>
                    <a:pt x="185" y="1"/>
                  </a:moveTo>
                  <a:lnTo>
                    <a:pt x="0" y="75"/>
                  </a:lnTo>
                  <a:lnTo>
                    <a:pt x="185" y="148"/>
                  </a:lnTo>
                  <a:lnTo>
                    <a:pt x="333" y="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7"/>
            <p:cNvSpPr/>
            <p:nvPr/>
          </p:nvSpPr>
          <p:spPr>
            <a:xfrm>
              <a:off x="5347551" y="2866874"/>
              <a:ext cx="16718" cy="7458"/>
            </a:xfrm>
            <a:custGeom>
              <a:rect b="b" l="l" r="r" t="t"/>
              <a:pathLst>
                <a:path extrusionOk="0" h="149" w="334">
                  <a:moveTo>
                    <a:pt x="149" y="0"/>
                  </a:moveTo>
                  <a:lnTo>
                    <a:pt x="1" y="74"/>
                  </a:lnTo>
                  <a:lnTo>
                    <a:pt x="149" y="148"/>
                  </a:lnTo>
                  <a:lnTo>
                    <a:pt x="334" y="74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7"/>
            <p:cNvSpPr/>
            <p:nvPr/>
          </p:nvSpPr>
          <p:spPr>
            <a:xfrm>
              <a:off x="5356811" y="2870578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9" y="0"/>
                  </a:moveTo>
                  <a:lnTo>
                    <a:pt x="1" y="111"/>
                  </a:lnTo>
                  <a:lnTo>
                    <a:pt x="149" y="185"/>
                  </a:lnTo>
                  <a:lnTo>
                    <a:pt x="297" y="111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7"/>
            <p:cNvSpPr/>
            <p:nvPr/>
          </p:nvSpPr>
          <p:spPr>
            <a:xfrm>
              <a:off x="5366072" y="2877987"/>
              <a:ext cx="16718" cy="7458"/>
            </a:xfrm>
            <a:custGeom>
              <a:rect b="b" l="l" r="r" t="t"/>
              <a:pathLst>
                <a:path extrusionOk="0" h="149" w="334">
                  <a:moveTo>
                    <a:pt x="185" y="0"/>
                  </a:moveTo>
                  <a:lnTo>
                    <a:pt x="1" y="37"/>
                  </a:lnTo>
                  <a:lnTo>
                    <a:pt x="185" y="148"/>
                  </a:lnTo>
                  <a:lnTo>
                    <a:pt x="333" y="3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7"/>
            <p:cNvSpPr/>
            <p:nvPr/>
          </p:nvSpPr>
          <p:spPr>
            <a:xfrm>
              <a:off x="5375332" y="2883543"/>
              <a:ext cx="16718" cy="5606"/>
            </a:xfrm>
            <a:custGeom>
              <a:rect b="b" l="l" r="r" t="t"/>
              <a:pathLst>
                <a:path extrusionOk="0" h="112" w="334">
                  <a:moveTo>
                    <a:pt x="148" y="0"/>
                  </a:moveTo>
                  <a:lnTo>
                    <a:pt x="0" y="74"/>
                  </a:lnTo>
                  <a:lnTo>
                    <a:pt x="148" y="111"/>
                  </a:lnTo>
                  <a:lnTo>
                    <a:pt x="333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7"/>
            <p:cNvSpPr/>
            <p:nvPr/>
          </p:nvSpPr>
          <p:spPr>
            <a:xfrm>
              <a:off x="5384592" y="2887247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8" y="0"/>
                  </a:moveTo>
                  <a:lnTo>
                    <a:pt x="0" y="74"/>
                  </a:lnTo>
                  <a:lnTo>
                    <a:pt x="148" y="185"/>
                  </a:lnTo>
                  <a:lnTo>
                    <a:pt x="296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7"/>
            <p:cNvSpPr/>
            <p:nvPr/>
          </p:nvSpPr>
          <p:spPr>
            <a:xfrm>
              <a:off x="5393852" y="2890951"/>
              <a:ext cx="14816" cy="11112"/>
            </a:xfrm>
            <a:custGeom>
              <a:rect b="b" l="l" r="r" t="t"/>
              <a:pathLst>
                <a:path extrusionOk="0" h="222" w="296">
                  <a:moveTo>
                    <a:pt x="148" y="0"/>
                  </a:moveTo>
                  <a:lnTo>
                    <a:pt x="0" y="111"/>
                  </a:lnTo>
                  <a:lnTo>
                    <a:pt x="148" y="222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7"/>
            <p:cNvSpPr/>
            <p:nvPr/>
          </p:nvSpPr>
          <p:spPr>
            <a:xfrm>
              <a:off x="5403112" y="2898309"/>
              <a:ext cx="14816" cy="7458"/>
            </a:xfrm>
            <a:custGeom>
              <a:rect b="b" l="l" r="r" t="t"/>
              <a:pathLst>
                <a:path extrusionOk="0" h="149" w="296">
                  <a:moveTo>
                    <a:pt x="148" y="1"/>
                  </a:moveTo>
                  <a:lnTo>
                    <a:pt x="0" y="75"/>
                  </a:lnTo>
                  <a:lnTo>
                    <a:pt x="148" y="149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7"/>
            <p:cNvSpPr/>
            <p:nvPr/>
          </p:nvSpPr>
          <p:spPr>
            <a:xfrm>
              <a:off x="5412322" y="2903865"/>
              <a:ext cx="14866" cy="7458"/>
            </a:xfrm>
            <a:custGeom>
              <a:rect b="b" l="l" r="r" t="t"/>
              <a:pathLst>
                <a:path extrusionOk="0" h="149" w="297">
                  <a:moveTo>
                    <a:pt x="149" y="1"/>
                  </a:moveTo>
                  <a:lnTo>
                    <a:pt x="1" y="75"/>
                  </a:lnTo>
                  <a:lnTo>
                    <a:pt x="149" y="149"/>
                  </a:lnTo>
                  <a:lnTo>
                    <a:pt x="297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7"/>
            <p:cNvSpPr/>
            <p:nvPr/>
          </p:nvSpPr>
          <p:spPr>
            <a:xfrm>
              <a:off x="5421582" y="2907569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9" y="1"/>
                  </a:moveTo>
                  <a:lnTo>
                    <a:pt x="1" y="112"/>
                  </a:lnTo>
                  <a:lnTo>
                    <a:pt x="149" y="186"/>
                  </a:lnTo>
                  <a:lnTo>
                    <a:pt x="297" y="112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7"/>
            <p:cNvSpPr/>
            <p:nvPr/>
          </p:nvSpPr>
          <p:spPr>
            <a:xfrm>
              <a:off x="5430843" y="2913125"/>
              <a:ext cx="24127" cy="13014"/>
            </a:xfrm>
            <a:custGeom>
              <a:rect b="b" l="l" r="r" t="t"/>
              <a:pathLst>
                <a:path extrusionOk="0" h="260" w="482">
                  <a:moveTo>
                    <a:pt x="148" y="1"/>
                  </a:moveTo>
                  <a:lnTo>
                    <a:pt x="1" y="75"/>
                  </a:lnTo>
                  <a:lnTo>
                    <a:pt x="333" y="260"/>
                  </a:lnTo>
                  <a:lnTo>
                    <a:pt x="481" y="186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7"/>
            <p:cNvSpPr/>
            <p:nvPr/>
          </p:nvSpPr>
          <p:spPr>
            <a:xfrm>
              <a:off x="5310561" y="2855762"/>
              <a:ext cx="16718" cy="9310"/>
            </a:xfrm>
            <a:custGeom>
              <a:rect b="b" l="l" r="r" t="t"/>
              <a:pathLst>
                <a:path extrusionOk="0" h="186" w="334">
                  <a:moveTo>
                    <a:pt x="148" y="1"/>
                  </a:moveTo>
                  <a:lnTo>
                    <a:pt x="0" y="75"/>
                  </a:lnTo>
                  <a:lnTo>
                    <a:pt x="185" y="186"/>
                  </a:lnTo>
                  <a:lnTo>
                    <a:pt x="333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7"/>
            <p:cNvSpPr/>
            <p:nvPr/>
          </p:nvSpPr>
          <p:spPr>
            <a:xfrm>
              <a:off x="5332785" y="2866874"/>
              <a:ext cx="12964" cy="7458"/>
            </a:xfrm>
            <a:custGeom>
              <a:rect b="b" l="l" r="r" t="t"/>
              <a:pathLst>
                <a:path extrusionOk="0" h="149" w="259">
                  <a:moveTo>
                    <a:pt x="111" y="0"/>
                  </a:moveTo>
                  <a:lnTo>
                    <a:pt x="0" y="74"/>
                  </a:lnTo>
                  <a:lnTo>
                    <a:pt x="111" y="148"/>
                  </a:lnTo>
                  <a:lnTo>
                    <a:pt x="259" y="74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7"/>
            <p:cNvSpPr/>
            <p:nvPr/>
          </p:nvSpPr>
          <p:spPr>
            <a:xfrm>
              <a:off x="5323525" y="2861318"/>
              <a:ext cx="13014" cy="7458"/>
            </a:xfrm>
            <a:custGeom>
              <a:rect b="b" l="l" r="r" t="t"/>
              <a:pathLst>
                <a:path extrusionOk="0" h="149" w="260">
                  <a:moveTo>
                    <a:pt x="111" y="1"/>
                  </a:moveTo>
                  <a:lnTo>
                    <a:pt x="0" y="75"/>
                  </a:lnTo>
                  <a:lnTo>
                    <a:pt x="111" y="148"/>
                  </a:lnTo>
                  <a:lnTo>
                    <a:pt x="259" y="75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7"/>
            <p:cNvSpPr/>
            <p:nvPr/>
          </p:nvSpPr>
          <p:spPr>
            <a:xfrm>
              <a:off x="5341995" y="2874282"/>
              <a:ext cx="48203" cy="27781"/>
            </a:xfrm>
            <a:custGeom>
              <a:rect b="b" l="l" r="r" t="t"/>
              <a:pathLst>
                <a:path extrusionOk="0" h="555" w="963">
                  <a:moveTo>
                    <a:pt x="112" y="0"/>
                  </a:moveTo>
                  <a:lnTo>
                    <a:pt x="1" y="37"/>
                  </a:lnTo>
                  <a:lnTo>
                    <a:pt x="814" y="555"/>
                  </a:lnTo>
                  <a:lnTo>
                    <a:pt x="962" y="444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7"/>
            <p:cNvSpPr/>
            <p:nvPr/>
          </p:nvSpPr>
          <p:spPr>
            <a:xfrm>
              <a:off x="5384592" y="2896507"/>
              <a:ext cx="14866" cy="9260"/>
            </a:xfrm>
            <a:custGeom>
              <a:rect b="b" l="l" r="r" t="t"/>
              <a:pathLst>
                <a:path extrusionOk="0" h="185" w="297">
                  <a:moveTo>
                    <a:pt x="148" y="0"/>
                  </a:moveTo>
                  <a:lnTo>
                    <a:pt x="0" y="111"/>
                  </a:lnTo>
                  <a:lnTo>
                    <a:pt x="148" y="185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27"/>
            <p:cNvSpPr/>
            <p:nvPr/>
          </p:nvSpPr>
          <p:spPr>
            <a:xfrm>
              <a:off x="5393852" y="2903865"/>
              <a:ext cx="14816" cy="7458"/>
            </a:xfrm>
            <a:custGeom>
              <a:rect b="b" l="l" r="r" t="t"/>
              <a:pathLst>
                <a:path extrusionOk="0" h="149" w="296">
                  <a:moveTo>
                    <a:pt x="148" y="1"/>
                  </a:moveTo>
                  <a:lnTo>
                    <a:pt x="0" y="75"/>
                  </a:lnTo>
                  <a:lnTo>
                    <a:pt x="148" y="149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27"/>
            <p:cNvSpPr/>
            <p:nvPr/>
          </p:nvSpPr>
          <p:spPr>
            <a:xfrm>
              <a:off x="5403112" y="2907569"/>
              <a:ext cx="14816" cy="9310"/>
            </a:xfrm>
            <a:custGeom>
              <a:rect b="b" l="l" r="r" t="t"/>
              <a:pathLst>
                <a:path extrusionOk="0" h="186" w="296">
                  <a:moveTo>
                    <a:pt x="148" y="1"/>
                  </a:moveTo>
                  <a:lnTo>
                    <a:pt x="0" y="112"/>
                  </a:lnTo>
                  <a:lnTo>
                    <a:pt x="148" y="186"/>
                  </a:lnTo>
                  <a:lnTo>
                    <a:pt x="296" y="112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27"/>
            <p:cNvSpPr/>
            <p:nvPr/>
          </p:nvSpPr>
          <p:spPr>
            <a:xfrm>
              <a:off x="5412322" y="2913125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9" y="1"/>
                  </a:moveTo>
                  <a:lnTo>
                    <a:pt x="1" y="75"/>
                  </a:lnTo>
                  <a:lnTo>
                    <a:pt x="149" y="186"/>
                  </a:lnTo>
                  <a:lnTo>
                    <a:pt x="297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27"/>
            <p:cNvSpPr/>
            <p:nvPr/>
          </p:nvSpPr>
          <p:spPr>
            <a:xfrm>
              <a:off x="5421582" y="2920533"/>
              <a:ext cx="24127" cy="11162"/>
            </a:xfrm>
            <a:custGeom>
              <a:rect b="b" l="l" r="r" t="t"/>
              <a:pathLst>
                <a:path extrusionOk="0" h="223" w="482">
                  <a:moveTo>
                    <a:pt x="149" y="1"/>
                  </a:moveTo>
                  <a:lnTo>
                    <a:pt x="1" y="38"/>
                  </a:lnTo>
                  <a:lnTo>
                    <a:pt x="333" y="222"/>
                  </a:lnTo>
                  <a:lnTo>
                    <a:pt x="481" y="18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7"/>
            <p:cNvSpPr/>
            <p:nvPr/>
          </p:nvSpPr>
          <p:spPr>
            <a:xfrm>
              <a:off x="5356811" y="2850206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9" y="1"/>
                  </a:moveTo>
                  <a:lnTo>
                    <a:pt x="1" y="112"/>
                  </a:lnTo>
                  <a:lnTo>
                    <a:pt x="149" y="186"/>
                  </a:lnTo>
                  <a:lnTo>
                    <a:pt x="297" y="112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7"/>
            <p:cNvSpPr/>
            <p:nvPr/>
          </p:nvSpPr>
          <p:spPr>
            <a:xfrm>
              <a:off x="5366072" y="2855762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8" y="1"/>
                  </a:moveTo>
                  <a:lnTo>
                    <a:pt x="1" y="75"/>
                  </a:lnTo>
                  <a:lnTo>
                    <a:pt x="148" y="186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27"/>
            <p:cNvSpPr/>
            <p:nvPr/>
          </p:nvSpPr>
          <p:spPr>
            <a:xfrm>
              <a:off x="5375332" y="2861318"/>
              <a:ext cx="14866" cy="7458"/>
            </a:xfrm>
            <a:custGeom>
              <a:rect b="b" l="l" r="r" t="t"/>
              <a:pathLst>
                <a:path extrusionOk="0" h="149" w="297">
                  <a:moveTo>
                    <a:pt x="148" y="1"/>
                  </a:moveTo>
                  <a:lnTo>
                    <a:pt x="0" y="75"/>
                  </a:lnTo>
                  <a:lnTo>
                    <a:pt x="148" y="148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27"/>
            <p:cNvSpPr/>
            <p:nvPr/>
          </p:nvSpPr>
          <p:spPr>
            <a:xfrm>
              <a:off x="5384592" y="2866874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8" y="0"/>
                  </a:moveTo>
                  <a:lnTo>
                    <a:pt x="0" y="74"/>
                  </a:lnTo>
                  <a:lnTo>
                    <a:pt x="148" y="185"/>
                  </a:lnTo>
                  <a:lnTo>
                    <a:pt x="296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7"/>
            <p:cNvSpPr/>
            <p:nvPr/>
          </p:nvSpPr>
          <p:spPr>
            <a:xfrm>
              <a:off x="5393852" y="2870578"/>
              <a:ext cx="14816" cy="9310"/>
            </a:xfrm>
            <a:custGeom>
              <a:rect b="b" l="l" r="r" t="t"/>
              <a:pathLst>
                <a:path extrusionOk="0" h="186" w="296">
                  <a:moveTo>
                    <a:pt x="148" y="0"/>
                  </a:moveTo>
                  <a:lnTo>
                    <a:pt x="0" y="111"/>
                  </a:lnTo>
                  <a:lnTo>
                    <a:pt x="148" y="185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7"/>
            <p:cNvSpPr/>
            <p:nvPr/>
          </p:nvSpPr>
          <p:spPr>
            <a:xfrm>
              <a:off x="5403112" y="2877987"/>
              <a:ext cx="14816" cy="7458"/>
            </a:xfrm>
            <a:custGeom>
              <a:rect b="b" l="l" r="r" t="t"/>
              <a:pathLst>
                <a:path extrusionOk="0" h="149" w="296">
                  <a:moveTo>
                    <a:pt x="148" y="0"/>
                  </a:moveTo>
                  <a:lnTo>
                    <a:pt x="0" y="37"/>
                  </a:lnTo>
                  <a:lnTo>
                    <a:pt x="148" y="148"/>
                  </a:lnTo>
                  <a:lnTo>
                    <a:pt x="296" y="37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27"/>
            <p:cNvSpPr/>
            <p:nvPr/>
          </p:nvSpPr>
          <p:spPr>
            <a:xfrm>
              <a:off x="5412322" y="2883543"/>
              <a:ext cx="14866" cy="5606"/>
            </a:xfrm>
            <a:custGeom>
              <a:rect b="b" l="l" r="r" t="t"/>
              <a:pathLst>
                <a:path extrusionOk="0" h="112" w="297">
                  <a:moveTo>
                    <a:pt x="149" y="0"/>
                  </a:moveTo>
                  <a:lnTo>
                    <a:pt x="1" y="74"/>
                  </a:lnTo>
                  <a:lnTo>
                    <a:pt x="149" y="111"/>
                  </a:lnTo>
                  <a:lnTo>
                    <a:pt x="297" y="74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27"/>
            <p:cNvSpPr/>
            <p:nvPr/>
          </p:nvSpPr>
          <p:spPr>
            <a:xfrm>
              <a:off x="5421582" y="2887247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49" y="0"/>
                  </a:moveTo>
                  <a:lnTo>
                    <a:pt x="1" y="74"/>
                  </a:lnTo>
                  <a:lnTo>
                    <a:pt x="149" y="185"/>
                  </a:lnTo>
                  <a:lnTo>
                    <a:pt x="297" y="74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27"/>
            <p:cNvSpPr/>
            <p:nvPr/>
          </p:nvSpPr>
          <p:spPr>
            <a:xfrm>
              <a:off x="5430843" y="2890951"/>
              <a:ext cx="14866" cy="11112"/>
            </a:xfrm>
            <a:custGeom>
              <a:rect b="b" l="l" r="r" t="t"/>
              <a:pathLst>
                <a:path extrusionOk="0" h="222" w="297">
                  <a:moveTo>
                    <a:pt x="148" y="0"/>
                  </a:moveTo>
                  <a:lnTo>
                    <a:pt x="1" y="111"/>
                  </a:lnTo>
                  <a:lnTo>
                    <a:pt x="148" y="222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27"/>
            <p:cNvSpPr/>
            <p:nvPr/>
          </p:nvSpPr>
          <p:spPr>
            <a:xfrm>
              <a:off x="5438251" y="2898309"/>
              <a:ext cx="16718" cy="7458"/>
            </a:xfrm>
            <a:custGeom>
              <a:rect b="b" l="l" r="r" t="t"/>
              <a:pathLst>
                <a:path extrusionOk="0" h="149" w="334">
                  <a:moveTo>
                    <a:pt x="185" y="1"/>
                  </a:moveTo>
                  <a:lnTo>
                    <a:pt x="0" y="75"/>
                  </a:lnTo>
                  <a:lnTo>
                    <a:pt x="185" y="149"/>
                  </a:lnTo>
                  <a:lnTo>
                    <a:pt x="333" y="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27"/>
            <p:cNvSpPr/>
            <p:nvPr/>
          </p:nvSpPr>
          <p:spPr>
            <a:xfrm>
              <a:off x="5447511" y="2903865"/>
              <a:ext cx="25928" cy="18570"/>
            </a:xfrm>
            <a:custGeom>
              <a:rect b="b" l="l" r="r" t="t"/>
              <a:pathLst>
                <a:path extrusionOk="0" h="371" w="518">
                  <a:moveTo>
                    <a:pt x="185" y="1"/>
                  </a:moveTo>
                  <a:lnTo>
                    <a:pt x="0" y="75"/>
                  </a:lnTo>
                  <a:lnTo>
                    <a:pt x="185" y="186"/>
                  </a:lnTo>
                  <a:lnTo>
                    <a:pt x="0" y="260"/>
                  </a:lnTo>
                  <a:lnTo>
                    <a:pt x="185" y="371"/>
                  </a:lnTo>
                  <a:lnTo>
                    <a:pt x="518" y="186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27"/>
            <p:cNvSpPr/>
            <p:nvPr/>
          </p:nvSpPr>
          <p:spPr>
            <a:xfrm>
              <a:off x="5392000" y="2859466"/>
              <a:ext cx="14816" cy="9310"/>
            </a:xfrm>
            <a:custGeom>
              <a:rect b="b" l="l" r="r" t="t"/>
              <a:pathLst>
                <a:path extrusionOk="0" h="186" w="296">
                  <a:moveTo>
                    <a:pt x="148" y="1"/>
                  </a:moveTo>
                  <a:lnTo>
                    <a:pt x="0" y="112"/>
                  </a:lnTo>
                  <a:lnTo>
                    <a:pt x="148" y="185"/>
                  </a:lnTo>
                  <a:lnTo>
                    <a:pt x="296" y="112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27"/>
            <p:cNvSpPr/>
            <p:nvPr/>
          </p:nvSpPr>
          <p:spPr>
            <a:xfrm>
              <a:off x="5401260" y="2866874"/>
              <a:ext cx="14816" cy="7458"/>
            </a:xfrm>
            <a:custGeom>
              <a:rect b="b" l="l" r="r" t="t"/>
              <a:pathLst>
                <a:path extrusionOk="0" h="149" w="296">
                  <a:moveTo>
                    <a:pt x="148" y="0"/>
                  </a:moveTo>
                  <a:lnTo>
                    <a:pt x="0" y="37"/>
                  </a:lnTo>
                  <a:lnTo>
                    <a:pt x="148" y="148"/>
                  </a:lnTo>
                  <a:lnTo>
                    <a:pt x="296" y="37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27"/>
            <p:cNvSpPr/>
            <p:nvPr/>
          </p:nvSpPr>
          <p:spPr>
            <a:xfrm>
              <a:off x="5410470" y="2870578"/>
              <a:ext cx="14866" cy="7458"/>
            </a:xfrm>
            <a:custGeom>
              <a:rect b="b" l="l" r="r" t="t"/>
              <a:pathLst>
                <a:path extrusionOk="0" h="149" w="297">
                  <a:moveTo>
                    <a:pt x="149" y="0"/>
                  </a:moveTo>
                  <a:lnTo>
                    <a:pt x="1" y="111"/>
                  </a:lnTo>
                  <a:lnTo>
                    <a:pt x="149" y="148"/>
                  </a:lnTo>
                  <a:lnTo>
                    <a:pt x="297" y="111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7"/>
            <p:cNvSpPr/>
            <p:nvPr/>
          </p:nvSpPr>
          <p:spPr>
            <a:xfrm>
              <a:off x="5425287" y="2877987"/>
              <a:ext cx="13014" cy="9310"/>
            </a:xfrm>
            <a:custGeom>
              <a:rect b="b" l="l" r="r" t="t"/>
              <a:pathLst>
                <a:path extrusionOk="0" h="186" w="260">
                  <a:moveTo>
                    <a:pt x="112" y="0"/>
                  </a:moveTo>
                  <a:lnTo>
                    <a:pt x="1" y="111"/>
                  </a:lnTo>
                  <a:lnTo>
                    <a:pt x="112" y="185"/>
                  </a:lnTo>
                  <a:lnTo>
                    <a:pt x="259" y="111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7"/>
            <p:cNvSpPr/>
            <p:nvPr/>
          </p:nvSpPr>
          <p:spPr>
            <a:xfrm>
              <a:off x="5434547" y="2883543"/>
              <a:ext cx="13014" cy="7458"/>
            </a:xfrm>
            <a:custGeom>
              <a:rect b="b" l="l" r="r" t="t"/>
              <a:pathLst>
                <a:path extrusionOk="0" h="149" w="260">
                  <a:moveTo>
                    <a:pt x="111" y="0"/>
                  </a:moveTo>
                  <a:lnTo>
                    <a:pt x="1" y="74"/>
                  </a:lnTo>
                  <a:lnTo>
                    <a:pt x="111" y="148"/>
                  </a:lnTo>
                  <a:lnTo>
                    <a:pt x="259" y="74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7"/>
            <p:cNvSpPr/>
            <p:nvPr/>
          </p:nvSpPr>
          <p:spPr>
            <a:xfrm>
              <a:off x="5441955" y="2889099"/>
              <a:ext cx="14866" cy="7458"/>
            </a:xfrm>
            <a:custGeom>
              <a:rect b="b" l="l" r="r" t="t"/>
              <a:pathLst>
                <a:path extrusionOk="0" h="149" w="297">
                  <a:moveTo>
                    <a:pt x="148" y="0"/>
                  </a:moveTo>
                  <a:lnTo>
                    <a:pt x="0" y="111"/>
                  </a:lnTo>
                  <a:lnTo>
                    <a:pt x="148" y="148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7"/>
            <p:cNvSpPr/>
            <p:nvPr/>
          </p:nvSpPr>
          <p:spPr>
            <a:xfrm>
              <a:off x="5453067" y="2894655"/>
              <a:ext cx="13014" cy="9260"/>
            </a:xfrm>
            <a:custGeom>
              <a:rect b="b" l="l" r="r" t="t"/>
              <a:pathLst>
                <a:path extrusionOk="0" h="185" w="260">
                  <a:moveTo>
                    <a:pt x="111" y="0"/>
                  </a:moveTo>
                  <a:lnTo>
                    <a:pt x="0" y="74"/>
                  </a:lnTo>
                  <a:lnTo>
                    <a:pt x="111" y="185"/>
                  </a:lnTo>
                  <a:lnTo>
                    <a:pt x="259" y="74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7"/>
            <p:cNvSpPr/>
            <p:nvPr/>
          </p:nvSpPr>
          <p:spPr>
            <a:xfrm>
              <a:off x="5462327" y="2898309"/>
              <a:ext cx="18520" cy="13014"/>
            </a:xfrm>
            <a:custGeom>
              <a:rect b="b" l="l" r="r" t="t"/>
              <a:pathLst>
                <a:path extrusionOk="0" h="260" w="370">
                  <a:moveTo>
                    <a:pt x="111" y="1"/>
                  </a:moveTo>
                  <a:lnTo>
                    <a:pt x="0" y="112"/>
                  </a:lnTo>
                  <a:lnTo>
                    <a:pt x="222" y="260"/>
                  </a:lnTo>
                  <a:lnTo>
                    <a:pt x="370" y="186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7"/>
            <p:cNvSpPr/>
            <p:nvPr/>
          </p:nvSpPr>
          <p:spPr>
            <a:xfrm>
              <a:off x="5323525" y="2883543"/>
              <a:ext cx="70377" cy="40745"/>
            </a:xfrm>
            <a:custGeom>
              <a:rect b="b" l="l" r="r" t="t"/>
              <a:pathLst>
                <a:path extrusionOk="0" h="814" w="1406">
                  <a:moveTo>
                    <a:pt x="444" y="0"/>
                  </a:moveTo>
                  <a:lnTo>
                    <a:pt x="0" y="259"/>
                  </a:lnTo>
                  <a:lnTo>
                    <a:pt x="962" y="814"/>
                  </a:lnTo>
                  <a:lnTo>
                    <a:pt x="1405" y="555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7"/>
            <p:cNvSpPr/>
            <p:nvPr/>
          </p:nvSpPr>
          <p:spPr>
            <a:xfrm>
              <a:off x="5510430" y="2857614"/>
              <a:ext cx="9310" cy="48153"/>
            </a:xfrm>
            <a:custGeom>
              <a:rect b="b" l="l" r="r" t="t"/>
              <a:pathLst>
                <a:path extrusionOk="0" h="962" w="186">
                  <a:moveTo>
                    <a:pt x="185" y="1"/>
                  </a:moveTo>
                  <a:lnTo>
                    <a:pt x="0" y="75"/>
                  </a:lnTo>
                  <a:lnTo>
                    <a:pt x="0" y="962"/>
                  </a:lnTo>
                  <a:lnTo>
                    <a:pt x="185" y="888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7"/>
            <p:cNvSpPr/>
            <p:nvPr/>
          </p:nvSpPr>
          <p:spPr>
            <a:xfrm>
              <a:off x="5453067" y="2829884"/>
              <a:ext cx="57413" cy="75883"/>
            </a:xfrm>
            <a:custGeom>
              <a:rect b="b" l="l" r="r" t="t"/>
              <a:pathLst>
                <a:path extrusionOk="0" h="1516" w="1147">
                  <a:moveTo>
                    <a:pt x="0" y="0"/>
                  </a:moveTo>
                  <a:lnTo>
                    <a:pt x="0" y="887"/>
                  </a:lnTo>
                  <a:lnTo>
                    <a:pt x="1146" y="1516"/>
                  </a:lnTo>
                  <a:lnTo>
                    <a:pt x="1146" y="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7"/>
            <p:cNvSpPr/>
            <p:nvPr/>
          </p:nvSpPr>
          <p:spPr>
            <a:xfrm>
              <a:off x="5360516" y="2630015"/>
              <a:ext cx="222144" cy="277605"/>
            </a:xfrm>
            <a:custGeom>
              <a:rect b="b" l="l" r="r" t="t"/>
              <a:pathLst>
                <a:path extrusionOk="0" h="5546" w="4438">
                  <a:moveTo>
                    <a:pt x="296" y="0"/>
                  </a:moveTo>
                  <a:lnTo>
                    <a:pt x="1" y="185"/>
                  </a:lnTo>
                  <a:lnTo>
                    <a:pt x="75" y="296"/>
                  </a:lnTo>
                  <a:lnTo>
                    <a:pt x="75" y="2995"/>
                  </a:lnTo>
                  <a:cubicBezTo>
                    <a:pt x="75" y="3069"/>
                    <a:pt x="112" y="3106"/>
                    <a:pt x="186" y="3143"/>
                  </a:cubicBezTo>
                  <a:lnTo>
                    <a:pt x="4067" y="5435"/>
                  </a:lnTo>
                  <a:lnTo>
                    <a:pt x="4104" y="5546"/>
                  </a:lnTo>
                  <a:lnTo>
                    <a:pt x="4437" y="5361"/>
                  </a:lnTo>
                  <a:lnTo>
                    <a:pt x="4437" y="5324"/>
                  </a:lnTo>
                  <a:lnTo>
                    <a:pt x="4437" y="2514"/>
                  </a:lnTo>
                  <a:cubicBezTo>
                    <a:pt x="4437" y="2440"/>
                    <a:pt x="4363" y="2366"/>
                    <a:pt x="4326" y="2366"/>
                  </a:cubicBezTo>
                  <a:lnTo>
                    <a:pt x="370" y="74"/>
                  </a:lnTo>
                  <a:cubicBezTo>
                    <a:pt x="370" y="0"/>
                    <a:pt x="296" y="0"/>
                    <a:pt x="296" y="0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7"/>
            <p:cNvSpPr/>
            <p:nvPr/>
          </p:nvSpPr>
          <p:spPr>
            <a:xfrm>
              <a:off x="5360516" y="2639275"/>
              <a:ext cx="207328" cy="266493"/>
            </a:xfrm>
            <a:custGeom>
              <a:rect b="b" l="l" r="r" t="t"/>
              <a:pathLst>
                <a:path extrusionOk="0" h="5324" w="4142">
                  <a:moveTo>
                    <a:pt x="75" y="0"/>
                  </a:moveTo>
                  <a:cubicBezTo>
                    <a:pt x="38" y="0"/>
                    <a:pt x="1" y="0"/>
                    <a:pt x="1" y="74"/>
                  </a:cubicBezTo>
                  <a:lnTo>
                    <a:pt x="1" y="2884"/>
                  </a:lnTo>
                  <a:cubicBezTo>
                    <a:pt x="1" y="2921"/>
                    <a:pt x="38" y="2958"/>
                    <a:pt x="75" y="3032"/>
                  </a:cubicBezTo>
                  <a:lnTo>
                    <a:pt x="4067" y="5324"/>
                  </a:lnTo>
                  <a:cubicBezTo>
                    <a:pt x="4104" y="5324"/>
                    <a:pt x="4141" y="5324"/>
                    <a:pt x="4141" y="5287"/>
                  </a:cubicBezTo>
                  <a:lnTo>
                    <a:pt x="4141" y="2477"/>
                  </a:lnTo>
                  <a:cubicBezTo>
                    <a:pt x="4141" y="2403"/>
                    <a:pt x="4104" y="2366"/>
                    <a:pt x="4067" y="2329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7"/>
            <p:cNvSpPr/>
            <p:nvPr/>
          </p:nvSpPr>
          <p:spPr>
            <a:xfrm>
              <a:off x="5369776" y="2654041"/>
              <a:ext cx="188807" cy="229552"/>
            </a:xfrm>
            <a:custGeom>
              <a:rect b="b" l="l" r="r" t="t"/>
              <a:pathLst>
                <a:path extrusionOk="0" h="4586" w="3772">
                  <a:moveTo>
                    <a:pt x="1" y="1"/>
                  </a:moveTo>
                  <a:lnTo>
                    <a:pt x="1" y="2404"/>
                  </a:lnTo>
                  <a:lnTo>
                    <a:pt x="3772" y="4585"/>
                  </a:lnTo>
                  <a:lnTo>
                    <a:pt x="3772" y="4474"/>
                  </a:lnTo>
                  <a:lnTo>
                    <a:pt x="38" y="2367"/>
                  </a:lnTo>
                  <a:lnTo>
                    <a:pt x="38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27"/>
            <p:cNvSpPr/>
            <p:nvPr/>
          </p:nvSpPr>
          <p:spPr>
            <a:xfrm>
              <a:off x="5371628" y="2655893"/>
              <a:ext cx="186955" cy="222144"/>
            </a:xfrm>
            <a:custGeom>
              <a:rect b="b" l="l" r="r" t="t"/>
              <a:pathLst>
                <a:path extrusionOk="0" h="4438" w="3735">
                  <a:moveTo>
                    <a:pt x="1" y="1"/>
                  </a:moveTo>
                  <a:lnTo>
                    <a:pt x="1" y="2330"/>
                  </a:lnTo>
                  <a:lnTo>
                    <a:pt x="3735" y="4437"/>
                  </a:lnTo>
                  <a:lnTo>
                    <a:pt x="3735" y="21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27"/>
            <p:cNvSpPr/>
            <p:nvPr/>
          </p:nvSpPr>
          <p:spPr>
            <a:xfrm>
              <a:off x="5390148" y="2685526"/>
              <a:ext cx="40745" cy="70377"/>
            </a:xfrm>
            <a:custGeom>
              <a:rect b="b" l="l" r="r" t="t"/>
              <a:pathLst>
                <a:path extrusionOk="0" h="1406" w="814">
                  <a:moveTo>
                    <a:pt x="0" y="0"/>
                  </a:moveTo>
                  <a:lnTo>
                    <a:pt x="0" y="925"/>
                  </a:lnTo>
                  <a:lnTo>
                    <a:pt x="814" y="1405"/>
                  </a:lnTo>
                  <a:lnTo>
                    <a:pt x="814" y="4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27"/>
            <p:cNvSpPr/>
            <p:nvPr/>
          </p:nvSpPr>
          <p:spPr>
            <a:xfrm>
              <a:off x="5449363" y="2766965"/>
              <a:ext cx="109220" cy="57413"/>
            </a:xfrm>
            <a:custGeom>
              <a:rect b="b" l="l" r="r" t="t"/>
              <a:pathLst>
                <a:path extrusionOk="0" h="1147" w="2182">
                  <a:moveTo>
                    <a:pt x="444" y="0"/>
                  </a:moveTo>
                  <a:lnTo>
                    <a:pt x="0" y="37"/>
                  </a:lnTo>
                  <a:lnTo>
                    <a:pt x="0" y="148"/>
                  </a:lnTo>
                  <a:lnTo>
                    <a:pt x="370" y="37"/>
                  </a:lnTo>
                  <a:lnTo>
                    <a:pt x="518" y="481"/>
                  </a:lnTo>
                  <a:lnTo>
                    <a:pt x="999" y="518"/>
                  </a:lnTo>
                  <a:lnTo>
                    <a:pt x="1442" y="739"/>
                  </a:lnTo>
                  <a:lnTo>
                    <a:pt x="1701" y="1146"/>
                  </a:lnTo>
                  <a:lnTo>
                    <a:pt x="2182" y="1109"/>
                  </a:lnTo>
                  <a:lnTo>
                    <a:pt x="2182" y="1072"/>
                  </a:lnTo>
                  <a:lnTo>
                    <a:pt x="1701" y="1109"/>
                  </a:lnTo>
                  <a:lnTo>
                    <a:pt x="1479" y="703"/>
                  </a:lnTo>
                  <a:lnTo>
                    <a:pt x="999" y="481"/>
                  </a:lnTo>
                  <a:lnTo>
                    <a:pt x="555" y="407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27"/>
            <p:cNvSpPr/>
            <p:nvPr/>
          </p:nvSpPr>
          <p:spPr>
            <a:xfrm>
              <a:off x="5456771" y="2735480"/>
              <a:ext cx="101812" cy="40745"/>
            </a:xfrm>
            <a:custGeom>
              <a:rect b="b" l="l" r="r" t="t"/>
              <a:pathLst>
                <a:path extrusionOk="0" h="814" w="2034">
                  <a:moveTo>
                    <a:pt x="0" y="1"/>
                  </a:moveTo>
                  <a:lnTo>
                    <a:pt x="0" y="38"/>
                  </a:lnTo>
                  <a:lnTo>
                    <a:pt x="555" y="75"/>
                  </a:lnTo>
                  <a:lnTo>
                    <a:pt x="887" y="444"/>
                  </a:lnTo>
                  <a:lnTo>
                    <a:pt x="1146" y="407"/>
                  </a:lnTo>
                  <a:lnTo>
                    <a:pt x="1405" y="814"/>
                  </a:lnTo>
                  <a:lnTo>
                    <a:pt x="2034" y="814"/>
                  </a:lnTo>
                  <a:lnTo>
                    <a:pt x="2034" y="777"/>
                  </a:lnTo>
                  <a:lnTo>
                    <a:pt x="1442" y="777"/>
                  </a:lnTo>
                  <a:lnTo>
                    <a:pt x="1220" y="333"/>
                  </a:lnTo>
                  <a:lnTo>
                    <a:pt x="887" y="407"/>
                  </a:lnTo>
                  <a:lnTo>
                    <a:pt x="555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27"/>
            <p:cNvSpPr/>
            <p:nvPr/>
          </p:nvSpPr>
          <p:spPr>
            <a:xfrm>
              <a:off x="5480797" y="2757705"/>
              <a:ext cx="77785" cy="48153"/>
            </a:xfrm>
            <a:custGeom>
              <a:rect b="b" l="l" r="r" t="t"/>
              <a:pathLst>
                <a:path extrusionOk="0" h="962" w="1554">
                  <a:moveTo>
                    <a:pt x="1" y="0"/>
                  </a:moveTo>
                  <a:lnTo>
                    <a:pt x="1" y="111"/>
                  </a:lnTo>
                  <a:lnTo>
                    <a:pt x="1554" y="961"/>
                  </a:lnTo>
                  <a:lnTo>
                    <a:pt x="1554" y="9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27"/>
            <p:cNvSpPr/>
            <p:nvPr/>
          </p:nvSpPr>
          <p:spPr>
            <a:xfrm>
              <a:off x="5475241" y="2818772"/>
              <a:ext cx="74081" cy="46301"/>
            </a:xfrm>
            <a:custGeom>
              <a:rect b="b" l="l" r="r" t="t"/>
              <a:pathLst>
                <a:path extrusionOk="0" h="925" w="1480">
                  <a:moveTo>
                    <a:pt x="1" y="0"/>
                  </a:moveTo>
                  <a:lnTo>
                    <a:pt x="1" y="74"/>
                  </a:lnTo>
                  <a:lnTo>
                    <a:pt x="1480" y="925"/>
                  </a:lnTo>
                  <a:lnTo>
                    <a:pt x="1480" y="8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27"/>
            <p:cNvSpPr/>
            <p:nvPr/>
          </p:nvSpPr>
          <p:spPr>
            <a:xfrm>
              <a:off x="5425287" y="2774323"/>
              <a:ext cx="124036" cy="75933"/>
            </a:xfrm>
            <a:custGeom>
              <a:rect b="b" l="l" r="r" t="t"/>
              <a:pathLst>
                <a:path extrusionOk="0" h="1517" w="2478">
                  <a:moveTo>
                    <a:pt x="1" y="1"/>
                  </a:moveTo>
                  <a:lnTo>
                    <a:pt x="1" y="75"/>
                  </a:lnTo>
                  <a:lnTo>
                    <a:pt x="2478" y="1517"/>
                  </a:lnTo>
                  <a:lnTo>
                    <a:pt x="2478" y="14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7"/>
            <p:cNvSpPr/>
            <p:nvPr/>
          </p:nvSpPr>
          <p:spPr>
            <a:xfrm>
              <a:off x="5369776" y="2781731"/>
              <a:ext cx="46301" cy="29683"/>
            </a:xfrm>
            <a:custGeom>
              <a:rect b="b" l="l" r="r" t="t"/>
              <a:pathLst>
                <a:path extrusionOk="0" h="593" w="925">
                  <a:moveTo>
                    <a:pt x="1" y="1"/>
                  </a:moveTo>
                  <a:lnTo>
                    <a:pt x="1" y="75"/>
                  </a:lnTo>
                  <a:lnTo>
                    <a:pt x="925" y="592"/>
                  </a:lnTo>
                  <a:lnTo>
                    <a:pt x="925" y="4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7"/>
            <p:cNvSpPr/>
            <p:nvPr/>
          </p:nvSpPr>
          <p:spPr>
            <a:xfrm>
              <a:off x="5595523" y="3194433"/>
              <a:ext cx="81490" cy="64821"/>
            </a:xfrm>
            <a:custGeom>
              <a:rect b="b" l="l" r="r" t="t"/>
              <a:pathLst>
                <a:path extrusionOk="0" h="1295" w="1628">
                  <a:moveTo>
                    <a:pt x="1628" y="0"/>
                  </a:moveTo>
                  <a:lnTo>
                    <a:pt x="1" y="925"/>
                  </a:lnTo>
                  <a:lnTo>
                    <a:pt x="1" y="1294"/>
                  </a:lnTo>
                  <a:lnTo>
                    <a:pt x="1628" y="370"/>
                  </a:lnTo>
                  <a:lnTo>
                    <a:pt x="162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7"/>
            <p:cNvSpPr/>
            <p:nvPr/>
          </p:nvSpPr>
          <p:spPr>
            <a:xfrm>
              <a:off x="5466031" y="3120402"/>
              <a:ext cx="210982" cy="120332"/>
            </a:xfrm>
            <a:custGeom>
              <a:rect b="b" l="l" r="r" t="t"/>
              <a:pathLst>
                <a:path extrusionOk="0" h="2404" w="4215">
                  <a:moveTo>
                    <a:pt x="1627" y="0"/>
                  </a:moveTo>
                  <a:lnTo>
                    <a:pt x="0" y="925"/>
                  </a:lnTo>
                  <a:lnTo>
                    <a:pt x="2588" y="2404"/>
                  </a:lnTo>
                  <a:lnTo>
                    <a:pt x="4215" y="1479"/>
                  </a:lnTo>
                  <a:lnTo>
                    <a:pt x="1627" y="0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7"/>
            <p:cNvSpPr/>
            <p:nvPr/>
          </p:nvSpPr>
          <p:spPr>
            <a:xfrm>
              <a:off x="5466031" y="3166653"/>
              <a:ext cx="129542" cy="92602"/>
            </a:xfrm>
            <a:custGeom>
              <a:rect b="b" l="l" r="r" t="t"/>
              <a:pathLst>
                <a:path extrusionOk="0" h="1850" w="2588">
                  <a:moveTo>
                    <a:pt x="0" y="1"/>
                  </a:moveTo>
                  <a:lnTo>
                    <a:pt x="0" y="370"/>
                  </a:lnTo>
                  <a:lnTo>
                    <a:pt x="2588" y="1849"/>
                  </a:lnTo>
                  <a:lnTo>
                    <a:pt x="2588" y="1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7"/>
            <p:cNvSpPr/>
            <p:nvPr/>
          </p:nvSpPr>
          <p:spPr>
            <a:xfrm>
              <a:off x="5595523" y="3059335"/>
              <a:ext cx="81490" cy="181399"/>
            </a:xfrm>
            <a:custGeom>
              <a:rect b="b" l="l" r="r" t="t"/>
              <a:pathLst>
                <a:path extrusionOk="0" h="3624" w="1628">
                  <a:moveTo>
                    <a:pt x="1628" y="0"/>
                  </a:moveTo>
                  <a:lnTo>
                    <a:pt x="1" y="925"/>
                  </a:lnTo>
                  <a:lnTo>
                    <a:pt x="1" y="3624"/>
                  </a:lnTo>
                  <a:lnTo>
                    <a:pt x="1628" y="2699"/>
                  </a:lnTo>
                  <a:lnTo>
                    <a:pt x="1628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7"/>
            <p:cNvSpPr/>
            <p:nvPr/>
          </p:nvSpPr>
          <p:spPr>
            <a:xfrm>
              <a:off x="5466031" y="2983452"/>
              <a:ext cx="210982" cy="122184"/>
            </a:xfrm>
            <a:custGeom>
              <a:rect b="b" l="l" r="r" t="t"/>
              <a:pathLst>
                <a:path extrusionOk="0" h="2441" w="4215">
                  <a:moveTo>
                    <a:pt x="1627" y="1"/>
                  </a:moveTo>
                  <a:lnTo>
                    <a:pt x="0" y="962"/>
                  </a:lnTo>
                  <a:lnTo>
                    <a:pt x="2588" y="2441"/>
                  </a:lnTo>
                  <a:lnTo>
                    <a:pt x="4215" y="1516"/>
                  </a:lnTo>
                  <a:lnTo>
                    <a:pt x="1627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27"/>
            <p:cNvSpPr/>
            <p:nvPr/>
          </p:nvSpPr>
          <p:spPr>
            <a:xfrm>
              <a:off x="5514134" y="3004725"/>
              <a:ext cx="29633" cy="22274"/>
            </a:xfrm>
            <a:custGeom>
              <a:rect b="b" l="l" r="r" t="t"/>
              <a:pathLst>
                <a:path extrusionOk="0" h="445" w="592">
                  <a:moveTo>
                    <a:pt x="301" y="1"/>
                  </a:moveTo>
                  <a:cubicBezTo>
                    <a:pt x="222" y="1"/>
                    <a:pt x="148" y="19"/>
                    <a:pt x="111" y="56"/>
                  </a:cubicBezTo>
                  <a:lnTo>
                    <a:pt x="0" y="56"/>
                  </a:lnTo>
                  <a:lnTo>
                    <a:pt x="0" y="241"/>
                  </a:lnTo>
                  <a:cubicBezTo>
                    <a:pt x="0" y="278"/>
                    <a:pt x="37" y="352"/>
                    <a:pt x="111" y="389"/>
                  </a:cubicBezTo>
                  <a:cubicBezTo>
                    <a:pt x="148" y="426"/>
                    <a:pt x="222" y="444"/>
                    <a:pt x="301" y="444"/>
                  </a:cubicBezTo>
                  <a:cubicBezTo>
                    <a:pt x="379" y="444"/>
                    <a:pt x="462" y="426"/>
                    <a:pt x="518" y="389"/>
                  </a:cubicBezTo>
                  <a:cubicBezTo>
                    <a:pt x="555" y="315"/>
                    <a:pt x="592" y="278"/>
                    <a:pt x="592" y="241"/>
                  </a:cubicBezTo>
                  <a:lnTo>
                    <a:pt x="592" y="56"/>
                  </a:lnTo>
                  <a:lnTo>
                    <a:pt x="518" y="56"/>
                  </a:lnTo>
                  <a:cubicBezTo>
                    <a:pt x="462" y="19"/>
                    <a:pt x="379" y="1"/>
                    <a:pt x="301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27"/>
            <p:cNvSpPr/>
            <p:nvPr/>
          </p:nvSpPr>
          <p:spPr>
            <a:xfrm>
              <a:off x="5512282" y="2999670"/>
              <a:ext cx="35189" cy="18070"/>
            </a:xfrm>
            <a:custGeom>
              <a:rect b="b" l="l" r="r" t="t"/>
              <a:pathLst>
                <a:path extrusionOk="0" h="361" w="703">
                  <a:moveTo>
                    <a:pt x="365" y="0"/>
                  </a:moveTo>
                  <a:cubicBezTo>
                    <a:pt x="296" y="0"/>
                    <a:pt x="222" y="28"/>
                    <a:pt x="148" y="83"/>
                  </a:cubicBezTo>
                  <a:cubicBezTo>
                    <a:pt x="0" y="157"/>
                    <a:pt x="0" y="268"/>
                    <a:pt x="148" y="305"/>
                  </a:cubicBezTo>
                  <a:cubicBezTo>
                    <a:pt x="185" y="342"/>
                    <a:pt x="259" y="361"/>
                    <a:pt x="338" y="361"/>
                  </a:cubicBezTo>
                  <a:cubicBezTo>
                    <a:pt x="416" y="361"/>
                    <a:pt x="499" y="342"/>
                    <a:pt x="555" y="305"/>
                  </a:cubicBezTo>
                  <a:cubicBezTo>
                    <a:pt x="703" y="268"/>
                    <a:pt x="703" y="120"/>
                    <a:pt x="555" y="83"/>
                  </a:cubicBezTo>
                  <a:cubicBezTo>
                    <a:pt x="499" y="28"/>
                    <a:pt x="435" y="0"/>
                    <a:pt x="365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27"/>
            <p:cNvSpPr/>
            <p:nvPr/>
          </p:nvSpPr>
          <p:spPr>
            <a:xfrm>
              <a:off x="5556681" y="3029252"/>
              <a:ext cx="29683" cy="23676"/>
            </a:xfrm>
            <a:custGeom>
              <a:rect b="b" l="l" r="r" t="t"/>
              <a:pathLst>
                <a:path extrusionOk="0" h="473" w="593">
                  <a:moveTo>
                    <a:pt x="292" y="1"/>
                  </a:moveTo>
                  <a:cubicBezTo>
                    <a:pt x="213" y="1"/>
                    <a:pt x="130" y="28"/>
                    <a:pt x="75" y="84"/>
                  </a:cubicBezTo>
                  <a:lnTo>
                    <a:pt x="1" y="84"/>
                  </a:lnTo>
                  <a:lnTo>
                    <a:pt x="1" y="269"/>
                  </a:lnTo>
                  <a:cubicBezTo>
                    <a:pt x="1" y="306"/>
                    <a:pt x="38" y="343"/>
                    <a:pt x="75" y="417"/>
                  </a:cubicBezTo>
                  <a:cubicBezTo>
                    <a:pt x="130" y="454"/>
                    <a:pt x="213" y="472"/>
                    <a:pt x="292" y="472"/>
                  </a:cubicBezTo>
                  <a:cubicBezTo>
                    <a:pt x="370" y="472"/>
                    <a:pt x="444" y="454"/>
                    <a:pt x="481" y="417"/>
                  </a:cubicBezTo>
                  <a:cubicBezTo>
                    <a:pt x="555" y="343"/>
                    <a:pt x="592" y="306"/>
                    <a:pt x="592" y="269"/>
                  </a:cubicBezTo>
                  <a:lnTo>
                    <a:pt x="592" y="84"/>
                  </a:lnTo>
                  <a:lnTo>
                    <a:pt x="481" y="84"/>
                  </a:lnTo>
                  <a:cubicBezTo>
                    <a:pt x="444" y="28"/>
                    <a:pt x="370" y="1"/>
                    <a:pt x="292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27"/>
            <p:cNvSpPr/>
            <p:nvPr/>
          </p:nvSpPr>
          <p:spPr>
            <a:xfrm>
              <a:off x="5556681" y="3025098"/>
              <a:ext cx="31535" cy="18570"/>
            </a:xfrm>
            <a:custGeom>
              <a:rect b="b" l="l" r="r" t="t"/>
              <a:pathLst>
                <a:path extrusionOk="0" h="371" w="630">
                  <a:moveTo>
                    <a:pt x="292" y="0"/>
                  </a:moveTo>
                  <a:cubicBezTo>
                    <a:pt x="213" y="0"/>
                    <a:pt x="130" y="19"/>
                    <a:pt x="75" y="56"/>
                  </a:cubicBezTo>
                  <a:cubicBezTo>
                    <a:pt x="1" y="130"/>
                    <a:pt x="1" y="241"/>
                    <a:pt x="75" y="315"/>
                  </a:cubicBezTo>
                  <a:cubicBezTo>
                    <a:pt x="130" y="352"/>
                    <a:pt x="213" y="370"/>
                    <a:pt x="292" y="370"/>
                  </a:cubicBezTo>
                  <a:cubicBezTo>
                    <a:pt x="370" y="370"/>
                    <a:pt x="444" y="352"/>
                    <a:pt x="481" y="315"/>
                  </a:cubicBezTo>
                  <a:cubicBezTo>
                    <a:pt x="629" y="241"/>
                    <a:pt x="629" y="130"/>
                    <a:pt x="481" y="56"/>
                  </a:cubicBezTo>
                  <a:cubicBezTo>
                    <a:pt x="444" y="19"/>
                    <a:pt x="370" y="0"/>
                    <a:pt x="292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27"/>
            <p:cNvSpPr/>
            <p:nvPr/>
          </p:nvSpPr>
          <p:spPr>
            <a:xfrm>
              <a:off x="5602931" y="3055181"/>
              <a:ext cx="29683" cy="23175"/>
            </a:xfrm>
            <a:custGeom>
              <a:rect b="b" l="l" r="r" t="t"/>
              <a:pathLst>
                <a:path extrusionOk="0" h="463" w="593">
                  <a:moveTo>
                    <a:pt x="292" y="0"/>
                  </a:moveTo>
                  <a:cubicBezTo>
                    <a:pt x="213" y="0"/>
                    <a:pt x="130" y="28"/>
                    <a:pt x="75" y="83"/>
                  </a:cubicBezTo>
                  <a:lnTo>
                    <a:pt x="1" y="83"/>
                  </a:lnTo>
                  <a:lnTo>
                    <a:pt x="1" y="268"/>
                  </a:lnTo>
                  <a:cubicBezTo>
                    <a:pt x="1" y="305"/>
                    <a:pt x="38" y="342"/>
                    <a:pt x="75" y="379"/>
                  </a:cubicBezTo>
                  <a:cubicBezTo>
                    <a:pt x="130" y="435"/>
                    <a:pt x="204" y="462"/>
                    <a:pt x="278" y="462"/>
                  </a:cubicBezTo>
                  <a:cubicBezTo>
                    <a:pt x="352" y="462"/>
                    <a:pt x="426" y="435"/>
                    <a:pt x="481" y="379"/>
                  </a:cubicBezTo>
                  <a:cubicBezTo>
                    <a:pt x="555" y="342"/>
                    <a:pt x="592" y="305"/>
                    <a:pt x="592" y="268"/>
                  </a:cubicBezTo>
                  <a:lnTo>
                    <a:pt x="592" y="83"/>
                  </a:lnTo>
                  <a:lnTo>
                    <a:pt x="481" y="83"/>
                  </a:lnTo>
                  <a:cubicBezTo>
                    <a:pt x="445" y="28"/>
                    <a:pt x="371" y="0"/>
                    <a:pt x="292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27"/>
            <p:cNvSpPr/>
            <p:nvPr/>
          </p:nvSpPr>
          <p:spPr>
            <a:xfrm>
              <a:off x="5601079" y="3051026"/>
              <a:ext cx="33387" cy="18070"/>
            </a:xfrm>
            <a:custGeom>
              <a:rect b="b" l="l" r="r" t="t"/>
              <a:pathLst>
                <a:path extrusionOk="0" h="361" w="667">
                  <a:moveTo>
                    <a:pt x="329" y="0"/>
                  </a:moveTo>
                  <a:cubicBezTo>
                    <a:pt x="250" y="0"/>
                    <a:pt x="167" y="19"/>
                    <a:pt x="112" y="56"/>
                  </a:cubicBezTo>
                  <a:cubicBezTo>
                    <a:pt x="1" y="92"/>
                    <a:pt x="1" y="240"/>
                    <a:pt x="112" y="277"/>
                  </a:cubicBezTo>
                  <a:cubicBezTo>
                    <a:pt x="167" y="333"/>
                    <a:pt x="241" y="361"/>
                    <a:pt x="315" y="361"/>
                  </a:cubicBezTo>
                  <a:cubicBezTo>
                    <a:pt x="389" y="361"/>
                    <a:pt x="463" y="333"/>
                    <a:pt x="518" y="277"/>
                  </a:cubicBezTo>
                  <a:cubicBezTo>
                    <a:pt x="666" y="240"/>
                    <a:pt x="666" y="92"/>
                    <a:pt x="518" y="56"/>
                  </a:cubicBezTo>
                  <a:cubicBezTo>
                    <a:pt x="482" y="19"/>
                    <a:pt x="408" y="0"/>
                    <a:pt x="329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27"/>
            <p:cNvSpPr/>
            <p:nvPr/>
          </p:nvSpPr>
          <p:spPr>
            <a:xfrm>
              <a:off x="5466031" y="3031555"/>
              <a:ext cx="129542" cy="209180"/>
            </a:xfrm>
            <a:custGeom>
              <a:rect b="b" l="l" r="r" t="t"/>
              <a:pathLst>
                <a:path extrusionOk="0" h="4179" w="2588">
                  <a:moveTo>
                    <a:pt x="0" y="1"/>
                  </a:moveTo>
                  <a:lnTo>
                    <a:pt x="0" y="2700"/>
                  </a:lnTo>
                  <a:lnTo>
                    <a:pt x="2588" y="4179"/>
                  </a:lnTo>
                  <a:lnTo>
                    <a:pt x="2588" y="1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27"/>
            <p:cNvSpPr/>
            <p:nvPr/>
          </p:nvSpPr>
          <p:spPr>
            <a:xfrm>
              <a:off x="5560385" y="3166653"/>
              <a:ext cx="20422" cy="13014"/>
            </a:xfrm>
            <a:custGeom>
              <a:rect b="b" l="l" r="r" t="t"/>
              <a:pathLst>
                <a:path extrusionOk="0" h="260" w="408">
                  <a:moveTo>
                    <a:pt x="185" y="1"/>
                  </a:moveTo>
                  <a:lnTo>
                    <a:pt x="1" y="112"/>
                  </a:lnTo>
                  <a:lnTo>
                    <a:pt x="259" y="260"/>
                  </a:lnTo>
                  <a:lnTo>
                    <a:pt x="407" y="149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27"/>
            <p:cNvSpPr/>
            <p:nvPr/>
          </p:nvSpPr>
          <p:spPr>
            <a:xfrm>
              <a:off x="5560385" y="3172209"/>
              <a:ext cx="13014" cy="35239"/>
            </a:xfrm>
            <a:custGeom>
              <a:rect b="b" l="l" r="r" t="t"/>
              <a:pathLst>
                <a:path extrusionOk="0" h="704" w="260">
                  <a:moveTo>
                    <a:pt x="1" y="1"/>
                  </a:moveTo>
                  <a:lnTo>
                    <a:pt x="1" y="555"/>
                  </a:lnTo>
                  <a:lnTo>
                    <a:pt x="259" y="703"/>
                  </a:lnTo>
                  <a:lnTo>
                    <a:pt x="259" y="1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27"/>
            <p:cNvSpPr/>
            <p:nvPr/>
          </p:nvSpPr>
          <p:spPr>
            <a:xfrm>
              <a:off x="5573349" y="3174061"/>
              <a:ext cx="7458" cy="33387"/>
            </a:xfrm>
            <a:custGeom>
              <a:rect b="b" l="l" r="r" t="t"/>
              <a:pathLst>
                <a:path extrusionOk="0" h="667" w="149">
                  <a:moveTo>
                    <a:pt x="148" y="1"/>
                  </a:moveTo>
                  <a:lnTo>
                    <a:pt x="0" y="112"/>
                  </a:lnTo>
                  <a:lnTo>
                    <a:pt x="0" y="666"/>
                  </a:lnTo>
                  <a:lnTo>
                    <a:pt x="148" y="51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27"/>
            <p:cNvSpPr/>
            <p:nvPr/>
          </p:nvSpPr>
          <p:spPr>
            <a:xfrm>
              <a:off x="5514134" y="3138923"/>
              <a:ext cx="20372" cy="14816"/>
            </a:xfrm>
            <a:custGeom>
              <a:rect b="b" l="l" r="r" t="t"/>
              <a:pathLst>
                <a:path extrusionOk="0" h="296" w="407">
                  <a:moveTo>
                    <a:pt x="185" y="0"/>
                  </a:moveTo>
                  <a:lnTo>
                    <a:pt x="0" y="148"/>
                  </a:lnTo>
                  <a:lnTo>
                    <a:pt x="259" y="296"/>
                  </a:lnTo>
                  <a:lnTo>
                    <a:pt x="407" y="148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27"/>
            <p:cNvSpPr/>
            <p:nvPr/>
          </p:nvSpPr>
          <p:spPr>
            <a:xfrm>
              <a:off x="5514134" y="3146331"/>
              <a:ext cx="13014" cy="33337"/>
            </a:xfrm>
            <a:custGeom>
              <a:rect b="b" l="l" r="r" t="t"/>
              <a:pathLst>
                <a:path extrusionOk="0" h="666" w="260">
                  <a:moveTo>
                    <a:pt x="0" y="0"/>
                  </a:moveTo>
                  <a:lnTo>
                    <a:pt x="0" y="518"/>
                  </a:lnTo>
                  <a:lnTo>
                    <a:pt x="259" y="666"/>
                  </a:lnTo>
                  <a:lnTo>
                    <a:pt x="259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27"/>
            <p:cNvSpPr/>
            <p:nvPr/>
          </p:nvSpPr>
          <p:spPr>
            <a:xfrm>
              <a:off x="5527098" y="3146331"/>
              <a:ext cx="7408" cy="33337"/>
            </a:xfrm>
            <a:custGeom>
              <a:rect b="b" l="l" r="r" t="t"/>
              <a:pathLst>
                <a:path extrusionOk="0" h="666" w="148">
                  <a:moveTo>
                    <a:pt x="148" y="0"/>
                  </a:moveTo>
                  <a:lnTo>
                    <a:pt x="0" y="148"/>
                  </a:lnTo>
                  <a:lnTo>
                    <a:pt x="0" y="666"/>
                  </a:lnTo>
                  <a:lnTo>
                    <a:pt x="148" y="555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27"/>
            <p:cNvSpPr/>
            <p:nvPr/>
          </p:nvSpPr>
          <p:spPr>
            <a:xfrm>
              <a:off x="5467883" y="3114846"/>
              <a:ext cx="24076" cy="11162"/>
            </a:xfrm>
            <a:custGeom>
              <a:rect b="b" l="l" r="r" t="t"/>
              <a:pathLst>
                <a:path extrusionOk="0" h="223" w="481">
                  <a:moveTo>
                    <a:pt x="185" y="1"/>
                  </a:moveTo>
                  <a:lnTo>
                    <a:pt x="0" y="75"/>
                  </a:lnTo>
                  <a:lnTo>
                    <a:pt x="296" y="222"/>
                  </a:lnTo>
                  <a:lnTo>
                    <a:pt x="481" y="11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27"/>
            <p:cNvSpPr/>
            <p:nvPr/>
          </p:nvSpPr>
          <p:spPr>
            <a:xfrm>
              <a:off x="5467883" y="3118550"/>
              <a:ext cx="14816" cy="35189"/>
            </a:xfrm>
            <a:custGeom>
              <a:rect b="b" l="l" r="r" t="t"/>
              <a:pathLst>
                <a:path extrusionOk="0" h="703" w="296">
                  <a:moveTo>
                    <a:pt x="0" y="1"/>
                  </a:moveTo>
                  <a:lnTo>
                    <a:pt x="0" y="555"/>
                  </a:lnTo>
                  <a:lnTo>
                    <a:pt x="296" y="703"/>
                  </a:lnTo>
                  <a:lnTo>
                    <a:pt x="296" y="1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27"/>
            <p:cNvSpPr/>
            <p:nvPr/>
          </p:nvSpPr>
          <p:spPr>
            <a:xfrm>
              <a:off x="5482649" y="3120402"/>
              <a:ext cx="9310" cy="33337"/>
            </a:xfrm>
            <a:custGeom>
              <a:rect b="b" l="l" r="r" t="t"/>
              <a:pathLst>
                <a:path extrusionOk="0" h="666" w="186">
                  <a:moveTo>
                    <a:pt x="186" y="0"/>
                  </a:moveTo>
                  <a:lnTo>
                    <a:pt x="1" y="111"/>
                  </a:lnTo>
                  <a:lnTo>
                    <a:pt x="1" y="666"/>
                  </a:lnTo>
                  <a:lnTo>
                    <a:pt x="186" y="518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27"/>
            <p:cNvSpPr/>
            <p:nvPr/>
          </p:nvSpPr>
          <p:spPr>
            <a:xfrm>
              <a:off x="5560385" y="3111142"/>
              <a:ext cx="20422" cy="13014"/>
            </a:xfrm>
            <a:custGeom>
              <a:rect b="b" l="l" r="r" t="t"/>
              <a:pathLst>
                <a:path extrusionOk="0" h="260" w="408">
                  <a:moveTo>
                    <a:pt x="185" y="1"/>
                  </a:moveTo>
                  <a:lnTo>
                    <a:pt x="1" y="112"/>
                  </a:lnTo>
                  <a:lnTo>
                    <a:pt x="259" y="259"/>
                  </a:lnTo>
                  <a:lnTo>
                    <a:pt x="407" y="149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7"/>
            <p:cNvSpPr/>
            <p:nvPr/>
          </p:nvSpPr>
          <p:spPr>
            <a:xfrm>
              <a:off x="5560385" y="3116698"/>
              <a:ext cx="13014" cy="35189"/>
            </a:xfrm>
            <a:custGeom>
              <a:rect b="b" l="l" r="r" t="t"/>
              <a:pathLst>
                <a:path extrusionOk="0" h="703" w="260">
                  <a:moveTo>
                    <a:pt x="1" y="1"/>
                  </a:moveTo>
                  <a:lnTo>
                    <a:pt x="1" y="555"/>
                  </a:lnTo>
                  <a:lnTo>
                    <a:pt x="259" y="703"/>
                  </a:lnTo>
                  <a:lnTo>
                    <a:pt x="259" y="1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7"/>
            <p:cNvSpPr/>
            <p:nvPr/>
          </p:nvSpPr>
          <p:spPr>
            <a:xfrm>
              <a:off x="5573349" y="3118550"/>
              <a:ext cx="7458" cy="33337"/>
            </a:xfrm>
            <a:custGeom>
              <a:rect b="b" l="l" r="r" t="t"/>
              <a:pathLst>
                <a:path extrusionOk="0" h="666" w="149">
                  <a:moveTo>
                    <a:pt x="148" y="1"/>
                  </a:moveTo>
                  <a:lnTo>
                    <a:pt x="0" y="111"/>
                  </a:lnTo>
                  <a:lnTo>
                    <a:pt x="0" y="666"/>
                  </a:lnTo>
                  <a:lnTo>
                    <a:pt x="148" y="51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7"/>
            <p:cNvSpPr/>
            <p:nvPr/>
          </p:nvSpPr>
          <p:spPr>
            <a:xfrm>
              <a:off x="5514134" y="3083412"/>
              <a:ext cx="20372" cy="14816"/>
            </a:xfrm>
            <a:custGeom>
              <a:rect b="b" l="l" r="r" t="t"/>
              <a:pathLst>
                <a:path extrusionOk="0" h="296" w="407">
                  <a:moveTo>
                    <a:pt x="185" y="0"/>
                  </a:moveTo>
                  <a:lnTo>
                    <a:pt x="0" y="148"/>
                  </a:lnTo>
                  <a:lnTo>
                    <a:pt x="259" y="296"/>
                  </a:lnTo>
                  <a:lnTo>
                    <a:pt x="407" y="18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7"/>
            <p:cNvSpPr/>
            <p:nvPr/>
          </p:nvSpPr>
          <p:spPr>
            <a:xfrm>
              <a:off x="5514134" y="3090770"/>
              <a:ext cx="13014" cy="33387"/>
            </a:xfrm>
            <a:custGeom>
              <a:rect b="b" l="l" r="r" t="t"/>
              <a:pathLst>
                <a:path extrusionOk="0" h="667" w="260">
                  <a:moveTo>
                    <a:pt x="0" y="1"/>
                  </a:moveTo>
                  <a:lnTo>
                    <a:pt x="0" y="519"/>
                  </a:lnTo>
                  <a:lnTo>
                    <a:pt x="259" y="666"/>
                  </a:lnTo>
                  <a:lnTo>
                    <a:pt x="259" y="1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27"/>
            <p:cNvSpPr/>
            <p:nvPr/>
          </p:nvSpPr>
          <p:spPr>
            <a:xfrm>
              <a:off x="5527098" y="3092622"/>
              <a:ext cx="7408" cy="31535"/>
            </a:xfrm>
            <a:custGeom>
              <a:rect b="b" l="l" r="r" t="t"/>
              <a:pathLst>
                <a:path extrusionOk="0" h="630" w="148">
                  <a:moveTo>
                    <a:pt x="148" y="1"/>
                  </a:moveTo>
                  <a:lnTo>
                    <a:pt x="0" y="112"/>
                  </a:lnTo>
                  <a:lnTo>
                    <a:pt x="0" y="629"/>
                  </a:lnTo>
                  <a:lnTo>
                    <a:pt x="148" y="519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27"/>
            <p:cNvSpPr/>
            <p:nvPr/>
          </p:nvSpPr>
          <p:spPr>
            <a:xfrm>
              <a:off x="5467883" y="3059335"/>
              <a:ext cx="24076" cy="11162"/>
            </a:xfrm>
            <a:custGeom>
              <a:rect b="b" l="l" r="r" t="t"/>
              <a:pathLst>
                <a:path extrusionOk="0" h="223" w="481">
                  <a:moveTo>
                    <a:pt x="185" y="0"/>
                  </a:moveTo>
                  <a:lnTo>
                    <a:pt x="0" y="74"/>
                  </a:lnTo>
                  <a:lnTo>
                    <a:pt x="296" y="222"/>
                  </a:lnTo>
                  <a:lnTo>
                    <a:pt x="481" y="111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7"/>
            <p:cNvSpPr/>
            <p:nvPr/>
          </p:nvSpPr>
          <p:spPr>
            <a:xfrm>
              <a:off x="5467883" y="3063039"/>
              <a:ext cx="14816" cy="35189"/>
            </a:xfrm>
            <a:custGeom>
              <a:rect b="b" l="l" r="r" t="t"/>
              <a:pathLst>
                <a:path extrusionOk="0" h="703" w="296">
                  <a:moveTo>
                    <a:pt x="0" y="0"/>
                  </a:moveTo>
                  <a:lnTo>
                    <a:pt x="0" y="555"/>
                  </a:lnTo>
                  <a:lnTo>
                    <a:pt x="296" y="703"/>
                  </a:lnTo>
                  <a:lnTo>
                    <a:pt x="296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7"/>
            <p:cNvSpPr/>
            <p:nvPr/>
          </p:nvSpPr>
          <p:spPr>
            <a:xfrm>
              <a:off x="5482649" y="3064891"/>
              <a:ext cx="9310" cy="33337"/>
            </a:xfrm>
            <a:custGeom>
              <a:rect b="b" l="l" r="r" t="t"/>
              <a:pathLst>
                <a:path extrusionOk="0" h="666" w="186">
                  <a:moveTo>
                    <a:pt x="186" y="0"/>
                  </a:moveTo>
                  <a:lnTo>
                    <a:pt x="1" y="111"/>
                  </a:lnTo>
                  <a:lnTo>
                    <a:pt x="1" y="666"/>
                  </a:lnTo>
                  <a:lnTo>
                    <a:pt x="186" y="55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7"/>
            <p:cNvSpPr/>
            <p:nvPr/>
          </p:nvSpPr>
          <p:spPr>
            <a:xfrm>
              <a:off x="5188827" y="2806809"/>
              <a:ext cx="92151" cy="63970"/>
            </a:xfrm>
            <a:custGeom>
              <a:rect b="b" l="l" r="r" t="t"/>
              <a:pathLst>
                <a:path extrusionOk="0" h="1278" w="1841">
                  <a:moveTo>
                    <a:pt x="1049" y="0"/>
                  </a:moveTo>
                  <a:cubicBezTo>
                    <a:pt x="959" y="0"/>
                    <a:pt x="864" y="23"/>
                    <a:pt x="769" y="91"/>
                  </a:cubicBezTo>
                  <a:cubicBezTo>
                    <a:pt x="510" y="313"/>
                    <a:pt x="399" y="424"/>
                    <a:pt x="140" y="831"/>
                  </a:cubicBezTo>
                  <a:cubicBezTo>
                    <a:pt x="0" y="971"/>
                    <a:pt x="292" y="1277"/>
                    <a:pt x="606" y="1277"/>
                  </a:cubicBezTo>
                  <a:cubicBezTo>
                    <a:pt x="623" y="1277"/>
                    <a:pt x="641" y="1276"/>
                    <a:pt x="658" y="1274"/>
                  </a:cubicBezTo>
                  <a:cubicBezTo>
                    <a:pt x="880" y="1274"/>
                    <a:pt x="1028" y="1090"/>
                    <a:pt x="1286" y="1016"/>
                  </a:cubicBezTo>
                  <a:cubicBezTo>
                    <a:pt x="1348" y="979"/>
                    <a:pt x="1401" y="970"/>
                    <a:pt x="1449" y="970"/>
                  </a:cubicBezTo>
                  <a:cubicBezTo>
                    <a:pt x="1488" y="970"/>
                    <a:pt x="1523" y="976"/>
                    <a:pt x="1555" y="976"/>
                  </a:cubicBezTo>
                  <a:cubicBezTo>
                    <a:pt x="1604" y="976"/>
                    <a:pt x="1649" y="964"/>
                    <a:pt x="1693" y="905"/>
                  </a:cubicBezTo>
                  <a:cubicBezTo>
                    <a:pt x="1841" y="720"/>
                    <a:pt x="1619" y="128"/>
                    <a:pt x="1434" y="91"/>
                  </a:cubicBezTo>
                  <a:cubicBezTo>
                    <a:pt x="1341" y="68"/>
                    <a:pt x="1203" y="0"/>
                    <a:pt x="1049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7"/>
            <p:cNvSpPr/>
            <p:nvPr/>
          </p:nvSpPr>
          <p:spPr>
            <a:xfrm>
              <a:off x="5045921" y="2870578"/>
              <a:ext cx="64821" cy="40745"/>
            </a:xfrm>
            <a:custGeom>
              <a:rect b="b" l="l" r="r" t="t"/>
              <a:pathLst>
                <a:path extrusionOk="0" h="814" w="1295">
                  <a:moveTo>
                    <a:pt x="999" y="0"/>
                  </a:moveTo>
                  <a:lnTo>
                    <a:pt x="75" y="148"/>
                  </a:lnTo>
                  <a:cubicBezTo>
                    <a:pt x="75" y="148"/>
                    <a:pt x="1" y="518"/>
                    <a:pt x="481" y="740"/>
                  </a:cubicBezTo>
                  <a:cubicBezTo>
                    <a:pt x="612" y="794"/>
                    <a:pt x="736" y="813"/>
                    <a:pt x="846" y="813"/>
                  </a:cubicBezTo>
                  <a:cubicBezTo>
                    <a:pt x="1110" y="813"/>
                    <a:pt x="1295" y="703"/>
                    <a:pt x="1295" y="703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7"/>
            <p:cNvSpPr/>
            <p:nvPr/>
          </p:nvSpPr>
          <p:spPr>
            <a:xfrm>
              <a:off x="5025598" y="2741837"/>
              <a:ext cx="88848" cy="148463"/>
            </a:xfrm>
            <a:custGeom>
              <a:rect b="b" l="l" r="r" t="t"/>
              <a:pathLst>
                <a:path extrusionOk="0" h="2966" w="1775">
                  <a:moveTo>
                    <a:pt x="928" y="0"/>
                  </a:moveTo>
                  <a:cubicBezTo>
                    <a:pt x="711" y="0"/>
                    <a:pt x="508" y="54"/>
                    <a:pt x="407" y="169"/>
                  </a:cubicBezTo>
                  <a:cubicBezTo>
                    <a:pt x="0" y="613"/>
                    <a:pt x="185" y="1611"/>
                    <a:pt x="481" y="2720"/>
                  </a:cubicBezTo>
                  <a:cubicBezTo>
                    <a:pt x="625" y="2882"/>
                    <a:pt x="883" y="2965"/>
                    <a:pt x="1092" y="2965"/>
                  </a:cubicBezTo>
                  <a:cubicBezTo>
                    <a:pt x="1313" y="2965"/>
                    <a:pt x="1481" y="2873"/>
                    <a:pt x="1405" y="2683"/>
                  </a:cubicBezTo>
                  <a:cubicBezTo>
                    <a:pt x="1368" y="2609"/>
                    <a:pt x="1146" y="2277"/>
                    <a:pt x="1220" y="1611"/>
                  </a:cubicBezTo>
                  <a:cubicBezTo>
                    <a:pt x="1331" y="1057"/>
                    <a:pt x="1775" y="650"/>
                    <a:pt x="1701" y="354"/>
                  </a:cubicBezTo>
                  <a:cubicBezTo>
                    <a:pt x="1633" y="129"/>
                    <a:pt x="1265" y="0"/>
                    <a:pt x="928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7"/>
            <p:cNvSpPr/>
            <p:nvPr/>
          </p:nvSpPr>
          <p:spPr>
            <a:xfrm>
              <a:off x="5230973" y="2919532"/>
              <a:ext cx="57413" cy="108369"/>
            </a:xfrm>
            <a:custGeom>
              <a:rect b="b" l="l" r="r" t="t"/>
              <a:pathLst>
                <a:path extrusionOk="0" h="2165" w="1147">
                  <a:moveTo>
                    <a:pt x="976" y="0"/>
                  </a:moveTo>
                  <a:cubicBezTo>
                    <a:pt x="913" y="0"/>
                    <a:pt x="818" y="35"/>
                    <a:pt x="666" y="132"/>
                  </a:cubicBezTo>
                  <a:cubicBezTo>
                    <a:pt x="260" y="427"/>
                    <a:pt x="1" y="1241"/>
                    <a:pt x="112" y="1573"/>
                  </a:cubicBezTo>
                  <a:cubicBezTo>
                    <a:pt x="186" y="1906"/>
                    <a:pt x="814" y="2165"/>
                    <a:pt x="814" y="2165"/>
                  </a:cubicBezTo>
                  <a:cubicBezTo>
                    <a:pt x="814" y="2165"/>
                    <a:pt x="1147" y="2017"/>
                    <a:pt x="1147" y="169"/>
                  </a:cubicBezTo>
                  <a:cubicBezTo>
                    <a:pt x="1100" y="99"/>
                    <a:pt x="1083" y="0"/>
                    <a:pt x="976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27"/>
            <p:cNvSpPr/>
            <p:nvPr/>
          </p:nvSpPr>
          <p:spPr>
            <a:xfrm>
              <a:off x="5042217" y="2744090"/>
              <a:ext cx="236910" cy="327810"/>
            </a:xfrm>
            <a:custGeom>
              <a:rect b="b" l="l" r="r" t="t"/>
              <a:pathLst>
                <a:path extrusionOk="0" h="6549" w="4733">
                  <a:moveTo>
                    <a:pt x="1853" y="0"/>
                  </a:moveTo>
                  <a:cubicBezTo>
                    <a:pt x="1710" y="0"/>
                    <a:pt x="1560" y="26"/>
                    <a:pt x="1406" y="87"/>
                  </a:cubicBezTo>
                  <a:cubicBezTo>
                    <a:pt x="1289" y="87"/>
                    <a:pt x="1116" y="19"/>
                    <a:pt x="932" y="19"/>
                  </a:cubicBezTo>
                  <a:cubicBezTo>
                    <a:pt x="649" y="19"/>
                    <a:pt x="343" y="182"/>
                    <a:pt x="186" y="1012"/>
                  </a:cubicBezTo>
                  <a:cubicBezTo>
                    <a:pt x="1" y="2121"/>
                    <a:pt x="814" y="2971"/>
                    <a:pt x="999" y="4080"/>
                  </a:cubicBezTo>
                  <a:cubicBezTo>
                    <a:pt x="1073" y="4561"/>
                    <a:pt x="1036" y="4820"/>
                    <a:pt x="1073" y="5078"/>
                  </a:cubicBezTo>
                  <a:cubicBezTo>
                    <a:pt x="1110" y="5485"/>
                    <a:pt x="1480" y="6335"/>
                    <a:pt x="2774" y="6520"/>
                  </a:cubicBezTo>
                  <a:cubicBezTo>
                    <a:pt x="2905" y="6540"/>
                    <a:pt x="3025" y="6548"/>
                    <a:pt x="3135" y="6548"/>
                  </a:cubicBezTo>
                  <a:cubicBezTo>
                    <a:pt x="4077" y="6548"/>
                    <a:pt x="4279" y="5902"/>
                    <a:pt x="4511" y="5670"/>
                  </a:cubicBezTo>
                  <a:cubicBezTo>
                    <a:pt x="4733" y="5448"/>
                    <a:pt x="4215" y="1492"/>
                    <a:pt x="4215" y="1492"/>
                  </a:cubicBezTo>
                  <a:lnTo>
                    <a:pt x="3957" y="1307"/>
                  </a:lnTo>
                  <a:lnTo>
                    <a:pt x="3106" y="642"/>
                  </a:lnTo>
                  <a:cubicBezTo>
                    <a:pt x="3106" y="642"/>
                    <a:pt x="2567" y="0"/>
                    <a:pt x="1853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27"/>
            <p:cNvSpPr/>
            <p:nvPr/>
          </p:nvSpPr>
          <p:spPr>
            <a:xfrm>
              <a:off x="5057033" y="3482849"/>
              <a:ext cx="77785" cy="83141"/>
            </a:xfrm>
            <a:custGeom>
              <a:rect b="b" l="l" r="r" t="t"/>
              <a:pathLst>
                <a:path extrusionOk="0" h="1661" w="1554">
                  <a:moveTo>
                    <a:pt x="1269" y="1"/>
                  </a:moveTo>
                  <a:cubicBezTo>
                    <a:pt x="1135" y="1"/>
                    <a:pt x="999" y="43"/>
                    <a:pt x="999" y="43"/>
                  </a:cubicBezTo>
                  <a:lnTo>
                    <a:pt x="185" y="338"/>
                  </a:lnTo>
                  <a:cubicBezTo>
                    <a:pt x="185" y="338"/>
                    <a:pt x="1" y="1189"/>
                    <a:pt x="74" y="1411"/>
                  </a:cubicBezTo>
                  <a:cubicBezTo>
                    <a:pt x="158" y="1577"/>
                    <a:pt x="324" y="1660"/>
                    <a:pt x="464" y="1660"/>
                  </a:cubicBezTo>
                  <a:cubicBezTo>
                    <a:pt x="511" y="1660"/>
                    <a:pt x="555" y="1651"/>
                    <a:pt x="592" y="1632"/>
                  </a:cubicBezTo>
                  <a:cubicBezTo>
                    <a:pt x="814" y="1522"/>
                    <a:pt x="925" y="1078"/>
                    <a:pt x="1073" y="967"/>
                  </a:cubicBezTo>
                  <a:cubicBezTo>
                    <a:pt x="1221" y="782"/>
                    <a:pt x="1553" y="449"/>
                    <a:pt x="1516" y="154"/>
                  </a:cubicBezTo>
                  <a:cubicBezTo>
                    <a:pt x="1499" y="33"/>
                    <a:pt x="1385" y="1"/>
                    <a:pt x="1269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7"/>
            <p:cNvSpPr/>
            <p:nvPr/>
          </p:nvSpPr>
          <p:spPr>
            <a:xfrm>
              <a:off x="5040364" y="3078606"/>
              <a:ext cx="137001" cy="438832"/>
            </a:xfrm>
            <a:custGeom>
              <a:rect b="b" l="l" r="r" t="t"/>
              <a:pathLst>
                <a:path extrusionOk="0" h="8767" w="2737">
                  <a:moveTo>
                    <a:pt x="741" y="1"/>
                  </a:moveTo>
                  <a:cubicBezTo>
                    <a:pt x="721" y="1"/>
                    <a:pt x="708" y="8"/>
                    <a:pt x="703" y="22"/>
                  </a:cubicBezTo>
                  <a:cubicBezTo>
                    <a:pt x="592" y="244"/>
                    <a:pt x="481" y="3202"/>
                    <a:pt x="407" y="4348"/>
                  </a:cubicBezTo>
                  <a:cubicBezTo>
                    <a:pt x="1" y="5568"/>
                    <a:pt x="186" y="7601"/>
                    <a:pt x="186" y="8414"/>
                  </a:cubicBezTo>
                  <a:cubicBezTo>
                    <a:pt x="186" y="8645"/>
                    <a:pt x="409" y="8767"/>
                    <a:pt x="681" y="8767"/>
                  </a:cubicBezTo>
                  <a:cubicBezTo>
                    <a:pt x="1063" y="8767"/>
                    <a:pt x="1541" y="8526"/>
                    <a:pt x="1627" y="8008"/>
                  </a:cubicBezTo>
                  <a:cubicBezTo>
                    <a:pt x="1554" y="7194"/>
                    <a:pt x="1775" y="6307"/>
                    <a:pt x="1849" y="5235"/>
                  </a:cubicBezTo>
                  <a:cubicBezTo>
                    <a:pt x="2034" y="4089"/>
                    <a:pt x="2737" y="1390"/>
                    <a:pt x="2737" y="1390"/>
                  </a:cubicBezTo>
                  <a:cubicBezTo>
                    <a:pt x="2737" y="1390"/>
                    <a:pt x="1024" y="1"/>
                    <a:pt x="741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7"/>
            <p:cNvSpPr/>
            <p:nvPr/>
          </p:nvSpPr>
          <p:spPr>
            <a:xfrm>
              <a:off x="5225417" y="3502521"/>
              <a:ext cx="157373" cy="69076"/>
            </a:xfrm>
            <a:custGeom>
              <a:rect b="b" l="l" r="r" t="t"/>
              <a:pathLst>
                <a:path extrusionOk="0" h="1380" w="3144">
                  <a:moveTo>
                    <a:pt x="1510" y="0"/>
                  </a:moveTo>
                  <a:cubicBezTo>
                    <a:pt x="1139" y="0"/>
                    <a:pt x="223" y="315"/>
                    <a:pt x="223" y="315"/>
                  </a:cubicBezTo>
                  <a:cubicBezTo>
                    <a:pt x="223" y="315"/>
                    <a:pt x="1" y="1202"/>
                    <a:pt x="408" y="1350"/>
                  </a:cubicBezTo>
                  <a:cubicBezTo>
                    <a:pt x="469" y="1371"/>
                    <a:pt x="553" y="1380"/>
                    <a:pt x="654" y="1380"/>
                  </a:cubicBezTo>
                  <a:cubicBezTo>
                    <a:pt x="1285" y="1380"/>
                    <a:pt x="2556" y="1024"/>
                    <a:pt x="2811" y="833"/>
                  </a:cubicBezTo>
                  <a:cubicBezTo>
                    <a:pt x="3143" y="648"/>
                    <a:pt x="3069" y="241"/>
                    <a:pt x="2811" y="93"/>
                  </a:cubicBezTo>
                  <a:cubicBezTo>
                    <a:pt x="2740" y="46"/>
                    <a:pt x="2618" y="33"/>
                    <a:pt x="2476" y="33"/>
                  </a:cubicBezTo>
                  <a:cubicBezTo>
                    <a:pt x="2287" y="33"/>
                    <a:pt x="2064" y="57"/>
                    <a:pt x="1885" y="57"/>
                  </a:cubicBezTo>
                  <a:cubicBezTo>
                    <a:pt x="1777" y="57"/>
                    <a:pt x="1685" y="48"/>
                    <a:pt x="1628" y="19"/>
                  </a:cubicBezTo>
                  <a:cubicBezTo>
                    <a:pt x="1601" y="6"/>
                    <a:pt x="1560" y="0"/>
                    <a:pt x="1510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7"/>
            <p:cNvSpPr/>
            <p:nvPr/>
          </p:nvSpPr>
          <p:spPr>
            <a:xfrm>
              <a:off x="5064441" y="2996416"/>
              <a:ext cx="244318" cy="539993"/>
            </a:xfrm>
            <a:custGeom>
              <a:rect b="b" l="l" r="r" t="t"/>
              <a:pathLst>
                <a:path extrusionOk="0" h="10788" w="4881">
                  <a:moveTo>
                    <a:pt x="629" y="0"/>
                  </a:moveTo>
                  <a:cubicBezTo>
                    <a:pt x="296" y="592"/>
                    <a:pt x="0" y="1701"/>
                    <a:pt x="296" y="2293"/>
                  </a:cubicBezTo>
                  <a:cubicBezTo>
                    <a:pt x="555" y="2699"/>
                    <a:pt x="1331" y="2810"/>
                    <a:pt x="2219" y="3328"/>
                  </a:cubicBezTo>
                  <a:cubicBezTo>
                    <a:pt x="2256" y="3402"/>
                    <a:pt x="2847" y="5805"/>
                    <a:pt x="3254" y="6581"/>
                  </a:cubicBezTo>
                  <a:cubicBezTo>
                    <a:pt x="2884" y="7505"/>
                    <a:pt x="3217" y="8762"/>
                    <a:pt x="3180" y="10426"/>
                  </a:cubicBezTo>
                  <a:cubicBezTo>
                    <a:pt x="3210" y="10678"/>
                    <a:pt x="3483" y="10788"/>
                    <a:pt x="3802" y="10788"/>
                  </a:cubicBezTo>
                  <a:cubicBezTo>
                    <a:pt x="4279" y="10788"/>
                    <a:pt x="4858" y="10544"/>
                    <a:pt x="4881" y="10167"/>
                  </a:cubicBezTo>
                  <a:cubicBezTo>
                    <a:pt x="4659" y="9243"/>
                    <a:pt x="4696" y="8097"/>
                    <a:pt x="4696" y="6248"/>
                  </a:cubicBezTo>
                  <a:cubicBezTo>
                    <a:pt x="4696" y="2995"/>
                    <a:pt x="4104" y="703"/>
                    <a:pt x="4104" y="703"/>
                  </a:cubicBezTo>
                  <a:cubicBezTo>
                    <a:pt x="4104" y="703"/>
                    <a:pt x="3394" y="1075"/>
                    <a:pt x="2685" y="1075"/>
                  </a:cubicBezTo>
                  <a:cubicBezTo>
                    <a:pt x="2653" y="1075"/>
                    <a:pt x="2620" y="1074"/>
                    <a:pt x="2588" y="1073"/>
                  </a:cubicBezTo>
                  <a:cubicBezTo>
                    <a:pt x="1331" y="962"/>
                    <a:pt x="629" y="0"/>
                    <a:pt x="629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7"/>
            <p:cNvSpPr/>
            <p:nvPr/>
          </p:nvSpPr>
          <p:spPr>
            <a:xfrm>
              <a:off x="5362718" y="2891952"/>
              <a:ext cx="92251" cy="65772"/>
            </a:xfrm>
            <a:custGeom>
              <a:rect b="b" l="l" r="r" t="t"/>
              <a:pathLst>
                <a:path extrusionOk="0" h="1314" w="1843">
                  <a:moveTo>
                    <a:pt x="1034" y="0"/>
                  </a:moveTo>
                  <a:cubicBezTo>
                    <a:pt x="943" y="0"/>
                    <a:pt x="852" y="23"/>
                    <a:pt x="770" y="91"/>
                  </a:cubicBezTo>
                  <a:cubicBezTo>
                    <a:pt x="548" y="313"/>
                    <a:pt x="437" y="424"/>
                    <a:pt x="142" y="830"/>
                  </a:cubicBezTo>
                  <a:cubicBezTo>
                    <a:pt x="1" y="971"/>
                    <a:pt x="296" y="1314"/>
                    <a:pt x="580" y="1314"/>
                  </a:cubicBezTo>
                  <a:cubicBezTo>
                    <a:pt x="594" y="1314"/>
                    <a:pt x="608" y="1313"/>
                    <a:pt x="622" y="1311"/>
                  </a:cubicBezTo>
                  <a:cubicBezTo>
                    <a:pt x="881" y="1311"/>
                    <a:pt x="992" y="1126"/>
                    <a:pt x="1288" y="1015"/>
                  </a:cubicBezTo>
                  <a:cubicBezTo>
                    <a:pt x="1343" y="993"/>
                    <a:pt x="1388" y="988"/>
                    <a:pt x="1428" y="988"/>
                  </a:cubicBezTo>
                  <a:cubicBezTo>
                    <a:pt x="1470" y="988"/>
                    <a:pt x="1508" y="994"/>
                    <a:pt x="1545" y="994"/>
                  </a:cubicBezTo>
                  <a:cubicBezTo>
                    <a:pt x="1591" y="994"/>
                    <a:pt x="1637" y="984"/>
                    <a:pt x="1694" y="941"/>
                  </a:cubicBezTo>
                  <a:cubicBezTo>
                    <a:pt x="1842" y="756"/>
                    <a:pt x="1583" y="128"/>
                    <a:pt x="1436" y="91"/>
                  </a:cubicBezTo>
                  <a:cubicBezTo>
                    <a:pt x="1342" y="68"/>
                    <a:pt x="1190" y="0"/>
                    <a:pt x="1034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27"/>
            <p:cNvSpPr/>
            <p:nvPr/>
          </p:nvSpPr>
          <p:spPr>
            <a:xfrm>
              <a:off x="5258754" y="2931645"/>
              <a:ext cx="135149" cy="89248"/>
            </a:xfrm>
            <a:custGeom>
              <a:rect b="b" l="l" r="r" t="t"/>
              <a:pathLst>
                <a:path extrusionOk="0" h="1783" w="2700">
                  <a:moveTo>
                    <a:pt x="2219" y="0"/>
                  </a:moveTo>
                  <a:cubicBezTo>
                    <a:pt x="2034" y="185"/>
                    <a:pt x="1516" y="333"/>
                    <a:pt x="1220" y="518"/>
                  </a:cubicBezTo>
                  <a:cubicBezTo>
                    <a:pt x="1220" y="518"/>
                    <a:pt x="1035" y="259"/>
                    <a:pt x="999" y="222"/>
                  </a:cubicBezTo>
                  <a:cubicBezTo>
                    <a:pt x="969" y="186"/>
                    <a:pt x="929" y="171"/>
                    <a:pt x="882" y="171"/>
                  </a:cubicBezTo>
                  <a:cubicBezTo>
                    <a:pt x="641" y="171"/>
                    <a:pt x="217" y="585"/>
                    <a:pt x="0" y="740"/>
                  </a:cubicBezTo>
                  <a:cubicBezTo>
                    <a:pt x="74" y="1110"/>
                    <a:pt x="407" y="1368"/>
                    <a:pt x="555" y="1553"/>
                  </a:cubicBezTo>
                  <a:cubicBezTo>
                    <a:pt x="718" y="1716"/>
                    <a:pt x="883" y="1783"/>
                    <a:pt x="1047" y="1783"/>
                  </a:cubicBezTo>
                  <a:cubicBezTo>
                    <a:pt x="1739" y="1783"/>
                    <a:pt x="2400" y="594"/>
                    <a:pt x="2699" y="444"/>
                  </a:cubicBezTo>
                  <a:cubicBezTo>
                    <a:pt x="2699" y="444"/>
                    <a:pt x="2625" y="37"/>
                    <a:pt x="2219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27"/>
            <p:cNvSpPr/>
            <p:nvPr/>
          </p:nvSpPr>
          <p:spPr>
            <a:xfrm>
              <a:off x="5195835" y="2814417"/>
              <a:ext cx="128341" cy="178696"/>
            </a:xfrm>
            <a:custGeom>
              <a:rect b="b" l="l" r="r" t="t"/>
              <a:pathLst>
                <a:path extrusionOk="0" h="3570" w="2564">
                  <a:moveTo>
                    <a:pt x="868" y="1"/>
                  </a:moveTo>
                  <a:cubicBezTo>
                    <a:pt x="715" y="1"/>
                    <a:pt x="538" y="51"/>
                    <a:pt x="333" y="161"/>
                  </a:cubicBezTo>
                  <a:cubicBezTo>
                    <a:pt x="0" y="383"/>
                    <a:pt x="37" y="1122"/>
                    <a:pt x="407" y="1936"/>
                  </a:cubicBezTo>
                  <a:cubicBezTo>
                    <a:pt x="740" y="2527"/>
                    <a:pt x="814" y="2712"/>
                    <a:pt x="1294" y="3489"/>
                  </a:cubicBezTo>
                  <a:cubicBezTo>
                    <a:pt x="1351" y="3545"/>
                    <a:pt x="1425" y="3570"/>
                    <a:pt x="1509" y="3570"/>
                  </a:cubicBezTo>
                  <a:cubicBezTo>
                    <a:pt x="1921" y="3570"/>
                    <a:pt x="2563" y="2982"/>
                    <a:pt x="2440" y="2675"/>
                  </a:cubicBezTo>
                  <a:cubicBezTo>
                    <a:pt x="2403" y="2564"/>
                    <a:pt x="2108" y="2158"/>
                    <a:pt x="1923" y="1492"/>
                  </a:cubicBezTo>
                  <a:cubicBezTo>
                    <a:pt x="1690" y="678"/>
                    <a:pt x="1435" y="1"/>
                    <a:pt x="868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7"/>
            <p:cNvSpPr/>
            <p:nvPr/>
          </p:nvSpPr>
          <p:spPr>
            <a:xfrm>
              <a:off x="5042217" y="2742138"/>
              <a:ext cx="148113" cy="311692"/>
            </a:xfrm>
            <a:custGeom>
              <a:rect b="b" l="l" r="r" t="t"/>
              <a:pathLst>
                <a:path extrusionOk="0" h="6227" w="2959">
                  <a:moveTo>
                    <a:pt x="1156" y="0"/>
                  </a:moveTo>
                  <a:cubicBezTo>
                    <a:pt x="1067" y="0"/>
                    <a:pt x="977" y="24"/>
                    <a:pt x="925" y="89"/>
                  </a:cubicBezTo>
                  <a:cubicBezTo>
                    <a:pt x="1" y="2345"/>
                    <a:pt x="2404" y="6079"/>
                    <a:pt x="2404" y="6079"/>
                  </a:cubicBezTo>
                  <a:lnTo>
                    <a:pt x="2958" y="6227"/>
                  </a:lnTo>
                  <a:cubicBezTo>
                    <a:pt x="2958" y="6227"/>
                    <a:pt x="260" y="1975"/>
                    <a:pt x="1406" y="126"/>
                  </a:cubicBezTo>
                  <a:cubicBezTo>
                    <a:pt x="1477" y="79"/>
                    <a:pt x="1318" y="0"/>
                    <a:pt x="115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7"/>
            <p:cNvSpPr/>
            <p:nvPr/>
          </p:nvSpPr>
          <p:spPr>
            <a:xfrm>
              <a:off x="5095875" y="2787287"/>
              <a:ext cx="146261" cy="233256"/>
            </a:xfrm>
            <a:custGeom>
              <a:rect b="b" l="l" r="r" t="t"/>
              <a:pathLst>
                <a:path extrusionOk="0" h="4660" w="2922">
                  <a:moveTo>
                    <a:pt x="2293" y="1"/>
                  </a:moveTo>
                  <a:cubicBezTo>
                    <a:pt x="518" y="370"/>
                    <a:pt x="1" y="4178"/>
                    <a:pt x="1" y="4178"/>
                  </a:cubicBezTo>
                  <a:lnTo>
                    <a:pt x="38" y="4622"/>
                  </a:lnTo>
                  <a:lnTo>
                    <a:pt x="371" y="4659"/>
                  </a:lnTo>
                  <a:cubicBezTo>
                    <a:pt x="371" y="4659"/>
                    <a:pt x="666" y="629"/>
                    <a:pt x="2811" y="444"/>
                  </a:cubicBezTo>
                  <a:cubicBezTo>
                    <a:pt x="2922" y="333"/>
                    <a:pt x="2478" y="1"/>
                    <a:pt x="2293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27"/>
            <p:cNvSpPr/>
            <p:nvPr/>
          </p:nvSpPr>
          <p:spPr>
            <a:xfrm>
              <a:off x="5114396" y="2611495"/>
              <a:ext cx="137001" cy="164731"/>
            </a:xfrm>
            <a:custGeom>
              <a:rect b="b" l="l" r="r" t="t"/>
              <a:pathLst>
                <a:path extrusionOk="0" h="3291" w="2737">
                  <a:moveTo>
                    <a:pt x="2256" y="1"/>
                  </a:moveTo>
                  <a:lnTo>
                    <a:pt x="1479" y="148"/>
                  </a:lnTo>
                  <a:cubicBezTo>
                    <a:pt x="1479" y="148"/>
                    <a:pt x="481" y="1036"/>
                    <a:pt x="407" y="1627"/>
                  </a:cubicBezTo>
                  <a:cubicBezTo>
                    <a:pt x="333" y="2256"/>
                    <a:pt x="38" y="2625"/>
                    <a:pt x="1" y="2736"/>
                  </a:cubicBezTo>
                  <a:cubicBezTo>
                    <a:pt x="629" y="2736"/>
                    <a:pt x="1442" y="3180"/>
                    <a:pt x="1701" y="3291"/>
                  </a:cubicBezTo>
                  <a:cubicBezTo>
                    <a:pt x="1701" y="3180"/>
                    <a:pt x="1664" y="2588"/>
                    <a:pt x="1701" y="2552"/>
                  </a:cubicBezTo>
                  <a:cubicBezTo>
                    <a:pt x="1720" y="2533"/>
                    <a:pt x="1803" y="2533"/>
                    <a:pt x="1891" y="2533"/>
                  </a:cubicBezTo>
                  <a:cubicBezTo>
                    <a:pt x="1979" y="2533"/>
                    <a:pt x="2071" y="2533"/>
                    <a:pt x="2108" y="2515"/>
                  </a:cubicBezTo>
                  <a:cubicBezTo>
                    <a:pt x="2256" y="2441"/>
                    <a:pt x="2441" y="2034"/>
                    <a:pt x="2589" y="1258"/>
                  </a:cubicBezTo>
                  <a:cubicBezTo>
                    <a:pt x="2736" y="370"/>
                    <a:pt x="2256" y="1"/>
                    <a:pt x="2256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27"/>
            <p:cNvSpPr/>
            <p:nvPr/>
          </p:nvSpPr>
          <p:spPr>
            <a:xfrm>
              <a:off x="5110692" y="2590972"/>
              <a:ext cx="124036" cy="127891"/>
            </a:xfrm>
            <a:custGeom>
              <a:rect b="b" l="l" r="r" t="t"/>
              <a:pathLst>
                <a:path extrusionOk="0" h="2555" w="2478">
                  <a:moveTo>
                    <a:pt x="1596" y="0"/>
                  </a:moveTo>
                  <a:cubicBezTo>
                    <a:pt x="1344" y="0"/>
                    <a:pt x="1029" y="111"/>
                    <a:pt x="666" y="447"/>
                  </a:cubicBezTo>
                  <a:cubicBezTo>
                    <a:pt x="1" y="1187"/>
                    <a:pt x="333" y="2000"/>
                    <a:pt x="407" y="2185"/>
                  </a:cubicBezTo>
                  <a:cubicBezTo>
                    <a:pt x="444" y="2370"/>
                    <a:pt x="925" y="2555"/>
                    <a:pt x="1332" y="2555"/>
                  </a:cubicBezTo>
                  <a:cubicBezTo>
                    <a:pt x="1738" y="2518"/>
                    <a:pt x="1775" y="1926"/>
                    <a:pt x="1997" y="1852"/>
                  </a:cubicBezTo>
                  <a:cubicBezTo>
                    <a:pt x="2018" y="1844"/>
                    <a:pt x="2036" y="1840"/>
                    <a:pt x="2051" y="1840"/>
                  </a:cubicBezTo>
                  <a:cubicBezTo>
                    <a:pt x="2167" y="1840"/>
                    <a:pt x="2159" y="2040"/>
                    <a:pt x="2238" y="2040"/>
                  </a:cubicBezTo>
                  <a:cubicBezTo>
                    <a:pt x="2243" y="2040"/>
                    <a:pt x="2249" y="2039"/>
                    <a:pt x="2256" y="2037"/>
                  </a:cubicBezTo>
                  <a:cubicBezTo>
                    <a:pt x="2367" y="2000"/>
                    <a:pt x="2478" y="1483"/>
                    <a:pt x="2441" y="1261"/>
                  </a:cubicBezTo>
                  <a:cubicBezTo>
                    <a:pt x="2441" y="1039"/>
                    <a:pt x="1997" y="928"/>
                    <a:pt x="1997" y="780"/>
                  </a:cubicBezTo>
                  <a:cubicBezTo>
                    <a:pt x="1960" y="595"/>
                    <a:pt x="2293" y="558"/>
                    <a:pt x="2293" y="411"/>
                  </a:cubicBezTo>
                  <a:cubicBezTo>
                    <a:pt x="2293" y="340"/>
                    <a:pt x="2038" y="0"/>
                    <a:pt x="159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27"/>
            <p:cNvSpPr/>
            <p:nvPr/>
          </p:nvSpPr>
          <p:spPr>
            <a:xfrm>
              <a:off x="5893500" y="3379486"/>
              <a:ext cx="1008608" cy="582991"/>
            </a:xfrm>
            <a:custGeom>
              <a:rect b="b" l="l" r="r" t="t"/>
              <a:pathLst>
                <a:path extrusionOk="0" h="11647" w="20150">
                  <a:moveTo>
                    <a:pt x="13384" y="0"/>
                  </a:moveTo>
                  <a:lnTo>
                    <a:pt x="0" y="7727"/>
                  </a:lnTo>
                  <a:lnTo>
                    <a:pt x="6803" y="11646"/>
                  </a:lnTo>
                  <a:lnTo>
                    <a:pt x="10833" y="9354"/>
                  </a:lnTo>
                  <a:cubicBezTo>
                    <a:pt x="10870" y="9909"/>
                    <a:pt x="11239" y="10426"/>
                    <a:pt x="11979" y="10833"/>
                  </a:cubicBezTo>
                  <a:cubicBezTo>
                    <a:pt x="12737" y="11276"/>
                    <a:pt x="13744" y="11498"/>
                    <a:pt x="14756" y="11498"/>
                  </a:cubicBezTo>
                  <a:cubicBezTo>
                    <a:pt x="15768" y="11498"/>
                    <a:pt x="16785" y="11276"/>
                    <a:pt x="17561" y="10833"/>
                  </a:cubicBezTo>
                  <a:cubicBezTo>
                    <a:pt x="19114" y="9909"/>
                    <a:pt x="19114" y="8467"/>
                    <a:pt x="17561" y="7542"/>
                  </a:cubicBezTo>
                  <a:cubicBezTo>
                    <a:pt x="16896" y="7136"/>
                    <a:pt x="15972" y="6914"/>
                    <a:pt x="15047" y="6914"/>
                  </a:cubicBezTo>
                  <a:lnTo>
                    <a:pt x="20149" y="3956"/>
                  </a:lnTo>
                  <a:lnTo>
                    <a:pt x="1338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27"/>
            <p:cNvSpPr/>
            <p:nvPr/>
          </p:nvSpPr>
          <p:spPr>
            <a:xfrm>
              <a:off x="6491205" y="3107438"/>
              <a:ext cx="325758" cy="505255"/>
            </a:xfrm>
            <a:custGeom>
              <a:rect b="b" l="l" r="r" t="t"/>
              <a:pathLst>
                <a:path extrusionOk="0" h="10094" w="6508">
                  <a:moveTo>
                    <a:pt x="740" y="5546"/>
                  </a:moveTo>
                  <a:lnTo>
                    <a:pt x="3328" y="6360"/>
                  </a:lnTo>
                  <a:lnTo>
                    <a:pt x="4807" y="7949"/>
                  </a:lnTo>
                  <a:lnTo>
                    <a:pt x="5436" y="8504"/>
                  </a:lnTo>
                  <a:lnTo>
                    <a:pt x="740" y="5768"/>
                  </a:lnTo>
                  <a:lnTo>
                    <a:pt x="740" y="5546"/>
                  </a:lnTo>
                  <a:close/>
                  <a:moveTo>
                    <a:pt x="962" y="1"/>
                  </a:moveTo>
                  <a:lnTo>
                    <a:pt x="703" y="149"/>
                  </a:lnTo>
                  <a:lnTo>
                    <a:pt x="2737" y="2293"/>
                  </a:lnTo>
                  <a:lnTo>
                    <a:pt x="2737" y="5361"/>
                  </a:lnTo>
                  <a:lnTo>
                    <a:pt x="260" y="4992"/>
                  </a:lnTo>
                  <a:lnTo>
                    <a:pt x="1" y="5140"/>
                  </a:lnTo>
                  <a:lnTo>
                    <a:pt x="481" y="6914"/>
                  </a:lnTo>
                  <a:lnTo>
                    <a:pt x="777" y="6803"/>
                  </a:lnTo>
                  <a:lnTo>
                    <a:pt x="777" y="6471"/>
                  </a:lnTo>
                  <a:lnTo>
                    <a:pt x="5805" y="9317"/>
                  </a:lnTo>
                  <a:lnTo>
                    <a:pt x="6027" y="10094"/>
                  </a:lnTo>
                  <a:lnTo>
                    <a:pt x="6323" y="9983"/>
                  </a:lnTo>
                  <a:lnTo>
                    <a:pt x="6508" y="8541"/>
                  </a:lnTo>
                  <a:lnTo>
                    <a:pt x="3957" y="6101"/>
                  </a:lnTo>
                  <a:lnTo>
                    <a:pt x="3957" y="3032"/>
                  </a:lnTo>
                  <a:lnTo>
                    <a:pt x="5436" y="3661"/>
                  </a:lnTo>
                  <a:lnTo>
                    <a:pt x="5731" y="3513"/>
                  </a:lnTo>
                  <a:lnTo>
                    <a:pt x="5731" y="2773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27"/>
            <p:cNvSpPr/>
            <p:nvPr/>
          </p:nvSpPr>
          <p:spPr>
            <a:xfrm>
              <a:off x="6491205" y="3114846"/>
              <a:ext cx="310942" cy="499699"/>
            </a:xfrm>
            <a:custGeom>
              <a:rect b="b" l="l" r="r" t="t"/>
              <a:pathLst>
                <a:path extrusionOk="0" h="9983" w="6212">
                  <a:moveTo>
                    <a:pt x="444" y="5546"/>
                  </a:moveTo>
                  <a:lnTo>
                    <a:pt x="3032" y="6360"/>
                  </a:lnTo>
                  <a:lnTo>
                    <a:pt x="5620" y="8541"/>
                  </a:lnTo>
                  <a:lnTo>
                    <a:pt x="5620" y="8720"/>
                  </a:lnTo>
                  <a:lnTo>
                    <a:pt x="444" y="5768"/>
                  </a:lnTo>
                  <a:lnTo>
                    <a:pt x="444" y="5546"/>
                  </a:lnTo>
                  <a:close/>
                  <a:moveTo>
                    <a:pt x="703" y="1"/>
                  </a:moveTo>
                  <a:lnTo>
                    <a:pt x="703" y="740"/>
                  </a:lnTo>
                  <a:lnTo>
                    <a:pt x="2441" y="2293"/>
                  </a:lnTo>
                  <a:lnTo>
                    <a:pt x="2441" y="5361"/>
                  </a:lnTo>
                  <a:lnTo>
                    <a:pt x="1" y="4992"/>
                  </a:lnTo>
                  <a:lnTo>
                    <a:pt x="1" y="4992"/>
                  </a:lnTo>
                  <a:lnTo>
                    <a:pt x="186" y="6581"/>
                  </a:lnTo>
                  <a:lnTo>
                    <a:pt x="481" y="6766"/>
                  </a:lnTo>
                  <a:lnTo>
                    <a:pt x="481" y="6175"/>
                  </a:lnTo>
                  <a:lnTo>
                    <a:pt x="5731" y="9169"/>
                  </a:lnTo>
                  <a:lnTo>
                    <a:pt x="5731" y="9798"/>
                  </a:lnTo>
                  <a:lnTo>
                    <a:pt x="6027" y="9983"/>
                  </a:lnTo>
                  <a:lnTo>
                    <a:pt x="6212" y="8541"/>
                  </a:lnTo>
                  <a:lnTo>
                    <a:pt x="3698" y="6101"/>
                  </a:lnTo>
                  <a:lnTo>
                    <a:pt x="3698" y="3032"/>
                  </a:lnTo>
                  <a:lnTo>
                    <a:pt x="5436" y="3513"/>
                  </a:lnTo>
                  <a:lnTo>
                    <a:pt x="5436" y="2773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7"/>
            <p:cNvSpPr/>
            <p:nvPr/>
          </p:nvSpPr>
          <p:spPr>
            <a:xfrm>
              <a:off x="6128508" y="3766260"/>
              <a:ext cx="20422" cy="35189"/>
            </a:xfrm>
            <a:custGeom>
              <a:rect b="b" l="l" r="r" t="t"/>
              <a:pathLst>
                <a:path extrusionOk="0" h="703" w="408">
                  <a:moveTo>
                    <a:pt x="1" y="0"/>
                  </a:moveTo>
                  <a:lnTo>
                    <a:pt x="1" y="481"/>
                  </a:lnTo>
                  <a:lnTo>
                    <a:pt x="407" y="703"/>
                  </a:lnTo>
                  <a:lnTo>
                    <a:pt x="407" y="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27"/>
            <p:cNvSpPr/>
            <p:nvPr/>
          </p:nvSpPr>
          <p:spPr>
            <a:xfrm>
              <a:off x="6128508" y="3471987"/>
              <a:ext cx="527480" cy="305436"/>
            </a:xfrm>
            <a:custGeom>
              <a:rect b="b" l="l" r="r" t="t"/>
              <a:pathLst>
                <a:path extrusionOk="0" h="6102" w="10538">
                  <a:moveTo>
                    <a:pt x="10094" y="1"/>
                  </a:moveTo>
                  <a:lnTo>
                    <a:pt x="1" y="5879"/>
                  </a:lnTo>
                  <a:lnTo>
                    <a:pt x="407" y="6101"/>
                  </a:lnTo>
                  <a:lnTo>
                    <a:pt x="10537" y="260"/>
                  </a:lnTo>
                  <a:lnTo>
                    <a:pt x="10094" y="1"/>
                  </a:ln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27"/>
            <p:cNvSpPr/>
            <p:nvPr/>
          </p:nvSpPr>
          <p:spPr>
            <a:xfrm>
              <a:off x="6148880" y="3484952"/>
              <a:ext cx="507107" cy="316498"/>
            </a:xfrm>
            <a:custGeom>
              <a:rect b="b" l="l" r="r" t="t"/>
              <a:pathLst>
                <a:path extrusionOk="0" h="6323" w="10131">
                  <a:moveTo>
                    <a:pt x="10130" y="1"/>
                  </a:moveTo>
                  <a:lnTo>
                    <a:pt x="0" y="5842"/>
                  </a:lnTo>
                  <a:lnTo>
                    <a:pt x="0" y="6323"/>
                  </a:lnTo>
                  <a:lnTo>
                    <a:pt x="10130" y="481"/>
                  </a:lnTo>
                  <a:lnTo>
                    <a:pt x="10130" y="1"/>
                  </a:ln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27"/>
            <p:cNvSpPr/>
            <p:nvPr/>
          </p:nvSpPr>
          <p:spPr>
            <a:xfrm>
              <a:off x="5982297" y="3401710"/>
              <a:ext cx="325758" cy="505255"/>
            </a:xfrm>
            <a:custGeom>
              <a:rect b="b" l="l" r="r" t="t"/>
              <a:pathLst>
                <a:path extrusionOk="0" h="10094" w="6508">
                  <a:moveTo>
                    <a:pt x="740" y="5546"/>
                  </a:moveTo>
                  <a:lnTo>
                    <a:pt x="3328" y="6359"/>
                  </a:lnTo>
                  <a:lnTo>
                    <a:pt x="4807" y="7949"/>
                  </a:lnTo>
                  <a:lnTo>
                    <a:pt x="5509" y="8503"/>
                  </a:lnTo>
                  <a:lnTo>
                    <a:pt x="740" y="5767"/>
                  </a:lnTo>
                  <a:lnTo>
                    <a:pt x="740" y="5546"/>
                  </a:lnTo>
                  <a:close/>
                  <a:moveTo>
                    <a:pt x="962" y="0"/>
                  </a:moveTo>
                  <a:lnTo>
                    <a:pt x="703" y="111"/>
                  </a:lnTo>
                  <a:lnTo>
                    <a:pt x="2737" y="2292"/>
                  </a:lnTo>
                  <a:lnTo>
                    <a:pt x="2737" y="5361"/>
                  </a:lnTo>
                  <a:lnTo>
                    <a:pt x="260" y="4991"/>
                  </a:lnTo>
                  <a:lnTo>
                    <a:pt x="1" y="5102"/>
                  </a:lnTo>
                  <a:lnTo>
                    <a:pt x="481" y="6914"/>
                  </a:lnTo>
                  <a:lnTo>
                    <a:pt x="777" y="6766"/>
                  </a:lnTo>
                  <a:lnTo>
                    <a:pt x="777" y="6470"/>
                  </a:lnTo>
                  <a:lnTo>
                    <a:pt x="5805" y="9317"/>
                  </a:lnTo>
                  <a:lnTo>
                    <a:pt x="6027" y="10093"/>
                  </a:lnTo>
                  <a:lnTo>
                    <a:pt x="6323" y="9982"/>
                  </a:lnTo>
                  <a:lnTo>
                    <a:pt x="6508" y="8540"/>
                  </a:lnTo>
                  <a:lnTo>
                    <a:pt x="3957" y="6100"/>
                  </a:lnTo>
                  <a:lnTo>
                    <a:pt x="3957" y="3032"/>
                  </a:lnTo>
                  <a:lnTo>
                    <a:pt x="5436" y="3623"/>
                  </a:lnTo>
                  <a:lnTo>
                    <a:pt x="5731" y="3512"/>
                  </a:lnTo>
                  <a:lnTo>
                    <a:pt x="5731" y="2773"/>
                  </a:lnTo>
                  <a:lnTo>
                    <a:pt x="962" y="0"/>
                  </a:ln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27"/>
            <p:cNvSpPr/>
            <p:nvPr/>
          </p:nvSpPr>
          <p:spPr>
            <a:xfrm>
              <a:off x="5984149" y="3407217"/>
              <a:ext cx="312794" cy="503403"/>
            </a:xfrm>
            <a:custGeom>
              <a:rect b="b" l="l" r="r" t="t"/>
              <a:pathLst>
                <a:path extrusionOk="0" h="10057" w="6249">
                  <a:moveTo>
                    <a:pt x="481" y="5547"/>
                  </a:moveTo>
                  <a:lnTo>
                    <a:pt x="3069" y="6397"/>
                  </a:lnTo>
                  <a:lnTo>
                    <a:pt x="5657" y="8578"/>
                  </a:lnTo>
                  <a:lnTo>
                    <a:pt x="5657" y="8779"/>
                  </a:lnTo>
                  <a:lnTo>
                    <a:pt x="5657" y="8779"/>
                  </a:lnTo>
                  <a:lnTo>
                    <a:pt x="481" y="5805"/>
                  </a:lnTo>
                  <a:lnTo>
                    <a:pt x="481" y="5547"/>
                  </a:lnTo>
                  <a:close/>
                  <a:moveTo>
                    <a:pt x="703" y="1"/>
                  </a:moveTo>
                  <a:lnTo>
                    <a:pt x="703" y="740"/>
                  </a:lnTo>
                  <a:lnTo>
                    <a:pt x="2441" y="2330"/>
                  </a:lnTo>
                  <a:lnTo>
                    <a:pt x="2441" y="5362"/>
                  </a:lnTo>
                  <a:lnTo>
                    <a:pt x="1" y="4992"/>
                  </a:lnTo>
                  <a:lnTo>
                    <a:pt x="1" y="4992"/>
                  </a:lnTo>
                  <a:lnTo>
                    <a:pt x="186" y="6619"/>
                  </a:lnTo>
                  <a:lnTo>
                    <a:pt x="518" y="6804"/>
                  </a:lnTo>
                  <a:lnTo>
                    <a:pt x="518" y="6249"/>
                  </a:lnTo>
                  <a:lnTo>
                    <a:pt x="5731" y="9244"/>
                  </a:lnTo>
                  <a:lnTo>
                    <a:pt x="5731" y="9872"/>
                  </a:lnTo>
                  <a:lnTo>
                    <a:pt x="6064" y="10057"/>
                  </a:lnTo>
                  <a:lnTo>
                    <a:pt x="6249" y="8615"/>
                  </a:lnTo>
                  <a:lnTo>
                    <a:pt x="3698" y="6101"/>
                  </a:lnTo>
                  <a:lnTo>
                    <a:pt x="3698" y="3070"/>
                  </a:lnTo>
                  <a:lnTo>
                    <a:pt x="5472" y="3513"/>
                  </a:lnTo>
                  <a:lnTo>
                    <a:pt x="5472" y="2774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27"/>
            <p:cNvSpPr/>
            <p:nvPr/>
          </p:nvSpPr>
          <p:spPr>
            <a:xfrm>
              <a:off x="5893500" y="3416477"/>
              <a:ext cx="340524" cy="231404"/>
            </a:xfrm>
            <a:custGeom>
              <a:rect b="b" l="l" r="r" t="t"/>
              <a:pathLst>
                <a:path extrusionOk="0" h="4623" w="6803">
                  <a:moveTo>
                    <a:pt x="0" y="1"/>
                  </a:moveTo>
                  <a:lnTo>
                    <a:pt x="0" y="703"/>
                  </a:lnTo>
                  <a:lnTo>
                    <a:pt x="6803" y="4622"/>
                  </a:lnTo>
                  <a:lnTo>
                    <a:pt x="6803" y="39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5C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27"/>
            <p:cNvSpPr/>
            <p:nvPr/>
          </p:nvSpPr>
          <p:spPr>
            <a:xfrm>
              <a:off x="6233973" y="3229572"/>
              <a:ext cx="668134" cy="418310"/>
            </a:xfrm>
            <a:custGeom>
              <a:rect b="b" l="l" r="r" t="t"/>
              <a:pathLst>
                <a:path extrusionOk="0" h="8357" w="13348">
                  <a:moveTo>
                    <a:pt x="13347" y="1"/>
                  </a:moveTo>
                  <a:lnTo>
                    <a:pt x="1" y="7691"/>
                  </a:lnTo>
                  <a:lnTo>
                    <a:pt x="1" y="8356"/>
                  </a:lnTo>
                  <a:lnTo>
                    <a:pt x="13347" y="703"/>
                  </a:lnTo>
                  <a:lnTo>
                    <a:pt x="13347" y="1"/>
                  </a:lnTo>
                  <a:close/>
                </a:path>
              </a:pathLst>
            </a:custGeom>
            <a:solidFill>
              <a:srgbClr val="80A7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27"/>
            <p:cNvSpPr/>
            <p:nvPr/>
          </p:nvSpPr>
          <p:spPr>
            <a:xfrm>
              <a:off x="5893500" y="3033407"/>
              <a:ext cx="1008608" cy="581139"/>
            </a:xfrm>
            <a:custGeom>
              <a:rect b="b" l="l" r="r" t="t"/>
              <a:pathLst>
                <a:path extrusionOk="0" h="11610" w="20150">
                  <a:moveTo>
                    <a:pt x="13310" y="1"/>
                  </a:moveTo>
                  <a:lnTo>
                    <a:pt x="0" y="7654"/>
                  </a:lnTo>
                  <a:lnTo>
                    <a:pt x="6803" y="11610"/>
                  </a:lnTo>
                  <a:lnTo>
                    <a:pt x="20149" y="3920"/>
                  </a:lnTo>
                  <a:lnTo>
                    <a:pt x="13310" y="1"/>
                  </a:lnTo>
                  <a:close/>
                </a:path>
              </a:pathLst>
            </a:custGeom>
            <a:solidFill>
              <a:srgbClr val="BFE2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27"/>
            <p:cNvSpPr/>
            <p:nvPr/>
          </p:nvSpPr>
          <p:spPr>
            <a:xfrm>
              <a:off x="6232121" y="3248092"/>
              <a:ext cx="312794" cy="177695"/>
            </a:xfrm>
            <a:custGeom>
              <a:rect b="b" l="l" r="r" t="t"/>
              <a:pathLst>
                <a:path extrusionOk="0" h="3550" w="6249">
                  <a:moveTo>
                    <a:pt x="2811" y="0"/>
                  </a:moveTo>
                  <a:lnTo>
                    <a:pt x="1" y="1627"/>
                  </a:lnTo>
                  <a:lnTo>
                    <a:pt x="3402" y="3550"/>
                  </a:lnTo>
                  <a:lnTo>
                    <a:pt x="6249" y="1997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27"/>
            <p:cNvSpPr/>
            <p:nvPr/>
          </p:nvSpPr>
          <p:spPr>
            <a:xfrm>
              <a:off x="6359811" y="3096326"/>
              <a:ext cx="42647" cy="38943"/>
            </a:xfrm>
            <a:custGeom>
              <a:rect b="b" l="l" r="r" t="t"/>
              <a:pathLst>
                <a:path extrusionOk="0" h="778" w="852">
                  <a:moveTo>
                    <a:pt x="223" y="1"/>
                  </a:moveTo>
                  <a:lnTo>
                    <a:pt x="1" y="408"/>
                  </a:lnTo>
                  <a:lnTo>
                    <a:pt x="629" y="777"/>
                  </a:lnTo>
                  <a:lnTo>
                    <a:pt x="851" y="371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27"/>
            <p:cNvSpPr/>
            <p:nvPr/>
          </p:nvSpPr>
          <p:spPr>
            <a:xfrm>
              <a:off x="6391296" y="3116698"/>
              <a:ext cx="55561" cy="103664"/>
            </a:xfrm>
            <a:custGeom>
              <a:rect b="b" l="l" r="r" t="t"/>
              <a:pathLst>
                <a:path extrusionOk="0" h="2071" w="1110">
                  <a:moveTo>
                    <a:pt x="222" y="1"/>
                  </a:moveTo>
                  <a:lnTo>
                    <a:pt x="0" y="370"/>
                  </a:lnTo>
                  <a:lnTo>
                    <a:pt x="555" y="703"/>
                  </a:lnTo>
                  <a:lnTo>
                    <a:pt x="185" y="2071"/>
                  </a:lnTo>
                  <a:lnTo>
                    <a:pt x="1110" y="518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27"/>
            <p:cNvSpPr/>
            <p:nvPr/>
          </p:nvSpPr>
          <p:spPr>
            <a:xfrm>
              <a:off x="6382036" y="3090770"/>
              <a:ext cx="33337" cy="27831"/>
            </a:xfrm>
            <a:custGeom>
              <a:rect b="b" l="l" r="r" t="t"/>
              <a:pathLst>
                <a:path extrusionOk="0" h="556" w="666">
                  <a:moveTo>
                    <a:pt x="185" y="1"/>
                  </a:moveTo>
                  <a:lnTo>
                    <a:pt x="1" y="297"/>
                  </a:lnTo>
                  <a:lnTo>
                    <a:pt x="518" y="556"/>
                  </a:lnTo>
                  <a:lnTo>
                    <a:pt x="666" y="223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27"/>
            <p:cNvSpPr/>
            <p:nvPr/>
          </p:nvSpPr>
          <p:spPr>
            <a:xfrm>
              <a:off x="6407964" y="3101882"/>
              <a:ext cx="37041" cy="33387"/>
            </a:xfrm>
            <a:custGeom>
              <a:rect b="b" l="l" r="r" t="t"/>
              <a:pathLst>
                <a:path extrusionOk="0" h="667" w="740">
                  <a:moveTo>
                    <a:pt x="148" y="1"/>
                  </a:moveTo>
                  <a:lnTo>
                    <a:pt x="0" y="334"/>
                  </a:lnTo>
                  <a:lnTo>
                    <a:pt x="555" y="666"/>
                  </a:lnTo>
                  <a:lnTo>
                    <a:pt x="740" y="370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27"/>
            <p:cNvSpPr/>
            <p:nvPr/>
          </p:nvSpPr>
          <p:spPr>
            <a:xfrm>
              <a:off x="6409816" y="3127810"/>
              <a:ext cx="44449" cy="37041"/>
            </a:xfrm>
            <a:custGeom>
              <a:rect b="b" l="l" r="r" t="t"/>
              <a:pathLst>
                <a:path extrusionOk="0" h="740" w="888">
                  <a:moveTo>
                    <a:pt x="222" y="0"/>
                  </a:moveTo>
                  <a:lnTo>
                    <a:pt x="0" y="370"/>
                  </a:lnTo>
                  <a:lnTo>
                    <a:pt x="666" y="740"/>
                  </a:lnTo>
                  <a:lnTo>
                    <a:pt x="887" y="333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27"/>
            <p:cNvSpPr/>
            <p:nvPr/>
          </p:nvSpPr>
          <p:spPr>
            <a:xfrm>
              <a:off x="6443102" y="3144479"/>
              <a:ext cx="51857" cy="103664"/>
            </a:xfrm>
            <a:custGeom>
              <a:rect b="b" l="l" r="r" t="t"/>
              <a:pathLst>
                <a:path extrusionOk="0" h="2071" w="1036">
                  <a:moveTo>
                    <a:pt x="222" y="0"/>
                  </a:moveTo>
                  <a:lnTo>
                    <a:pt x="1" y="407"/>
                  </a:lnTo>
                  <a:lnTo>
                    <a:pt x="555" y="740"/>
                  </a:lnTo>
                  <a:lnTo>
                    <a:pt x="185" y="2070"/>
                  </a:lnTo>
                  <a:lnTo>
                    <a:pt x="1036" y="518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27"/>
            <p:cNvSpPr/>
            <p:nvPr/>
          </p:nvSpPr>
          <p:spPr>
            <a:xfrm>
              <a:off x="6431990" y="3118550"/>
              <a:ext cx="33387" cy="29683"/>
            </a:xfrm>
            <a:custGeom>
              <a:rect b="b" l="l" r="r" t="t"/>
              <a:pathLst>
                <a:path extrusionOk="0" h="593" w="667">
                  <a:moveTo>
                    <a:pt x="186" y="1"/>
                  </a:moveTo>
                  <a:lnTo>
                    <a:pt x="1" y="333"/>
                  </a:lnTo>
                  <a:lnTo>
                    <a:pt x="481" y="592"/>
                  </a:lnTo>
                  <a:lnTo>
                    <a:pt x="666" y="259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27"/>
            <p:cNvSpPr/>
            <p:nvPr/>
          </p:nvSpPr>
          <p:spPr>
            <a:xfrm>
              <a:off x="6457919" y="3131514"/>
              <a:ext cx="38893" cy="33337"/>
            </a:xfrm>
            <a:custGeom>
              <a:rect b="b" l="l" r="r" t="t"/>
              <a:pathLst>
                <a:path extrusionOk="0" h="666" w="777">
                  <a:moveTo>
                    <a:pt x="185" y="0"/>
                  </a:moveTo>
                  <a:lnTo>
                    <a:pt x="0" y="333"/>
                  </a:lnTo>
                  <a:lnTo>
                    <a:pt x="592" y="666"/>
                  </a:lnTo>
                  <a:lnTo>
                    <a:pt x="777" y="333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27"/>
            <p:cNvSpPr/>
            <p:nvPr/>
          </p:nvSpPr>
          <p:spPr>
            <a:xfrm>
              <a:off x="6237677" y="3112644"/>
              <a:ext cx="127240" cy="171689"/>
            </a:xfrm>
            <a:custGeom>
              <a:rect b="b" l="l" r="r" t="t"/>
              <a:pathLst>
                <a:path extrusionOk="0" h="3430" w="2542">
                  <a:moveTo>
                    <a:pt x="2404" y="0"/>
                  </a:moveTo>
                  <a:cubicBezTo>
                    <a:pt x="2372" y="0"/>
                    <a:pt x="2334" y="14"/>
                    <a:pt x="2293" y="45"/>
                  </a:cubicBezTo>
                  <a:lnTo>
                    <a:pt x="297" y="1191"/>
                  </a:lnTo>
                  <a:cubicBezTo>
                    <a:pt x="149" y="1265"/>
                    <a:pt x="1" y="1523"/>
                    <a:pt x="75" y="1634"/>
                  </a:cubicBezTo>
                  <a:lnTo>
                    <a:pt x="334" y="3298"/>
                  </a:lnTo>
                  <a:cubicBezTo>
                    <a:pt x="334" y="3397"/>
                    <a:pt x="399" y="3429"/>
                    <a:pt x="476" y="3429"/>
                  </a:cubicBezTo>
                  <a:cubicBezTo>
                    <a:pt x="514" y="3429"/>
                    <a:pt x="555" y="3421"/>
                    <a:pt x="592" y="3409"/>
                  </a:cubicBezTo>
                  <a:lnTo>
                    <a:pt x="1960" y="2633"/>
                  </a:lnTo>
                  <a:cubicBezTo>
                    <a:pt x="2071" y="2559"/>
                    <a:pt x="2182" y="2374"/>
                    <a:pt x="2256" y="2189"/>
                  </a:cubicBezTo>
                  <a:lnTo>
                    <a:pt x="2515" y="229"/>
                  </a:lnTo>
                  <a:cubicBezTo>
                    <a:pt x="2542" y="95"/>
                    <a:pt x="2491" y="0"/>
                    <a:pt x="2404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27"/>
            <p:cNvSpPr/>
            <p:nvPr/>
          </p:nvSpPr>
          <p:spPr>
            <a:xfrm>
              <a:off x="6351202" y="3115897"/>
              <a:ext cx="167834" cy="97057"/>
            </a:xfrm>
            <a:custGeom>
              <a:rect b="b" l="l" r="r" t="t"/>
              <a:pathLst>
                <a:path extrusionOk="0" h="1939" w="3353">
                  <a:moveTo>
                    <a:pt x="77" y="0"/>
                  </a:moveTo>
                  <a:cubicBezTo>
                    <a:pt x="25" y="0"/>
                    <a:pt x="0" y="17"/>
                    <a:pt x="25" y="17"/>
                  </a:cubicBezTo>
                  <a:lnTo>
                    <a:pt x="3352" y="1939"/>
                  </a:lnTo>
                  <a:lnTo>
                    <a:pt x="3352" y="1865"/>
                  </a:lnTo>
                  <a:lnTo>
                    <a:pt x="173" y="17"/>
                  </a:lnTo>
                  <a:cubicBezTo>
                    <a:pt x="136" y="4"/>
                    <a:pt x="103" y="0"/>
                    <a:pt x="77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27"/>
            <p:cNvSpPr/>
            <p:nvPr/>
          </p:nvSpPr>
          <p:spPr>
            <a:xfrm>
              <a:off x="6457919" y="3155541"/>
              <a:ext cx="44449" cy="37091"/>
            </a:xfrm>
            <a:custGeom>
              <a:rect b="b" l="l" r="r" t="t"/>
              <a:pathLst>
                <a:path extrusionOk="0" h="741" w="888">
                  <a:moveTo>
                    <a:pt x="259" y="1"/>
                  </a:moveTo>
                  <a:lnTo>
                    <a:pt x="0" y="371"/>
                  </a:lnTo>
                  <a:lnTo>
                    <a:pt x="666" y="740"/>
                  </a:lnTo>
                  <a:lnTo>
                    <a:pt x="888" y="334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27"/>
            <p:cNvSpPr/>
            <p:nvPr/>
          </p:nvSpPr>
          <p:spPr>
            <a:xfrm>
              <a:off x="6491205" y="3172209"/>
              <a:ext cx="53709" cy="103714"/>
            </a:xfrm>
            <a:custGeom>
              <a:rect b="b" l="l" r="r" t="t"/>
              <a:pathLst>
                <a:path extrusionOk="0" h="2072" w="1073">
                  <a:moveTo>
                    <a:pt x="223" y="1"/>
                  </a:moveTo>
                  <a:lnTo>
                    <a:pt x="1" y="407"/>
                  </a:lnTo>
                  <a:lnTo>
                    <a:pt x="555" y="740"/>
                  </a:lnTo>
                  <a:lnTo>
                    <a:pt x="186" y="2071"/>
                  </a:lnTo>
                  <a:lnTo>
                    <a:pt x="1073" y="518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27"/>
            <p:cNvSpPr/>
            <p:nvPr/>
          </p:nvSpPr>
          <p:spPr>
            <a:xfrm>
              <a:off x="6480093" y="3146331"/>
              <a:ext cx="33387" cy="29633"/>
            </a:xfrm>
            <a:custGeom>
              <a:rect b="b" l="l" r="r" t="t"/>
              <a:pathLst>
                <a:path extrusionOk="0" h="592" w="667">
                  <a:moveTo>
                    <a:pt x="186" y="0"/>
                  </a:moveTo>
                  <a:lnTo>
                    <a:pt x="1" y="296"/>
                  </a:lnTo>
                  <a:lnTo>
                    <a:pt x="482" y="592"/>
                  </a:lnTo>
                  <a:lnTo>
                    <a:pt x="666" y="25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27"/>
            <p:cNvSpPr/>
            <p:nvPr/>
          </p:nvSpPr>
          <p:spPr>
            <a:xfrm>
              <a:off x="6504169" y="3161097"/>
              <a:ext cx="40745" cy="31535"/>
            </a:xfrm>
            <a:custGeom>
              <a:rect b="b" l="l" r="r" t="t"/>
              <a:pathLst>
                <a:path extrusionOk="0" h="630" w="814">
                  <a:moveTo>
                    <a:pt x="185" y="1"/>
                  </a:moveTo>
                  <a:lnTo>
                    <a:pt x="1" y="297"/>
                  </a:lnTo>
                  <a:lnTo>
                    <a:pt x="629" y="629"/>
                  </a:lnTo>
                  <a:lnTo>
                    <a:pt x="814" y="297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27"/>
            <p:cNvSpPr/>
            <p:nvPr/>
          </p:nvSpPr>
          <p:spPr>
            <a:xfrm>
              <a:off x="6424582" y="3322123"/>
              <a:ext cx="68525" cy="74782"/>
            </a:xfrm>
            <a:custGeom>
              <a:rect b="b" l="l" r="r" t="t"/>
              <a:pathLst>
                <a:path extrusionOk="0" h="1494" w="1369">
                  <a:moveTo>
                    <a:pt x="1332" y="0"/>
                  </a:moveTo>
                  <a:lnTo>
                    <a:pt x="1" y="777"/>
                  </a:lnTo>
                  <a:lnTo>
                    <a:pt x="1" y="1405"/>
                  </a:lnTo>
                  <a:cubicBezTo>
                    <a:pt x="1" y="1459"/>
                    <a:pt x="21" y="1494"/>
                    <a:pt x="60" y="1494"/>
                  </a:cubicBezTo>
                  <a:cubicBezTo>
                    <a:pt x="75" y="1494"/>
                    <a:pt x="92" y="1489"/>
                    <a:pt x="112" y="1479"/>
                  </a:cubicBezTo>
                  <a:lnTo>
                    <a:pt x="1221" y="851"/>
                  </a:lnTo>
                  <a:cubicBezTo>
                    <a:pt x="1332" y="777"/>
                    <a:pt x="1369" y="703"/>
                    <a:pt x="1332" y="592"/>
                  </a:cubicBezTo>
                  <a:lnTo>
                    <a:pt x="1332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27"/>
            <p:cNvSpPr/>
            <p:nvPr/>
          </p:nvSpPr>
          <p:spPr>
            <a:xfrm>
              <a:off x="6291336" y="3294343"/>
              <a:ext cx="137001" cy="103714"/>
            </a:xfrm>
            <a:custGeom>
              <a:rect b="b" l="l" r="r" t="t"/>
              <a:pathLst>
                <a:path extrusionOk="0" h="2072" w="2737">
                  <a:moveTo>
                    <a:pt x="1" y="1"/>
                  </a:moveTo>
                  <a:lnTo>
                    <a:pt x="1" y="407"/>
                  </a:lnTo>
                  <a:cubicBezTo>
                    <a:pt x="1" y="481"/>
                    <a:pt x="1" y="481"/>
                    <a:pt x="75" y="518"/>
                  </a:cubicBezTo>
                  <a:lnTo>
                    <a:pt x="2737" y="2071"/>
                  </a:lnTo>
                  <a:lnTo>
                    <a:pt x="2737" y="14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27"/>
            <p:cNvSpPr/>
            <p:nvPr/>
          </p:nvSpPr>
          <p:spPr>
            <a:xfrm>
              <a:off x="6252493" y="3116698"/>
              <a:ext cx="257283" cy="148113"/>
            </a:xfrm>
            <a:custGeom>
              <a:rect b="b" l="l" r="r" t="t"/>
              <a:pathLst>
                <a:path extrusionOk="0" h="2959" w="5140">
                  <a:moveTo>
                    <a:pt x="1960" y="1"/>
                  </a:moveTo>
                  <a:lnTo>
                    <a:pt x="1" y="1147"/>
                  </a:lnTo>
                  <a:lnTo>
                    <a:pt x="3143" y="2958"/>
                  </a:lnTo>
                  <a:lnTo>
                    <a:pt x="5140" y="1849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27"/>
            <p:cNvSpPr/>
            <p:nvPr/>
          </p:nvSpPr>
          <p:spPr>
            <a:xfrm>
              <a:off x="6254346" y="3280177"/>
              <a:ext cx="162879" cy="97507"/>
            </a:xfrm>
            <a:custGeom>
              <a:rect b="b" l="l" r="r" t="t"/>
              <a:pathLst>
                <a:path extrusionOk="0" h="1948" w="3254">
                  <a:moveTo>
                    <a:pt x="2" y="0"/>
                  </a:moveTo>
                  <a:cubicBezTo>
                    <a:pt x="1" y="0"/>
                    <a:pt x="1" y="7"/>
                    <a:pt x="1" y="25"/>
                  </a:cubicBezTo>
                  <a:lnTo>
                    <a:pt x="16" y="34"/>
                  </a:lnTo>
                  <a:lnTo>
                    <a:pt x="16" y="34"/>
                  </a:lnTo>
                  <a:cubicBezTo>
                    <a:pt x="7" y="15"/>
                    <a:pt x="3" y="0"/>
                    <a:pt x="2" y="0"/>
                  </a:cubicBezTo>
                  <a:close/>
                  <a:moveTo>
                    <a:pt x="16" y="34"/>
                  </a:moveTo>
                  <a:cubicBezTo>
                    <a:pt x="26" y="56"/>
                    <a:pt x="44" y="84"/>
                    <a:pt x="74" y="99"/>
                  </a:cubicBezTo>
                  <a:lnTo>
                    <a:pt x="3254" y="1947"/>
                  </a:lnTo>
                  <a:lnTo>
                    <a:pt x="3217" y="1873"/>
                  </a:lnTo>
                  <a:lnTo>
                    <a:pt x="16" y="34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27"/>
            <p:cNvSpPr/>
            <p:nvPr/>
          </p:nvSpPr>
          <p:spPr>
            <a:xfrm>
              <a:off x="6235825" y="3172209"/>
              <a:ext cx="174041" cy="114776"/>
            </a:xfrm>
            <a:custGeom>
              <a:rect b="b" l="l" r="r" t="t"/>
              <a:pathLst>
                <a:path extrusionOk="0" h="2293" w="3477">
                  <a:moveTo>
                    <a:pt x="297" y="1"/>
                  </a:moveTo>
                  <a:cubicBezTo>
                    <a:pt x="1" y="186"/>
                    <a:pt x="75" y="444"/>
                    <a:pt x="75" y="444"/>
                  </a:cubicBezTo>
                  <a:lnTo>
                    <a:pt x="3254" y="2293"/>
                  </a:lnTo>
                  <a:lnTo>
                    <a:pt x="3476" y="1849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27"/>
            <p:cNvSpPr/>
            <p:nvPr/>
          </p:nvSpPr>
          <p:spPr>
            <a:xfrm>
              <a:off x="6398704" y="3205145"/>
              <a:ext cx="126689" cy="171689"/>
            </a:xfrm>
            <a:custGeom>
              <a:rect b="b" l="l" r="r" t="t"/>
              <a:pathLst>
                <a:path extrusionOk="0" h="3430" w="2531">
                  <a:moveTo>
                    <a:pt x="2373" y="1"/>
                  </a:moveTo>
                  <a:cubicBezTo>
                    <a:pt x="2337" y="1"/>
                    <a:pt x="2296" y="15"/>
                    <a:pt x="2255" y="45"/>
                  </a:cubicBezTo>
                  <a:lnTo>
                    <a:pt x="259" y="1191"/>
                  </a:lnTo>
                  <a:cubicBezTo>
                    <a:pt x="111" y="1265"/>
                    <a:pt x="0" y="1524"/>
                    <a:pt x="37" y="1635"/>
                  </a:cubicBezTo>
                  <a:lnTo>
                    <a:pt x="333" y="3299"/>
                  </a:lnTo>
                  <a:cubicBezTo>
                    <a:pt x="333" y="3397"/>
                    <a:pt x="382" y="3430"/>
                    <a:pt x="448" y="3430"/>
                  </a:cubicBezTo>
                  <a:cubicBezTo>
                    <a:pt x="481" y="3430"/>
                    <a:pt x="518" y="3422"/>
                    <a:pt x="555" y="3409"/>
                  </a:cubicBezTo>
                  <a:lnTo>
                    <a:pt x="1923" y="2633"/>
                  </a:lnTo>
                  <a:cubicBezTo>
                    <a:pt x="2034" y="2522"/>
                    <a:pt x="2108" y="2374"/>
                    <a:pt x="2219" y="2189"/>
                  </a:cubicBezTo>
                  <a:lnTo>
                    <a:pt x="2477" y="230"/>
                  </a:lnTo>
                  <a:cubicBezTo>
                    <a:pt x="2531" y="96"/>
                    <a:pt x="2468" y="1"/>
                    <a:pt x="2373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27"/>
            <p:cNvSpPr/>
            <p:nvPr/>
          </p:nvSpPr>
          <p:spPr>
            <a:xfrm>
              <a:off x="6494909" y="3215406"/>
              <a:ext cx="18570" cy="26829"/>
            </a:xfrm>
            <a:custGeom>
              <a:rect b="b" l="l" r="r" t="t"/>
              <a:pathLst>
                <a:path extrusionOk="0" h="536" w="371">
                  <a:moveTo>
                    <a:pt x="256" y="1"/>
                  </a:moveTo>
                  <a:cubicBezTo>
                    <a:pt x="235" y="1"/>
                    <a:pt x="211" y="8"/>
                    <a:pt x="186" y="25"/>
                  </a:cubicBezTo>
                  <a:cubicBezTo>
                    <a:pt x="112" y="99"/>
                    <a:pt x="1" y="247"/>
                    <a:pt x="1" y="395"/>
                  </a:cubicBezTo>
                  <a:cubicBezTo>
                    <a:pt x="1" y="475"/>
                    <a:pt x="58" y="535"/>
                    <a:pt x="118" y="535"/>
                  </a:cubicBezTo>
                  <a:cubicBezTo>
                    <a:pt x="141" y="535"/>
                    <a:pt x="165" y="526"/>
                    <a:pt x="186" y="506"/>
                  </a:cubicBezTo>
                  <a:cubicBezTo>
                    <a:pt x="297" y="432"/>
                    <a:pt x="370" y="284"/>
                    <a:pt x="370" y="136"/>
                  </a:cubicBezTo>
                  <a:cubicBezTo>
                    <a:pt x="370" y="79"/>
                    <a:pt x="327" y="1"/>
                    <a:pt x="256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27"/>
            <p:cNvSpPr/>
            <p:nvPr/>
          </p:nvSpPr>
          <p:spPr>
            <a:xfrm>
              <a:off x="6485649" y="3312162"/>
              <a:ext cx="14866" cy="18120"/>
            </a:xfrm>
            <a:custGeom>
              <a:rect b="b" l="l" r="r" t="t"/>
              <a:pathLst>
                <a:path extrusionOk="0" h="362" w="297">
                  <a:moveTo>
                    <a:pt x="219" y="1"/>
                  </a:moveTo>
                  <a:cubicBezTo>
                    <a:pt x="200" y="1"/>
                    <a:pt x="177" y="5"/>
                    <a:pt x="149" y="14"/>
                  </a:cubicBezTo>
                  <a:cubicBezTo>
                    <a:pt x="75" y="51"/>
                    <a:pt x="1" y="162"/>
                    <a:pt x="1" y="236"/>
                  </a:cubicBezTo>
                  <a:cubicBezTo>
                    <a:pt x="1" y="319"/>
                    <a:pt x="42" y="361"/>
                    <a:pt x="94" y="361"/>
                  </a:cubicBezTo>
                  <a:cubicBezTo>
                    <a:pt x="112" y="361"/>
                    <a:pt x="130" y="356"/>
                    <a:pt x="149" y="347"/>
                  </a:cubicBezTo>
                  <a:cubicBezTo>
                    <a:pt x="260" y="310"/>
                    <a:pt x="297" y="199"/>
                    <a:pt x="297" y="125"/>
                  </a:cubicBezTo>
                  <a:cubicBezTo>
                    <a:pt x="297" y="42"/>
                    <a:pt x="276" y="1"/>
                    <a:pt x="219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27"/>
            <p:cNvSpPr/>
            <p:nvPr/>
          </p:nvSpPr>
          <p:spPr>
            <a:xfrm>
              <a:off x="6419026" y="3351005"/>
              <a:ext cx="14866" cy="18170"/>
            </a:xfrm>
            <a:custGeom>
              <a:rect b="b" l="l" r="r" t="t"/>
              <a:pathLst>
                <a:path extrusionOk="0" h="363" w="297">
                  <a:moveTo>
                    <a:pt x="203" y="1"/>
                  </a:moveTo>
                  <a:cubicBezTo>
                    <a:pt x="186" y="1"/>
                    <a:pt x="167" y="6"/>
                    <a:pt x="149" y="15"/>
                  </a:cubicBezTo>
                  <a:cubicBezTo>
                    <a:pt x="38" y="89"/>
                    <a:pt x="1" y="163"/>
                    <a:pt x="1" y="274"/>
                  </a:cubicBezTo>
                  <a:cubicBezTo>
                    <a:pt x="1" y="328"/>
                    <a:pt x="21" y="362"/>
                    <a:pt x="75" y="362"/>
                  </a:cubicBezTo>
                  <a:cubicBezTo>
                    <a:pt x="95" y="362"/>
                    <a:pt x="119" y="357"/>
                    <a:pt x="149" y="348"/>
                  </a:cubicBezTo>
                  <a:cubicBezTo>
                    <a:pt x="223" y="311"/>
                    <a:pt x="297" y="200"/>
                    <a:pt x="297" y="126"/>
                  </a:cubicBezTo>
                  <a:cubicBezTo>
                    <a:pt x="297" y="43"/>
                    <a:pt x="255" y="1"/>
                    <a:pt x="203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27"/>
            <p:cNvSpPr/>
            <p:nvPr/>
          </p:nvSpPr>
          <p:spPr>
            <a:xfrm>
              <a:off x="6407964" y="3265912"/>
              <a:ext cx="18520" cy="27330"/>
            </a:xfrm>
            <a:custGeom>
              <a:rect b="b" l="l" r="r" t="t"/>
              <a:pathLst>
                <a:path extrusionOk="0" h="546" w="370">
                  <a:moveTo>
                    <a:pt x="242" y="1"/>
                  </a:moveTo>
                  <a:cubicBezTo>
                    <a:pt x="222" y="1"/>
                    <a:pt x="202" y="5"/>
                    <a:pt x="185" y="14"/>
                  </a:cubicBezTo>
                  <a:cubicBezTo>
                    <a:pt x="74" y="125"/>
                    <a:pt x="0" y="236"/>
                    <a:pt x="0" y="384"/>
                  </a:cubicBezTo>
                  <a:cubicBezTo>
                    <a:pt x="0" y="497"/>
                    <a:pt x="43" y="545"/>
                    <a:pt x="113" y="545"/>
                  </a:cubicBezTo>
                  <a:cubicBezTo>
                    <a:pt x="135" y="545"/>
                    <a:pt x="159" y="540"/>
                    <a:pt x="185" y="532"/>
                  </a:cubicBezTo>
                  <a:cubicBezTo>
                    <a:pt x="259" y="421"/>
                    <a:pt x="370" y="310"/>
                    <a:pt x="370" y="162"/>
                  </a:cubicBezTo>
                  <a:cubicBezTo>
                    <a:pt x="370" y="49"/>
                    <a:pt x="305" y="1"/>
                    <a:pt x="242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27"/>
            <p:cNvSpPr/>
            <p:nvPr/>
          </p:nvSpPr>
          <p:spPr>
            <a:xfrm>
              <a:off x="6267310" y="3110341"/>
              <a:ext cx="222094" cy="145210"/>
            </a:xfrm>
            <a:custGeom>
              <a:rect b="b" l="l" r="r" t="t"/>
              <a:pathLst>
                <a:path extrusionOk="0" h="2901" w="4437">
                  <a:moveTo>
                    <a:pt x="1181" y="0"/>
                  </a:moveTo>
                  <a:cubicBezTo>
                    <a:pt x="1151" y="0"/>
                    <a:pt x="1109" y="17"/>
                    <a:pt x="1036" y="17"/>
                  </a:cubicBezTo>
                  <a:lnTo>
                    <a:pt x="222" y="497"/>
                  </a:lnTo>
                  <a:cubicBezTo>
                    <a:pt x="74" y="571"/>
                    <a:pt x="0" y="756"/>
                    <a:pt x="0" y="904"/>
                  </a:cubicBezTo>
                  <a:lnTo>
                    <a:pt x="0" y="1052"/>
                  </a:lnTo>
                  <a:lnTo>
                    <a:pt x="3180" y="2900"/>
                  </a:lnTo>
                  <a:lnTo>
                    <a:pt x="4437" y="1828"/>
                  </a:lnTo>
                  <a:lnTo>
                    <a:pt x="1220" y="17"/>
                  </a:lnTo>
                  <a:cubicBezTo>
                    <a:pt x="1208" y="4"/>
                    <a:pt x="1196" y="0"/>
                    <a:pt x="1181" y="0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27"/>
            <p:cNvSpPr/>
            <p:nvPr/>
          </p:nvSpPr>
          <p:spPr>
            <a:xfrm>
              <a:off x="6428286" y="3202242"/>
              <a:ext cx="64821" cy="53309"/>
            </a:xfrm>
            <a:custGeom>
              <a:rect b="b" l="l" r="r" t="t"/>
              <a:pathLst>
                <a:path extrusionOk="0" h="1065" w="1295">
                  <a:moveTo>
                    <a:pt x="1176" y="0"/>
                  </a:moveTo>
                  <a:cubicBezTo>
                    <a:pt x="1147" y="0"/>
                    <a:pt x="1113" y="9"/>
                    <a:pt x="1073" y="29"/>
                  </a:cubicBezTo>
                  <a:lnTo>
                    <a:pt x="223" y="510"/>
                  </a:lnTo>
                  <a:cubicBezTo>
                    <a:pt x="112" y="584"/>
                    <a:pt x="1" y="769"/>
                    <a:pt x="1" y="916"/>
                  </a:cubicBezTo>
                  <a:lnTo>
                    <a:pt x="1" y="1064"/>
                  </a:lnTo>
                  <a:lnTo>
                    <a:pt x="1295" y="325"/>
                  </a:lnTo>
                  <a:lnTo>
                    <a:pt x="1295" y="177"/>
                  </a:lnTo>
                  <a:cubicBezTo>
                    <a:pt x="1295" y="69"/>
                    <a:pt x="1255" y="0"/>
                    <a:pt x="1176" y="0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27"/>
            <p:cNvSpPr/>
            <p:nvPr/>
          </p:nvSpPr>
          <p:spPr>
            <a:xfrm>
              <a:off x="6454215" y="3279877"/>
              <a:ext cx="13014" cy="17920"/>
            </a:xfrm>
            <a:custGeom>
              <a:rect b="b" l="l" r="r" t="t"/>
              <a:pathLst>
                <a:path extrusionOk="0" h="358" w="260">
                  <a:moveTo>
                    <a:pt x="187" y="0"/>
                  </a:moveTo>
                  <a:cubicBezTo>
                    <a:pt x="173" y="0"/>
                    <a:pt x="159" y="9"/>
                    <a:pt x="148" y="31"/>
                  </a:cubicBezTo>
                  <a:cubicBezTo>
                    <a:pt x="37" y="68"/>
                    <a:pt x="0" y="142"/>
                    <a:pt x="0" y="253"/>
                  </a:cubicBezTo>
                  <a:cubicBezTo>
                    <a:pt x="0" y="305"/>
                    <a:pt x="19" y="357"/>
                    <a:pt x="69" y="357"/>
                  </a:cubicBezTo>
                  <a:cubicBezTo>
                    <a:pt x="90" y="357"/>
                    <a:pt x="116" y="348"/>
                    <a:pt x="148" y="327"/>
                  </a:cubicBezTo>
                  <a:cubicBezTo>
                    <a:pt x="222" y="290"/>
                    <a:pt x="259" y="179"/>
                    <a:pt x="259" y="105"/>
                  </a:cubicBezTo>
                  <a:cubicBezTo>
                    <a:pt x="259" y="53"/>
                    <a:pt x="222" y="0"/>
                    <a:pt x="18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27"/>
            <p:cNvSpPr/>
            <p:nvPr/>
          </p:nvSpPr>
          <p:spPr>
            <a:xfrm>
              <a:off x="6446807" y="3220312"/>
              <a:ext cx="35189" cy="57413"/>
            </a:xfrm>
            <a:custGeom>
              <a:rect b="b" l="l" r="r" t="t"/>
              <a:pathLst>
                <a:path extrusionOk="0" h="1147" w="703">
                  <a:moveTo>
                    <a:pt x="555" y="1"/>
                  </a:moveTo>
                  <a:lnTo>
                    <a:pt x="185" y="223"/>
                  </a:lnTo>
                  <a:cubicBezTo>
                    <a:pt x="111" y="297"/>
                    <a:pt x="1" y="482"/>
                    <a:pt x="1" y="555"/>
                  </a:cubicBezTo>
                  <a:lnTo>
                    <a:pt x="111" y="1073"/>
                  </a:lnTo>
                  <a:lnTo>
                    <a:pt x="222" y="1147"/>
                  </a:lnTo>
                  <a:lnTo>
                    <a:pt x="703" y="112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27"/>
            <p:cNvSpPr/>
            <p:nvPr/>
          </p:nvSpPr>
          <p:spPr>
            <a:xfrm>
              <a:off x="6467179" y="3223365"/>
              <a:ext cx="42597" cy="48854"/>
            </a:xfrm>
            <a:custGeom>
              <a:rect b="b" l="l" r="r" t="t"/>
              <a:pathLst>
                <a:path extrusionOk="0" h="976" w="851">
                  <a:moveTo>
                    <a:pt x="497" y="0"/>
                  </a:moveTo>
                  <a:cubicBezTo>
                    <a:pt x="431" y="0"/>
                    <a:pt x="352" y="49"/>
                    <a:pt x="296" y="162"/>
                  </a:cubicBezTo>
                  <a:lnTo>
                    <a:pt x="0" y="827"/>
                  </a:lnTo>
                  <a:lnTo>
                    <a:pt x="259" y="975"/>
                  </a:lnTo>
                  <a:lnTo>
                    <a:pt x="851" y="162"/>
                  </a:lnTo>
                  <a:lnTo>
                    <a:pt x="555" y="14"/>
                  </a:lnTo>
                  <a:cubicBezTo>
                    <a:pt x="537" y="5"/>
                    <a:pt x="518" y="0"/>
                    <a:pt x="497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27"/>
            <p:cNvSpPr/>
            <p:nvPr/>
          </p:nvSpPr>
          <p:spPr>
            <a:xfrm>
              <a:off x="6476439" y="3248092"/>
              <a:ext cx="40745" cy="38893"/>
            </a:xfrm>
            <a:custGeom>
              <a:rect b="b" l="l" r="r" t="t"/>
              <a:pathLst>
                <a:path extrusionOk="0" h="777" w="814">
                  <a:moveTo>
                    <a:pt x="518" y="0"/>
                  </a:moveTo>
                  <a:lnTo>
                    <a:pt x="0" y="407"/>
                  </a:lnTo>
                  <a:lnTo>
                    <a:pt x="0" y="777"/>
                  </a:lnTo>
                  <a:lnTo>
                    <a:pt x="813" y="111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27"/>
            <p:cNvSpPr/>
            <p:nvPr/>
          </p:nvSpPr>
          <p:spPr>
            <a:xfrm>
              <a:off x="6465327" y="3286935"/>
              <a:ext cx="42597" cy="44499"/>
            </a:xfrm>
            <a:custGeom>
              <a:rect b="b" l="l" r="r" t="t"/>
              <a:pathLst>
                <a:path extrusionOk="0" h="889" w="851">
                  <a:moveTo>
                    <a:pt x="296" y="1"/>
                  </a:moveTo>
                  <a:lnTo>
                    <a:pt x="0" y="371"/>
                  </a:lnTo>
                  <a:lnTo>
                    <a:pt x="407" y="851"/>
                  </a:lnTo>
                  <a:lnTo>
                    <a:pt x="555" y="888"/>
                  </a:lnTo>
                  <a:lnTo>
                    <a:pt x="851" y="149"/>
                  </a:lnTo>
                  <a:lnTo>
                    <a:pt x="703" y="7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27"/>
            <p:cNvSpPr/>
            <p:nvPr/>
          </p:nvSpPr>
          <p:spPr>
            <a:xfrm>
              <a:off x="6444955" y="3305455"/>
              <a:ext cx="27831" cy="57413"/>
            </a:xfrm>
            <a:custGeom>
              <a:rect b="b" l="l" r="r" t="t"/>
              <a:pathLst>
                <a:path extrusionOk="0" h="1147" w="556">
                  <a:moveTo>
                    <a:pt x="444" y="1"/>
                  </a:moveTo>
                  <a:lnTo>
                    <a:pt x="148" y="185"/>
                  </a:lnTo>
                  <a:lnTo>
                    <a:pt x="1" y="1073"/>
                  </a:lnTo>
                  <a:lnTo>
                    <a:pt x="148" y="1147"/>
                  </a:lnTo>
                  <a:lnTo>
                    <a:pt x="370" y="851"/>
                  </a:lnTo>
                  <a:cubicBezTo>
                    <a:pt x="444" y="814"/>
                    <a:pt x="555" y="592"/>
                    <a:pt x="555" y="518"/>
                  </a:cubicBezTo>
                  <a:lnTo>
                    <a:pt x="444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27"/>
            <p:cNvSpPr/>
            <p:nvPr/>
          </p:nvSpPr>
          <p:spPr>
            <a:xfrm>
              <a:off x="6411668" y="3309159"/>
              <a:ext cx="42597" cy="47002"/>
            </a:xfrm>
            <a:custGeom>
              <a:rect b="b" l="l" r="r" t="t"/>
              <a:pathLst>
                <a:path extrusionOk="0" h="939" w="851">
                  <a:moveTo>
                    <a:pt x="629" y="0"/>
                  </a:moveTo>
                  <a:lnTo>
                    <a:pt x="0" y="777"/>
                  </a:lnTo>
                  <a:lnTo>
                    <a:pt x="296" y="925"/>
                  </a:lnTo>
                  <a:cubicBezTo>
                    <a:pt x="313" y="933"/>
                    <a:pt x="333" y="938"/>
                    <a:pt x="353" y="938"/>
                  </a:cubicBezTo>
                  <a:cubicBezTo>
                    <a:pt x="420" y="938"/>
                    <a:pt x="498" y="890"/>
                    <a:pt x="555" y="777"/>
                  </a:cubicBezTo>
                  <a:lnTo>
                    <a:pt x="850" y="111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27"/>
            <p:cNvSpPr/>
            <p:nvPr/>
          </p:nvSpPr>
          <p:spPr>
            <a:xfrm>
              <a:off x="6409816" y="3292491"/>
              <a:ext cx="35189" cy="42647"/>
            </a:xfrm>
            <a:custGeom>
              <a:rect b="b" l="l" r="r" t="t"/>
              <a:pathLst>
                <a:path extrusionOk="0" h="852" w="703">
                  <a:moveTo>
                    <a:pt x="555" y="1"/>
                  </a:moveTo>
                  <a:lnTo>
                    <a:pt x="0" y="223"/>
                  </a:lnTo>
                  <a:lnTo>
                    <a:pt x="0" y="703"/>
                  </a:lnTo>
                  <a:cubicBezTo>
                    <a:pt x="0" y="740"/>
                    <a:pt x="0" y="777"/>
                    <a:pt x="37" y="777"/>
                  </a:cubicBezTo>
                  <a:lnTo>
                    <a:pt x="185" y="851"/>
                  </a:lnTo>
                  <a:lnTo>
                    <a:pt x="185" y="740"/>
                  </a:lnTo>
                  <a:lnTo>
                    <a:pt x="703" y="75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27"/>
            <p:cNvSpPr/>
            <p:nvPr/>
          </p:nvSpPr>
          <p:spPr>
            <a:xfrm>
              <a:off x="6415372" y="3253648"/>
              <a:ext cx="24076" cy="40745"/>
            </a:xfrm>
            <a:custGeom>
              <a:rect b="b" l="l" r="r" t="t"/>
              <a:pathLst>
                <a:path extrusionOk="0" h="814" w="481">
                  <a:moveTo>
                    <a:pt x="370" y="0"/>
                  </a:moveTo>
                  <a:lnTo>
                    <a:pt x="74" y="444"/>
                  </a:lnTo>
                  <a:cubicBezTo>
                    <a:pt x="0" y="555"/>
                    <a:pt x="0" y="666"/>
                    <a:pt x="74" y="740"/>
                  </a:cubicBezTo>
                  <a:lnTo>
                    <a:pt x="222" y="814"/>
                  </a:lnTo>
                  <a:lnTo>
                    <a:pt x="481" y="37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27"/>
            <p:cNvSpPr/>
            <p:nvPr/>
          </p:nvSpPr>
          <p:spPr>
            <a:xfrm>
              <a:off x="6454215" y="3225868"/>
              <a:ext cx="27781" cy="51857"/>
            </a:xfrm>
            <a:custGeom>
              <a:rect b="b" l="l" r="r" t="t"/>
              <a:pathLst>
                <a:path extrusionOk="0" h="1036" w="555">
                  <a:moveTo>
                    <a:pt x="555" y="1"/>
                  </a:moveTo>
                  <a:lnTo>
                    <a:pt x="185" y="223"/>
                  </a:lnTo>
                  <a:cubicBezTo>
                    <a:pt x="74" y="260"/>
                    <a:pt x="0" y="407"/>
                    <a:pt x="0" y="555"/>
                  </a:cubicBezTo>
                  <a:lnTo>
                    <a:pt x="74" y="1036"/>
                  </a:lnTo>
                  <a:lnTo>
                    <a:pt x="407" y="851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27"/>
            <p:cNvSpPr/>
            <p:nvPr/>
          </p:nvSpPr>
          <p:spPr>
            <a:xfrm>
              <a:off x="6472735" y="3226268"/>
              <a:ext cx="40745" cy="47803"/>
            </a:xfrm>
            <a:custGeom>
              <a:rect b="b" l="l" r="r" t="t"/>
              <a:pathLst>
                <a:path extrusionOk="0" h="955" w="814">
                  <a:moveTo>
                    <a:pt x="469" y="0"/>
                  </a:moveTo>
                  <a:cubicBezTo>
                    <a:pt x="400" y="0"/>
                    <a:pt x="339" y="61"/>
                    <a:pt x="259" y="141"/>
                  </a:cubicBezTo>
                  <a:lnTo>
                    <a:pt x="0" y="806"/>
                  </a:lnTo>
                  <a:lnTo>
                    <a:pt x="222" y="954"/>
                  </a:lnTo>
                  <a:lnTo>
                    <a:pt x="813" y="141"/>
                  </a:lnTo>
                  <a:lnTo>
                    <a:pt x="555" y="30"/>
                  </a:lnTo>
                  <a:cubicBezTo>
                    <a:pt x="524" y="9"/>
                    <a:pt x="496" y="0"/>
                    <a:pt x="469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27"/>
            <p:cNvSpPr/>
            <p:nvPr/>
          </p:nvSpPr>
          <p:spPr>
            <a:xfrm>
              <a:off x="6483797" y="3252097"/>
              <a:ext cx="35239" cy="40444"/>
            </a:xfrm>
            <a:custGeom>
              <a:rect b="b" l="l" r="r" t="t"/>
              <a:pathLst>
                <a:path extrusionOk="0" h="808" w="704">
                  <a:moveTo>
                    <a:pt x="589" y="1"/>
                  </a:moveTo>
                  <a:cubicBezTo>
                    <a:pt x="565" y="1"/>
                    <a:pt x="540" y="10"/>
                    <a:pt x="519" y="31"/>
                  </a:cubicBezTo>
                  <a:lnTo>
                    <a:pt x="1" y="438"/>
                  </a:lnTo>
                  <a:lnTo>
                    <a:pt x="1" y="808"/>
                  </a:lnTo>
                  <a:lnTo>
                    <a:pt x="703" y="549"/>
                  </a:lnTo>
                  <a:lnTo>
                    <a:pt x="703" y="105"/>
                  </a:lnTo>
                  <a:cubicBezTo>
                    <a:pt x="703" y="53"/>
                    <a:pt x="648" y="1"/>
                    <a:pt x="589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27"/>
            <p:cNvSpPr/>
            <p:nvPr/>
          </p:nvSpPr>
          <p:spPr>
            <a:xfrm>
              <a:off x="6472735" y="3290639"/>
              <a:ext cx="37041" cy="38943"/>
            </a:xfrm>
            <a:custGeom>
              <a:rect b="b" l="l" r="r" t="t"/>
              <a:pathLst>
                <a:path extrusionOk="0" h="778" w="740">
                  <a:moveTo>
                    <a:pt x="222" y="1"/>
                  </a:moveTo>
                  <a:lnTo>
                    <a:pt x="0" y="407"/>
                  </a:lnTo>
                  <a:lnTo>
                    <a:pt x="370" y="777"/>
                  </a:lnTo>
                  <a:lnTo>
                    <a:pt x="629" y="297"/>
                  </a:lnTo>
                  <a:cubicBezTo>
                    <a:pt x="740" y="223"/>
                    <a:pt x="740" y="75"/>
                    <a:pt x="629" y="38"/>
                  </a:cubicBezTo>
                  <a:lnTo>
                    <a:pt x="222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27"/>
            <p:cNvSpPr/>
            <p:nvPr/>
          </p:nvSpPr>
          <p:spPr>
            <a:xfrm>
              <a:off x="6452363" y="3311011"/>
              <a:ext cx="27781" cy="51857"/>
            </a:xfrm>
            <a:custGeom>
              <a:rect b="b" l="l" r="r" t="t"/>
              <a:pathLst>
                <a:path extrusionOk="0" h="1036" w="555">
                  <a:moveTo>
                    <a:pt x="444" y="0"/>
                  </a:moveTo>
                  <a:lnTo>
                    <a:pt x="111" y="185"/>
                  </a:lnTo>
                  <a:lnTo>
                    <a:pt x="0" y="1036"/>
                  </a:lnTo>
                  <a:lnTo>
                    <a:pt x="370" y="814"/>
                  </a:lnTo>
                  <a:cubicBezTo>
                    <a:pt x="444" y="777"/>
                    <a:pt x="555" y="629"/>
                    <a:pt x="555" y="481"/>
                  </a:cubicBezTo>
                  <a:lnTo>
                    <a:pt x="444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27"/>
            <p:cNvSpPr/>
            <p:nvPr/>
          </p:nvSpPr>
          <p:spPr>
            <a:xfrm>
              <a:off x="6417174" y="3312863"/>
              <a:ext cx="40795" cy="47002"/>
            </a:xfrm>
            <a:custGeom>
              <a:rect b="b" l="l" r="r" t="t"/>
              <a:pathLst>
                <a:path extrusionOk="0" h="939" w="815">
                  <a:moveTo>
                    <a:pt x="593" y="0"/>
                  </a:moveTo>
                  <a:lnTo>
                    <a:pt x="1" y="777"/>
                  </a:lnTo>
                  <a:lnTo>
                    <a:pt x="260" y="925"/>
                  </a:lnTo>
                  <a:cubicBezTo>
                    <a:pt x="286" y="933"/>
                    <a:pt x="310" y="938"/>
                    <a:pt x="333" y="938"/>
                  </a:cubicBezTo>
                  <a:cubicBezTo>
                    <a:pt x="408" y="938"/>
                    <a:pt x="471" y="890"/>
                    <a:pt x="556" y="777"/>
                  </a:cubicBezTo>
                  <a:lnTo>
                    <a:pt x="814" y="148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27"/>
            <p:cNvSpPr/>
            <p:nvPr/>
          </p:nvSpPr>
          <p:spPr>
            <a:xfrm>
              <a:off x="6415372" y="3294343"/>
              <a:ext cx="33337" cy="40444"/>
            </a:xfrm>
            <a:custGeom>
              <a:rect b="b" l="l" r="r" t="t"/>
              <a:pathLst>
                <a:path extrusionOk="0" h="808" w="666">
                  <a:moveTo>
                    <a:pt x="665" y="1"/>
                  </a:moveTo>
                  <a:lnTo>
                    <a:pt x="0" y="223"/>
                  </a:lnTo>
                  <a:lnTo>
                    <a:pt x="0" y="703"/>
                  </a:lnTo>
                  <a:cubicBezTo>
                    <a:pt x="0" y="755"/>
                    <a:pt x="37" y="808"/>
                    <a:pt x="85" y="808"/>
                  </a:cubicBezTo>
                  <a:cubicBezTo>
                    <a:pt x="105" y="808"/>
                    <a:pt x="126" y="799"/>
                    <a:pt x="148" y="777"/>
                  </a:cubicBezTo>
                  <a:lnTo>
                    <a:pt x="665" y="37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27"/>
            <p:cNvSpPr/>
            <p:nvPr/>
          </p:nvSpPr>
          <p:spPr>
            <a:xfrm>
              <a:off x="6424582" y="3257352"/>
              <a:ext cx="37091" cy="38893"/>
            </a:xfrm>
            <a:custGeom>
              <a:rect b="b" l="l" r="r" t="t"/>
              <a:pathLst>
                <a:path extrusionOk="0" h="777" w="741">
                  <a:moveTo>
                    <a:pt x="371" y="0"/>
                  </a:moveTo>
                  <a:lnTo>
                    <a:pt x="75" y="481"/>
                  </a:lnTo>
                  <a:cubicBezTo>
                    <a:pt x="1" y="555"/>
                    <a:pt x="1" y="703"/>
                    <a:pt x="75" y="740"/>
                  </a:cubicBezTo>
                  <a:lnTo>
                    <a:pt x="481" y="777"/>
                  </a:lnTo>
                  <a:lnTo>
                    <a:pt x="740" y="370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27"/>
            <p:cNvSpPr/>
            <p:nvPr/>
          </p:nvSpPr>
          <p:spPr>
            <a:xfrm>
              <a:off x="6439398" y="3261457"/>
              <a:ext cx="51857" cy="63970"/>
            </a:xfrm>
            <a:custGeom>
              <a:rect b="b" l="l" r="r" t="t"/>
              <a:pathLst>
                <a:path extrusionOk="0" h="1278" w="1036">
                  <a:moveTo>
                    <a:pt x="776" y="1"/>
                  </a:moveTo>
                  <a:cubicBezTo>
                    <a:pt x="704" y="1"/>
                    <a:pt x="618" y="22"/>
                    <a:pt x="518" y="66"/>
                  </a:cubicBezTo>
                  <a:cubicBezTo>
                    <a:pt x="222" y="251"/>
                    <a:pt x="1" y="621"/>
                    <a:pt x="1" y="953"/>
                  </a:cubicBezTo>
                  <a:cubicBezTo>
                    <a:pt x="1" y="1161"/>
                    <a:pt x="110" y="1277"/>
                    <a:pt x="277" y="1277"/>
                  </a:cubicBezTo>
                  <a:cubicBezTo>
                    <a:pt x="348" y="1277"/>
                    <a:pt x="430" y="1256"/>
                    <a:pt x="518" y="1212"/>
                  </a:cubicBezTo>
                  <a:cubicBezTo>
                    <a:pt x="814" y="1027"/>
                    <a:pt x="1036" y="658"/>
                    <a:pt x="1036" y="325"/>
                  </a:cubicBezTo>
                  <a:cubicBezTo>
                    <a:pt x="1036" y="117"/>
                    <a:pt x="945" y="1"/>
                    <a:pt x="776" y="1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27"/>
            <p:cNvSpPr/>
            <p:nvPr/>
          </p:nvSpPr>
          <p:spPr>
            <a:xfrm>
              <a:off x="6448659" y="3266612"/>
              <a:ext cx="40745" cy="52307"/>
            </a:xfrm>
            <a:custGeom>
              <a:rect b="b" l="l" r="r" t="t"/>
              <a:pathLst>
                <a:path extrusionOk="0" h="1045" w="814">
                  <a:moveTo>
                    <a:pt x="703" y="0"/>
                  </a:moveTo>
                  <a:lnTo>
                    <a:pt x="703" y="0"/>
                  </a:lnTo>
                  <a:cubicBezTo>
                    <a:pt x="713" y="29"/>
                    <a:pt x="725" y="56"/>
                    <a:pt x="738" y="81"/>
                  </a:cubicBezTo>
                  <a:lnTo>
                    <a:pt x="738" y="81"/>
                  </a:lnTo>
                  <a:cubicBezTo>
                    <a:pt x="727" y="43"/>
                    <a:pt x="718" y="15"/>
                    <a:pt x="703" y="0"/>
                  </a:cubicBezTo>
                  <a:close/>
                  <a:moveTo>
                    <a:pt x="738" y="81"/>
                  </a:moveTo>
                  <a:cubicBezTo>
                    <a:pt x="752" y="135"/>
                    <a:pt x="770" y="209"/>
                    <a:pt x="814" y="296"/>
                  </a:cubicBezTo>
                  <a:cubicBezTo>
                    <a:pt x="814" y="214"/>
                    <a:pt x="774" y="152"/>
                    <a:pt x="738" y="81"/>
                  </a:cubicBezTo>
                  <a:close/>
                  <a:moveTo>
                    <a:pt x="814" y="296"/>
                  </a:moveTo>
                  <a:lnTo>
                    <a:pt x="814" y="296"/>
                  </a:lnTo>
                  <a:cubicBezTo>
                    <a:pt x="740" y="518"/>
                    <a:pt x="555" y="850"/>
                    <a:pt x="333" y="961"/>
                  </a:cubicBezTo>
                  <a:cubicBezTo>
                    <a:pt x="259" y="998"/>
                    <a:pt x="204" y="1017"/>
                    <a:pt x="153" y="1017"/>
                  </a:cubicBezTo>
                  <a:cubicBezTo>
                    <a:pt x="102" y="1017"/>
                    <a:pt x="56" y="998"/>
                    <a:pt x="0" y="961"/>
                  </a:cubicBezTo>
                  <a:lnTo>
                    <a:pt x="0" y="961"/>
                  </a:lnTo>
                  <a:cubicBezTo>
                    <a:pt x="56" y="1017"/>
                    <a:pt x="121" y="1045"/>
                    <a:pt x="185" y="1045"/>
                  </a:cubicBezTo>
                  <a:cubicBezTo>
                    <a:pt x="250" y="1045"/>
                    <a:pt x="315" y="1017"/>
                    <a:pt x="370" y="961"/>
                  </a:cubicBezTo>
                  <a:cubicBezTo>
                    <a:pt x="629" y="887"/>
                    <a:pt x="814" y="555"/>
                    <a:pt x="814" y="296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27"/>
            <p:cNvSpPr/>
            <p:nvPr/>
          </p:nvSpPr>
          <p:spPr>
            <a:xfrm>
              <a:off x="6446807" y="3265661"/>
              <a:ext cx="38893" cy="53259"/>
            </a:xfrm>
            <a:custGeom>
              <a:rect b="b" l="l" r="r" t="t"/>
              <a:pathLst>
                <a:path extrusionOk="0" h="1064" w="777">
                  <a:moveTo>
                    <a:pt x="601" y="1"/>
                  </a:moveTo>
                  <a:cubicBezTo>
                    <a:pt x="546" y="1"/>
                    <a:pt x="481" y="19"/>
                    <a:pt x="407" y="56"/>
                  </a:cubicBezTo>
                  <a:cubicBezTo>
                    <a:pt x="185" y="167"/>
                    <a:pt x="1" y="500"/>
                    <a:pt x="1" y="759"/>
                  </a:cubicBezTo>
                  <a:cubicBezTo>
                    <a:pt x="1" y="869"/>
                    <a:pt x="1" y="943"/>
                    <a:pt x="37" y="980"/>
                  </a:cubicBezTo>
                  <a:cubicBezTo>
                    <a:pt x="93" y="1036"/>
                    <a:pt x="139" y="1064"/>
                    <a:pt x="190" y="1064"/>
                  </a:cubicBezTo>
                  <a:cubicBezTo>
                    <a:pt x="241" y="1064"/>
                    <a:pt x="296" y="1036"/>
                    <a:pt x="370" y="980"/>
                  </a:cubicBezTo>
                  <a:cubicBezTo>
                    <a:pt x="592" y="906"/>
                    <a:pt x="777" y="574"/>
                    <a:pt x="777" y="315"/>
                  </a:cubicBezTo>
                  <a:cubicBezTo>
                    <a:pt x="777" y="167"/>
                    <a:pt x="740" y="130"/>
                    <a:pt x="740" y="56"/>
                  </a:cubicBezTo>
                  <a:cubicBezTo>
                    <a:pt x="703" y="19"/>
                    <a:pt x="657" y="1"/>
                    <a:pt x="601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27"/>
            <p:cNvSpPr/>
            <p:nvPr/>
          </p:nvSpPr>
          <p:spPr>
            <a:xfrm>
              <a:off x="6457919" y="3285083"/>
              <a:ext cx="16718" cy="18570"/>
            </a:xfrm>
            <a:custGeom>
              <a:rect b="b" l="l" r="r" t="t"/>
              <a:pathLst>
                <a:path extrusionOk="0" h="371" w="334">
                  <a:moveTo>
                    <a:pt x="148" y="1"/>
                  </a:moveTo>
                  <a:cubicBezTo>
                    <a:pt x="74" y="38"/>
                    <a:pt x="0" y="149"/>
                    <a:pt x="0" y="223"/>
                  </a:cubicBezTo>
                  <a:cubicBezTo>
                    <a:pt x="0" y="297"/>
                    <a:pt x="0" y="297"/>
                    <a:pt x="74" y="334"/>
                  </a:cubicBezTo>
                  <a:lnTo>
                    <a:pt x="148" y="371"/>
                  </a:lnTo>
                  <a:lnTo>
                    <a:pt x="185" y="297"/>
                  </a:lnTo>
                  <a:cubicBezTo>
                    <a:pt x="296" y="223"/>
                    <a:pt x="296" y="186"/>
                    <a:pt x="296" y="149"/>
                  </a:cubicBezTo>
                  <a:lnTo>
                    <a:pt x="333" y="38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27"/>
            <p:cNvSpPr/>
            <p:nvPr/>
          </p:nvSpPr>
          <p:spPr>
            <a:xfrm>
              <a:off x="6463475" y="3286234"/>
              <a:ext cx="13014" cy="18170"/>
            </a:xfrm>
            <a:custGeom>
              <a:rect b="b" l="l" r="r" t="t"/>
              <a:pathLst>
                <a:path extrusionOk="0" h="363" w="260">
                  <a:moveTo>
                    <a:pt x="197" y="1"/>
                  </a:moveTo>
                  <a:cubicBezTo>
                    <a:pt x="183" y="1"/>
                    <a:pt x="167" y="6"/>
                    <a:pt x="148" y="15"/>
                  </a:cubicBezTo>
                  <a:cubicBezTo>
                    <a:pt x="37" y="89"/>
                    <a:pt x="0" y="163"/>
                    <a:pt x="0" y="274"/>
                  </a:cubicBezTo>
                  <a:cubicBezTo>
                    <a:pt x="0" y="328"/>
                    <a:pt x="20" y="362"/>
                    <a:pt x="74" y="362"/>
                  </a:cubicBezTo>
                  <a:cubicBezTo>
                    <a:pt x="94" y="362"/>
                    <a:pt x="118" y="357"/>
                    <a:pt x="148" y="348"/>
                  </a:cubicBezTo>
                  <a:cubicBezTo>
                    <a:pt x="222" y="311"/>
                    <a:pt x="259" y="200"/>
                    <a:pt x="259" y="126"/>
                  </a:cubicBezTo>
                  <a:cubicBezTo>
                    <a:pt x="259" y="43"/>
                    <a:pt x="238" y="1"/>
                    <a:pt x="197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27"/>
            <p:cNvSpPr/>
            <p:nvPr/>
          </p:nvSpPr>
          <p:spPr>
            <a:xfrm>
              <a:off x="6241381" y="3198137"/>
              <a:ext cx="173991" cy="172139"/>
            </a:xfrm>
            <a:custGeom>
              <a:rect b="b" l="l" r="r" t="t"/>
              <a:pathLst>
                <a:path extrusionOk="0" h="3439" w="3476">
                  <a:moveTo>
                    <a:pt x="1" y="0"/>
                  </a:moveTo>
                  <a:lnTo>
                    <a:pt x="260" y="1590"/>
                  </a:lnTo>
                  <a:lnTo>
                    <a:pt x="3476" y="3439"/>
                  </a:lnTo>
                  <a:lnTo>
                    <a:pt x="3143" y="17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27"/>
            <p:cNvSpPr/>
            <p:nvPr/>
          </p:nvSpPr>
          <p:spPr>
            <a:xfrm>
              <a:off x="6193279" y="3170357"/>
              <a:ext cx="83342" cy="103714"/>
            </a:xfrm>
            <a:custGeom>
              <a:rect b="b" l="l" r="r" t="t"/>
              <a:pathLst>
                <a:path extrusionOk="0" h="2072" w="1665">
                  <a:moveTo>
                    <a:pt x="999" y="1"/>
                  </a:moveTo>
                  <a:lnTo>
                    <a:pt x="1" y="1701"/>
                  </a:lnTo>
                  <a:lnTo>
                    <a:pt x="629" y="2071"/>
                  </a:lnTo>
                  <a:lnTo>
                    <a:pt x="1664" y="370"/>
                  </a:lnTo>
                  <a:lnTo>
                    <a:pt x="99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27"/>
            <p:cNvSpPr/>
            <p:nvPr/>
          </p:nvSpPr>
          <p:spPr>
            <a:xfrm>
              <a:off x="6224763" y="3188877"/>
              <a:ext cx="64771" cy="111072"/>
            </a:xfrm>
            <a:custGeom>
              <a:rect b="b" l="l" r="r" t="t"/>
              <a:pathLst>
                <a:path extrusionOk="0" h="2219" w="1294">
                  <a:moveTo>
                    <a:pt x="1035" y="0"/>
                  </a:moveTo>
                  <a:lnTo>
                    <a:pt x="0" y="1701"/>
                  </a:lnTo>
                  <a:lnTo>
                    <a:pt x="1294" y="2219"/>
                  </a:lnTo>
                  <a:lnTo>
                    <a:pt x="1072" y="592"/>
                  </a:lnTo>
                  <a:lnTo>
                    <a:pt x="1294" y="111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27"/>
            <p:cNvSpPr/>
            <p:nvPr/>
          </p:nvSpPr>
          <p:spPr>
            <a:xfrm>
              <a:off x="6241381" y="3198137"/>
              <a:ext cx="83342" cy="103664"/>
            </a:xfrm>
            <a:custGeom>
              <a:rect b="b" l="l" r="r" t="t"/>
              <a:pathLst>
                <a:path extrusionOk="0" h="2071" w="1665">
                  <a:moveTo>
                    <a:pt x="999" y="0"/>
                  </a:moveTo>
                  <a:lnTo>
                    <a:pt x="1" y="1701"/>
                  </a:lnTo>
                  <a:lnTo>
                    <a:pt x="629" y="2071"/>
                  </a:lnTo>
                  <a:lnTo>
                    <a:pt x="1664" y="370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27"/>
            <p:cNvSpPr/>
            <p:nvPr/>
          </p:nvSpPr>
          <p:spPr>
            <a:xfrm>
              <a:off x="6272866" y="3216608"/>
              <a:ext cx="64821" cy="112974"/>
            </a:xfrm>
            <a:custGeom>
              <a:rect b="b" l="l" r="r" t="t"/>
              <a:pathLst>
                <a:path extrusionOk="0" h="2257" w="1295">
                  <a:moveTo>
                    <a:pt x="1035" y="1"/>
                  </a:moveTo>
                  <a:lnTo>
                    <a:pt x="0" y="1702"/>
                  </a:lnTo>
                  <a:lnTo>
                    <a:pt x="1294" y="2256"/>
                  </a:lnTo>
                  <a:lnTo>
                    <a:pt x="1072" y="592"/>
                  </a:lnTo>
                  <a:lnTo>
                    <a:pt x="1294" y="186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27"/>
            <p:cNvSpPr/>
            <p:nvPr/>
          </p:nvSpPr>
          <p:spPr>
            <a:xfrm>
              <a:off x="6289534" y="3225868"/>
              <a:ext cx="83292" cy="103714"/>
            </a:xfrm>
            <a:custGeom>
              <a:rect b="b" l="l" r="r" t="t"/>
              <a:pathLst>
                <a:path extrusionOk="0" h="2072" w="1664">
                  <a:moveTo>
                    <a:pt x="1035" y="1"/>
                  </a:moveTo>
                  <a:lnTo>
                    <a:pt x="0" y="1701"/>
                  </a:lnTo>
                  <a:lnTo>
                    <a:pt x="665" y="2071"/>
                  </a:lnTo>
                  <a:lnTo>
                    <a:pt x="1664" y="371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27"/>
            <p:cNvSpPr/>
            <p:nvPr/>
          </p:nvSpPr>
          <p:spPr>
            <a:xfrm>
              <a:off x="6322821" y="3244388"/>
              <a:ext cx="64821" cy="112924"/>
            </a:xfrm>
            <a:custGeom>
              <a:rect b="b" l="l" r="r" t="t"/>
              <a:pathLst>
                <a:path extrusionOk="0" h="2256" w="1295">
                  <a:moveTo>
                    <a:pt x="999" y="1"/>
                  </a:moveTo>
                  <a:lnTo>
                    <a:pt x="0" y="1701"/>
                  </a:lnTo>
                  <a:lnTo>
                    <a:pt x="1294" y="2256"/>
                  </a:lnTo>
                  <a:lnTo>
                    <a:pt x="1036" y="592"/>
                  </a:lnTo>
                  <a:lnTo>
                    <a:pt x="1294" y="185"/>
                  </a:lnTo>
                  <a:lnTo>
                    <a:pt x="999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27"/>
            <p:cNvSpPr/>
            <p:nvPr/>
          </p:nvSpPr>
          <p:spPr>
            <a:xfrm>
              <a:off x="6322821" y="3257352"/>
              <a:ext cx="33337" cy="48153"/>
            </a:xfrm>
            <a:custGeom>
              <a:rect b="b" l="l" r="r" t="t"/>
              <a:pathLst>
                <a:path extrusionOk="0" h="962" w="666">
                  <a:moveTo>
                    <a:pt x="481" y="0"/>
                  </a:moveTo>
                  <a:lnTo>
                    <a:pt x="0" y="851"/>
                  </a:lnTo>
                  <a:lnTo>
                    <a:pt x="222" y="962"/>
                  </a:lnTo>
                  <a:lnTo>
                    <a:pt x="666" y="148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27"/>
            <p:cNvSpPr/>
            <p:nvPr/>
          </p:nvSpPr>
          <p:spPr>
            <a:xfrm>
              <a:off x="6298744" y="3242536"/>
              <a:ext cx="48203" cy="55561"/>
            </a:xfrm>
            <a:custGeom>
              <a:rect b="b" l="l" r="r" t="t"/>
              <a:pathLst>
                <a:path extrusionOk="0" h="1110" w="963">
                  <a:moveTo>
                    <a:pt x="481" y="1"/>
                  </a:moveTo>
                  <a:lnTo>
                    <a:pt x="1" y="851"/>
                  </a:lnTo>
                  <a:lnTo>
                    <a:pt x="481" y="1110"/>
                  </a:lnTo>
                  <a:lnTo>
                    <a:pt x="962" y="259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27"/>
            <p:cNvSpPr/>
            <p:nvPr/>
          </p:nvSpPr>
          <p:spPr>
            <a:xfrm>
              <a:off x="6272866" y="3229572"/>
              <a:ext cx="35189" cy="46351"/>
            </a:xfrm>
            <a:custGeom>
              <a:rect b="b" l="l" r="r" t="t"/>
              <a:pathLst>
                <a:path extrusionOk="0" h="926" w="703">
                  <a:moveTo>
                    <a:pt x="481" y="1"/>
                  </a:moveTo>
                  <a:lnTo>
                    <a:pt x="0" y="851"/>
                  </a:lnTo>
                  <a:lnTo>
                    <a:pt x="259" y="925"/>
                  </a:lnTo>
                  <a:lnTo>
                    <a:pt x="703" y="112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27"/>
            <p:cNvSpPr/>
            <p:nvPr/>
          </p:nvSpPr>
          <p:spPr>
            <a:xfrm>
              <a:off x="6250641" y="3212954"/>
              <a:ext cx="48153" cy="57413"/>
            </a:xfrm>
            <a:custGeom>
              <a:rect b="b" l="l" r="r" t="t"/>
              <a:pathLst>
                <a:path extrusionOk="0" h="1147" w="962">
                  <a:moveTo>
                    <a:pt x="481" y="0"/>
                  </a:moveTo>
                  <a:lnTo>
                    <a:pt x="1" y="850"/>
                  </a:lnTo>
                  <a:lnTo>
                    <a:pt x="481" y="1146"/>
                  </a:lnTo>
                  <a:lnTo>
                    <a:pt x="962" y="296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27"/>
            <p:cNvSpPr/>
            <p:nvPr/>
          </p:nvSpPr>
          <p:spPr>
            <a:xfrm>
              <a:off x="6224763" y="3199989"/>
              <a:ext cx="35189" cy="48153"/>
            </a:xfrm>
            <a:custGeom>
              <a:rect b="b" l="l" r="r" t="t"/>
              <a:pathLst>
                <a:path extrusionOk="0" h="962" w="703">
                  <a:moveTo>
                    <a:pt x="481" y="0"/>
                  </a:moveTo>
                  <a:lnTo>
                    <a:pt x="0" y="814"/>
                  </a:lnTo>
                  <a:lnTo>
                    <a:pt x="222" y="961"/>
                  </a:lnTo>
                  <a:lnTo>
                    <a:pt x="702" y="148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27"/>
            <p:cNvSpPr/>
            <p:nvPr/>
          </p:nvSpPr>
          <p:spPr>
            <a:xfrm>
              <a:off x="6200687" y="3185173"/>
              <a:ext cx="48153" cy="55561"/>
            </a:xfrm>
            <a:custGeom>
              <a:rect b="b" l="l" r="r" t="t"/>
              <a:pathLst>
                <a:path extrusionOk="0" h="1110" w="962">
                  <a:moveTo>
                    <a:pt x="481" y="0"/>
                  </a:moveTo>
                  <a:lnTo>
                    <a:pt x="0" y="814"/>
                  </a:lnTo>
                  <a:lnTo>
                    <a:pt x="481" y="1110"/>
                  </a:lnTo>
                  <a:lnTo>
                    <a:pt x="962" y="259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27"/>
            <p:cNvSpPr/>
            <p:nvPr/>
          </p:nvSpPr>
          <p:spPr>
            <a:xfrm>
              <a:off x="6322821" y="3089418"/>
              <a:ext cx="48153" cy="34738"/>
            </a:xfrm>
            <a:custGeom>
              <a:rect b="b" l="l" r="r" t="t"/>
              <a:pathLst>
                <a:path extrusionOk="0" h="694" w="962">
                  <a:moveTo>
                    <a:pt x="486" y="0"/>
                  </a:moveTo>
                  <a:cubicBezTo>
                    <a:pt x="453" y="0"/>
                    <a:pt x="426" y="9"/>
                    <a:pt x="407" y="28"/>
                  </a:cubicBezTo>
                  <a:lnTo>
                    <a:pt x="0" y="250"/>
                  </a:lnTo>
                  <a:lnTo>
                    <a:pt x="0" y="693"/>
                  </a:lnTo>
                  <a:lnTo>
                    <a:pt x="296" y="509"/>
                  </a:lnTo>
                  <a:lnTo>
                    <a:pt x="407" y="546"/>
                  </a:lnTo>
                  <a:lnTo>
                    <a:pt x="407" y="509"/>
                  </a:lnTo>
                  <a:lnTo>
                    <a:pt x="370" y="509"/>
                  </a:lnTo>
                  <a:lnTo>
                    <a:pt x="777" y="250"/>
                  </a:lnTo>
                  <a:cubicBezTo>
                    <a:pt x="795" y="231"/>
                    <a:pt x="814" y="222"/>
                    <a:pt x="842" y="222"/>
                  </a:cubicBezTo>
                  <a:cubicBezTo>
                    <a:pt x="869" y="222"/>
                    <a:pt x="906" y="231"/>
                    <a:pt x="962" y="250"/>
                  </a:cubicBezTo>
                  <a:lnTo>
                    <a:pt x="592" y="28"/>
                  </a:lnTo>
                  <a:cubicBezTo>
                    <a:pt x="555" y="9"/>
                    <a:pt x="518" y="0"/>
                    <a:pt x="486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27"/>
            <p:cNvSpPr/>
            <p:nvPr/>
          </p:nvSpPr>
          <p:spPr>
            <a:xfrm>
              <a:off x="6341341" y="3100430"/>
              <a:ext cx="33337" cy="34838"/>
            </a:xfrm>
            <a:custGeom>
              <a:rect b="b" l="l" r="r" t="t"/>
              <a:pathLst>
                <a:path extrusionOk="0" h="696" w="666">
                  <a:moveTo>
                    <a:pt x="516" y="1"/>
                  </a:moveTo>
                  <a:cubicBezTo>
                    <a:pt x="483" y="1"/>
                    <a:pt x="446" y="10"/>
                    <a:pt x="407" y="30"/>
                  </a:cubicBezTo>
                  <a:lnTo>
                    <a:pt x="0" y="289"/>
                  </a:lnTo>
                  <a:lnTo>
                    <a:pt x="0" y="695"/>
                  </a:lnTo>
                  <a:lnTo>
                    <a:pt x="296" y="510"/>
                  </a:lnTo>
                  <a:lnTo>
                    <a:pt x="592" y="695"/>
                  </a:lnTo>
                  <a:lnTo>
                    <a:pt x="666" y="658"/>
                  </a:lnTo>
                  <a:lnTo>
                    <a:pt x="666" y="178"/>
                  </a:lnTo>
                  <a:cubicBezTo>
                    <a:pt x="666" y="69"/>
                    <a:pt x="606" y="1"/>
                    <a:pt x="516" y="1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27"/>
            <p:cNvSpPr/>
            <p:nvPr/>
          </p:nvSpPr>
          <p:spPr>
            <a:xfrm>
              <a:off x="6319117" y="3101882"/>
              <a:ext cx="22274" cy="35239"/>
            </a:xfrm>
            <a:custGeom>
              <a:rect b="b" l="l" r="r" t="t"/>
              <a:pathLst>
                <a:path extrusionOk="0" h="704" w="445">
                  <a:moveTo>
                    <a:pt x="1" y="1"/>
                  </a:moveTo>
                  <a:lnTo>
                    <a:pt x="1" y="444"/>
                  </a:lnTo>
                  <a:lnTo>
                    <a:pt x="444" y="703"/>
                  </a:lnTo>
                  <a:lnTo>
                    <a:pt x="44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27"/>
            <p:cNvSpPr/>
            <p:nvPr/>
          </p:nvSpPr>
          <p:spPr>
            <a:xfrm>
              <a:off x="6352453" y="3107888"/>
              <a:ext cx="48153" cy="34788"/>
            </a:xfrm>
            <a:custGeom>
              <a:rect b="b" l="l" r="r" t="t"/>
              <a:pathLst>
                <a:path extrusionOk="0" h="695" w="962">
                  <a:moveTo>
                    <a:pt x="932" y="233"/>
                  </a:moveTo>
                  <a:lnTo>
                    <a:pt x="961" y="250"/>
                  </a:lnTo>
                  <a:cubicBezTo>
                    <a:pt x="954" y="243"/>
                    <a:pt x="944" y="237"/>
                    <a:pt x="932" y="233"/>
                  </a:cubicBezTo>
                  <a:close/>
                  <a:moveTo>
                    <a:pt x="499" y="1"/>
                  </a:moveTo>
                  <a:cubicBezTo>
                    <a:pt x="462" y="1"/>
                    <a:pt x="425" y="10"/>
                    <a:pt x="407" y="29"/>
                  </a:cubicBezTo>
                  <a:lnTo>
                    <a:pt x="0" y="250"/>
                  </a:lnTo>
                  <a:lnTo>
                    <a:pt x="0" y="694"/>
                  </a:lnTo>
                  <a:lnTo>
                    <a:pt x="333" y="509"/>
                  </a:lnTo>
                  <a:lnTo>
                    <a:pt x="407" y="546"/>
                  </a:lnTo>
                  <a:lnTo>
                    <a:pt x="407" y="509"/>
                  </a:lnTo>
                  <a:lnTo>
                    <a:pt x="370" y="509"/>
                  </a:lnTo>
                  <a:lnTo>
                    <a:pt x="776" y="250"/>
                  </a:lnTo>
                  <a:cubicBezTo>
                    <a:pt x="795" y="232"/>
                    <a:pt x="832" y="223"/>
                    <a:pt x="869" y="223"/>
                  </a:cubicBezTo>
                  <a:cubicBezTo>
                    <a:pt x="891" y="223"/>
                    <a:pt x="914" y="226"/>
                    <a:pt x="932" y="233"/>
                  </a:cubicBezTo>
                  <a:lnTo>
                    <a:pt x="932" y="233"/>
                  </a:lnTo>
                  <a:lnTo>
                    <a:pt x="592" y="29"/>
                  </a:lnTo>
                  <a:cubicBezTo>
                    <a:pt x="573" y="10"/>
                    <a:pt x="536" y="1"/>
                    <a:pt x="499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27"/>
            <p:cNvSpPr/>
            <p:nvPr/>
          </p:nvSpPr>
          <p:spPr>
            <a:xfrm>
              <a:off x="6370923" y="3118951"/>
              <a:ext cx="35239" cy="34788"/>
            </a:xfrm>
            <a:custGeom>
              <a:rect b="b" l="l" r="r" t="t"/>
              <a:pathLst>
                <a:path extrusionOk="0" h="695" w="704">
                  <a:moveTo>
                    <a:pt x="523" y="0"/>
                  </a:moveTo>
                  <a:cubicBezTo>
                    <a:pt x="487" y="0"/>
                    <a:pt x="447" y="10"/>
                    <a:pt x="407" y="29"/>
                  </a:cubicBezTo>
                  <a:lnTo>
                    <a:pt x="1" y="288"/>
                  </a:lnTo>
                  <a:lnTo>
                    <a:pt x="1" y="695"/>
                  </a:lnTo>
                  <a:lnTo>
                    <a:pt x="333" y="510"/>
                  </a:lnTo>
                  <a:lnTo>
                    <a:pt x="592" y="695"/>
                  </a:lnTo>
                  <a:lnTo>
                    <a:pt x="703" y="658"/>
                  </a:lnTo>
                  <a:lnTo>
                    <a:pt x="703" y="177"/>
                  </a:lnTo>
                  <a:cubicBezTo>
                    <a:pt x="703" y="69"/>
                    <a:pt x="624" y="0"/>
                    <a:pt x="523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27"/>
            <p:cNvSpPr/>
            <p:nvPr/>
          </p:nvSpPr>
          <p:spPr>
            <a:xfrm>
              <a:off x="6350601" y="3120402"/>
              <a:ext cx="20372" cy="33337"/>
            </a:xfrm>
            <a:custGeom>
              <a:rect b="b" l="l" r="r" t="t"/>
              <a:pathLst>
                <a:path extrusionOk="0" h="666" w="407">
                  <a:moveTo>
                    <a:pt x="0" y="0"/>
                  </a:moveTo>
                  <a:lnTo>
                    <a:pt x="0" y="444"/>
                  </a:lnTo>
                  <a:lnTo>
                    <a:pt x="407" y="666"/>
                  </a:lnTo>
                  <a:lnTo>
                    <a:pt x="407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27"/>
            <p:cNvSpPr/>
            <p:nvPr/>
          </p:nvSpPr>
          <p:spPr>
            <a:xfrm>
              <a:off x="6380183" y="3124557"/>
              <a:ext cx="48153" cy="32886"/>
            </a:xfrm>
            <a:custGeom>
              <a:rect b="b" l="l" r="r" t="t"/>
              <a:pathLst>
                <a:path extrusionOk="0" h="657" w="962">
                  <a:moveTo>
                    <a:pt x="933" y="233"/>
                  </a:moveTo>
                  <a:lnTo>
                    <a:pt x="962" y="250"/>
                  </a:lnTo>
                  <a:cubicBezTo>
                    <a:pt x="955" y="243"/>
                    <a:pt x="944" y="237"/>
                    <a:pt x="933" y="233"/>
                  </a:cubicBezTo>
                  <a:close/>
                  <a:moveTo>
                    <a:pt x="500" y="1"/>
                  </a:moveTo>
                  <a:cubicBezTo>
                    <a:pt x="463" y="1"/>
                    <a:pt x="426" y="10"/>
                    <a:pt x="407" y="28"/>
                  </a:cubicBezTo>
                  <a:lnTo>
                    <a:pt x="1" y="250"/>
                  </a:lnTo>
                  <a:lnTo>
                    <a:pt x="1" y="657"/>
                  </a:lnTo>
                  <a:lnTo>
                    <a:pt x="333" y="472"/>
                  </a:lnTo>
                  <a:lnTo>
                    <a:pt x="407" y="546"/>
                  </a:lnTo>
                  <a:lnTo>
                    <a:pt x="407" y="472"/>
                  </a:lnTo>
                  <a:lnTo>
                    <a:pt x="370" y="472"/>
                  </a:lnTo>
                  <a:lnTo>
                    <a:pt x="777" y="250"/>
                  </a:lnTo>
                  <a:cubicBezTo>
                    <a:pt x="795" y="232"/>
                    <a:pt x="832" y="222"/>
                    <a:pt x="869" y="222"/>
                  </a:cubicBezTo>
                  <a:cubicBezTo>
                    <a:pt x="892" y="222"/>
                    <a:pt x="914" y="226"/>
                    <a:pt x="933" y="233"/>
                  </a:cubicBezTo>
                  <a:lnTo>
                    <a:pt x="933" y="233"/>
                  </a:lnTo>
                  <a:lnTo>
                    <a:pt x="592" y="28"/>
                  </a:lnTo>
                  <a:cubicBezTo>
                    <a:pt x="574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27"/>
            <p:cNvSpPr/>
            <p:nvPr/>
          </p:nvSpPr>
          <p:spPr>
            <a:xfrm>
              <a:off x="6398704" y="3135619"/>
              <a:ext cx="35189" cy="34788"/>
            </a:xfrm>
            <a:custGeom>
              <a:rect b="b" l="l" r="r" t="t"/>
              <a:pathLst>
                <a:path extrusionOk="0" h="695" w="703">
                  <a:moveTo>
                    <a:pt x="523" y="0"/>
                  </a:moveTo>
                  <a:cubicBezTo>
                    <a:pt x="486" y="0"/>
                    <a:pt x="447" y="9"/>
                    <a:pt x="407" y="29"/>
                  </a:cubicBezTo>
                  <a:lnTo>
                    <a:pt x="0" y="251"/>
                  </a:lnTo>
                  <a:lnTo>
                    <a:pt x="0" y="695"/>
                  </a:lnTo>
                  <a:lnTo>
                    <a:pt x="333" y="510"/>
                  </a:lnTo>
                  <a:lnTo>
                    <a:pt x="592" y="695"/>
                  </a:lnTo>
                  <a:lnTo>
                    <a:pt x="703" y="621"/>
                  </a:lnTo>
                  <a:lnTo>
                    <a:pt x="703" y="177"/>
                  </a:lnTo>
                  <a:cubicBezTo>
                    <a:pt x="703" y="69"/>
                    <a:pt x="623" y="0"/>
                    <a:pt x="523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27"/>
            <p:cNvSpPr/>
            <p:nvPr/>
          </p:nvSpPr>
          <p:spPr>
            <a:xfrm>
              <a:off x="6378331" y="3137070"/>
              <a:ext cx="20422" cy="33337"/>
            </a:xfrm>
            <a:custGeom>
              <a:rect b="b" l="l" r="r" t="t"/>
              <a:pathLst>
                <a:path extrusionOk="0" h="666" w="408">
                  <a:moveTo>
                    <a:pt x="1" y="0"/>
                  </a:moveTo>
                  <a:lnTo>
                    <a:pt x="1" y="407"/>
                  </a:lnTo>
                  <a:lnTo>
                    <a:pt x="407" y="666"/>
                  </a:lnTo>
                  <a:lnTo>
                    <a:pt x="407" y="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27"/>
            <p:cNvSpPr/>
            <p:nvPr/>
          </p:nvSpPr>
          <p:spPr>
            <a:xfrm>
              <a:off x="6407964" y="3139823"/>
              <a:ext cx="48153" cy="34288"/>
            </a:xfrm>
            <a:custGeom>
              <a:rect b="b" l="l" r="r" t="t"/>
              <a:pathLst>
                <a:path extrusionOk="0" h="685" w="962">
                  <a:moveTo>
                    <a:pt x="932" y="260"/>
                  </a:moveTo>
                  <a:lnTo>
                    <a:pt x="961" y="278"/>
                  </a:lnTo>
                  <a:cubicBezTo>
                    <a:pt x="954" y="271"/>
                    <a:pt x="944" y="265"/>
                    <a:pt x="932" y="260"/>
                  </a:cubicBezTo>
                  <a:close/>
                  <a:moveTo>
                    <a:pt x="499" y="1"/>
                  </a:moveTo>
                  <a:cubicBezTo>
                    <a:pt x="462" y="1"/>
                    <a:pt x="425" y="19"/>
                    <a:pt x="407" y="56"/>
                  </a:cubicBezTo>
                  <a:lnTo>
                    <a:pt x="0" y="278"/>
                  </a:lnTo>
                  <a:lnTo>
                    <a:pt x="0" y="685"/>
                  </a:lnTo>
                  <a:lnTo>
                    <a:pt x="296" y="500"/>
                  </a:lnTo>
                  <a:lnTo>
                    <a:pt x="407" y="537"/>
                  </a:lnTo>
                  <a:lnTo>
                    <a:pt x="407" y="500"/>
                  </a:lnTo>
                  <a:lnTo>
                    <a:pt x="370" y="500"/>
                  </a:lnTo>
                  <a:lnTo>
                    <a:pt x="777" y="278"/>
                  </a:lnTo>
                  <a:cubicBezTo>
                    <a:pt x="795" y="259"/>
                    <a:pt x="832" y="250"/>
                    <a:pt x="869" y="250"/>
                  </a:cubicBezTo>
                  <a:cubicBezTo>
                    <a:pt x="891" y="250"/>
                    <a:pt x="914" y="254"/>
                    <a:pt x="932" y="260"/>
                  </a:cubicBezTo>
                  <a:lnTo>
                    <a:pt x="932" y="260"/>
                  </a:lnTo>
                  <a:lnTo>
                    <a:pt x="592" y="56"/>
                  </a:lnTo>
                  <a:cubicBezTo>
                    <a:pt x="573" y="19"/>
                    <a:pt x="536" y="1"/>
                    <a:pt x="499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27"/>
            <p:cNvSpPr/>
            <p:nvPr/>
          </p:nvSpPr>
          <p:spPr>
            <a:xfrm>
              <a:off x="6426434" y="3151436"/>
              <a:ext cx="35239" cy="33787"/>
            </a:xfrm>
            <a:custGeom>
              <a:rect b="b" l="l" r="r" t="t"/>
              <a:pathLst>
                <a:path extrusionOk="0" h="675" w="704">
                  <a:moveTo>
                    <a:pt x="530" y="1"/>
                  </a:moveTo>
                  <a:cubicBezTo>
                    <a:pt x="491" y="1"/>
                    <a:pt x="449" y="15"/>
                    <a:pt x="408" y="46"/>
                  </a:cubicBezTo>
                  <a:lnTo>
                    <a:pt x="1" y="268"/>
                  </a:lnTo>
                  <a:lnTo>
                    <a:pt x="1" y="674"/>
                  </a:lnTo>
                  <a:lnTo>
                    <a:pt x="334" y="490"/>
                  </a:lnTo>
                  <a:lnTo>
                    <a:pt x="592" y="674"/>
                  </a:lnTo>
                  <a:lnTo>
                    <a:pt x="703" y="637"/>
                  </a:lnTo>
                  <a:lnTo>
                    <a:pt x="703" y="194"/>
                  </a:lnTo>
                  <a:cubicBezTo>
                    <a:pt x="703" y="88"/>
                    <a:pt x="627" y="1"/>
                    <a:pt x="530" y="1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27"/>
            <p:cNvSpPr/>
            <p:nvPr/>
          </p:nvSpPr>
          <p:spPr>
            <a:xfrm>
              <a:off x="6406112" y="3153689"/>
              <a:ext cx="20372" cy="31535"/>
            </a:xfrm>
            <a:custGeom>
              <a:rect b="b" l="l" r="r" t="t"/>
              <a:pathLst>
                <a:path extrusionOk="0" h="630" w="407">
                  <a:moveTo>
                    <a:pt x="0" y="1"/>
                  </a:moveTo>
                  <a:lnTo>
                    <a:pt x="0" y="408"/>
                  </a:lnTo>
                  <a:lnTo>
                    <a:pt x="407" y="629"/>
                  </a:lnTo>
                  <a:lnTo>
                    <a:pt x="407" y="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27"/>
            <p:cNvSpPr/>
            <p:nvPr/>
          </p:nvSpPr>
          <p:spPr>
            <a:xfrm>
              <a:off x="6435694" y="3156041"/>
              <a:ext cx="48153" cy="34738"/>
            </a:xfrm>
            <a:custGeom>
              <a:rect b="b" l="l" r="r" t="t"/>
              <a:pathLst>
                <a:path extrusionOk="0" h="694" w="962">
                  <a:moveTo>
                    <a:pt x="884" y="232"/>
                  </a:moveTo>
                  <a:lnTo>
                    <a:pt x="962" y="287"/>
                  </a:lnTo>
                  <a:cubicBezTo>
                    <a:pt x="946" y="255"/>
                    <a:pt x="916" y="236"/>
                    <a:pt x="884" y="232"/>
                  </a:cubicBezTo>
                  <a:close/>
                  <a:moveTo>
                    <a:pt x="500" y="0"/>
                  </a:moveTo>
                  <a:cubicBezTo>
                    <a:pt x="463" y="0"/>
                    <a:pt x="426" y="9"/>
                    <a:pt x="407" y="28"/>
                  </a:cubicBezTo>
                  <a:lnTo>
                    <a:pt x="1" y="287"/>
                  </a:lnTo>
                  <a:lnTo>
                    <a:pt x="1" y="693"/>
                  </a:lnTo>
                  <a:lnTo>
                    <a:pt x="333" y="509"/>
                  </a:lnTo>
                  <a:lnTo>
                    <a:pt x="407" y="545"/>
                  </a:lnTo>
                  <a:lnTo>
                    <a:pt x="407" y="509"/>
                  </a:lnTo>
                  <a:lnTo>
                    <a:pt x="370" y="509"/>
                  </a:lnTo>
                  <a:lnTo>
                    <a:pt x="777" y="287"/>
                  </a:lnTo>
                  <a:cubicBezTo>
                    <a:pt x="796" y="250"/>
                    <a:pt x="833" y="231"/>
                    <a:pt x="869" y="231"/>
                  </a:cubicBezTo>
                  <a:cubicBezTo>
                    <a:pt x="874" y="231"/>
                    <a:pt x="879" y="232"/>
                    <a:pt x="884" y="232"/>
                  </a:cubicBezTo>
                  <a:lnTo>
                    <a:pt x="884" y="232"/>
                  </a:lnTo>
                  <a:lnTo>
                    <a:pt x="592" y="28"/>
                  </a:lnTo>
                  <a:cubicBezTo>
                    <a:pt x="574" y="9"/>
                    <a:pt x="537" y="0"/>
                    <a:pt x="500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27"/>
            <p:cNvSpPr/>
            <p:nvPr/>
          </p:nvSpPr>
          <p:spPr>
            <a:xfrm>
              <a:off x="6454215" y="3168054"/>
              <a:ext cx="35189" cy="33837"/>
            </a:xfrm>
            <a:custGeom>
              <a:rect b="b" l="l" r="r" t="t"/>
              <a:pathLst>
                <a:path extrusionOk="0" h="676" w="703">
                  <a:moveTo>
                    <a:pt x="533" y="1"/>
                  </a:moveTo>
                  <a:cubicBezTo>
                    <a:pt x="494" y="1"/>
                    <a:pt x="450" y="14"/>
                    <a:pt x="407" y="47"/>
                  </a:cubicBezTo>
                  <a:lnTo>
                    <a:pt x="0" y="269"/>
                  </a:lnTo>
                  <a:lnTo>
                    <a:pt x="0" y="675"/>
                  </a:lnTo>
                  <a:lnTo>
                    <a:pt x="333" y="490"/>
                  </a:lnTo>
                  <a:lnTo>
                    <a:pt x="592" y="675"/>
                  </a:lnTo>
                  <a:lnTo>
                    <a:pt x="703" y="638"/>
                  </a:lnTo>
                  <a:lnTo>
                    <a:pt x="703" y="158"/>
                  </a:lnTo>
                  <a:cubicBezTo>
                    <a:pt x="703" y="79"/>
                    <a:pt x="629" y="1"/>
                    <a:pt x="533" y="1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27"/>
            <p:cNvSpPr/>
            <p:nvPr/>
          </p:nvSpPr>
          <p:spPr>
            <a:xfrm>
              <a:off x="6433842" y="3170357"/>
              <a:ext cx="20422" cy="31535"/>
            </a:xfrm>
            <a:custGeom>
              <a:rect b="b" l="l" r="r" t="t"/>
              <a:pathLst>
                <a:path extrusionOk="0" h="630" w="408">
                  <a:moveTo>
                    <a:pt x="1" y="1"/>
                  </a:moveTo>
                  <a:lnTo>
                    <a:pt x="1" y="407"/>
                  </a:lnTo>
                  <a:lnTo>
                    <a:pt x="407" y="629"/>
                  </a:lnTo>
                  <a:lnTo>
                    <a:pt x="407" y="2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27"/>
            <p:cNvSpPr/>
            <p:nvPr/>
          </p:nvSpPr>
          <p:spPr>
            <a:xfrm>
              <a:off x="6291336" y="3118550"/>
              <a:ext cx="35239" cy="24577"/>
            </a:xfrm>
            <a:custGeom>
              <a:rect b="b" l="l" r="r" t="t"/>
              <a:pathLst>
                <a:path extrusionOk="0" h="491" w="704">
                  <a:moveTo>
                    <a:pt x="1" y="1"/>
                  </a:moveTo>
                  <a:lnTo>
                    <a:pt x="1" y="296"/>
                  </a:lnTo>
                  <a:cubicBezTo>
                    <a:pt x="1" y="333"/>
                    <a:pt x="75" y="370"/>
                    <a:pt x="112" y="407"/>
                  </a:cubicBezTo>
                  <a:cubicBezTo>
                    <a:pt x="186" y="463"/>
                    <a:pt x="278" y="490"/>
                    <a:pt x="371" y="490"/>
                  </a:cubicBezTo>
                  <a:cubicBezTo>
                    <a:pt x="463" y="490"/>
                    <a:pt x="556" y="463"/>
                    <a:pt x="629" y="407"/>
                  </a:cubicBezTo>
                  <a:cubicBezTo>
                    <a:pt x="703" y="370"/>
                    <a:pt x="703" y="333"/>
                    <a:pt x="703" y="296"/>
                  </a:cubicBezTo>
                  <a:lnTo>
                    <a:pt x="703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27"/>
            <p:cNvSpPr/>
            <p:nvPr/>
          </p:nvSpPr>
          <p:spPr>
            <a:xfrm>
              <a:off x="6291336" y="3108389"/>
              <a:ext cx="40795" cy="20372"/>
            </a:xfrm>
            <a:custGeom>
              <a:rect b="b" l="l" r="r" t="t"/>
              <a:pathLst>
                <a:path extrusionOk="0" h="407" w="815">
                  <a:moveTo>
                    <a:pt x="408" y="0"/>
                  </a:moveTo>
                  <a:cubicBezTo>
                    <a:pt x="315" y="0"/>
                    <a:pt x="223" y="19"/>
                    <a:pt x="149" y="56"/>
                  </a:cubicBezTo>
                  <a:cubicBezTo>
                    <a:pt x="1" y="130"/>
                    <a:pt x="1" y="240"/>
                    <a:pt x="149" y="351"/>
                  </a:cubicBezTo>
                  <a:cubicBezTo>
                    <a:pt x="223" y="388"/>
                    <a:pt x="315" y="407"/>
                    <a:pt x="408" y="407"/>
                  </a:cubicBezTo>
                  <a:cubicBezTo>
                    <a:pt x="500" y="407"/>
                    <a:pt x="593" y="388"/>
                    <a:pt x="666" y="351"/>
                  </a:cubicBezTo>
                  <a:cubicBezTo>
                    <a:pt x="814" y="240"/>
                    <a:pt x="814" y="130"/>
                    <a:pt x="666" y="56"/>
                  </a:cubicBezTo>
                  <a:cubicBezTo>
                    <a:pt x="593" y="19"/>
                    <a:pt x="500" y="0"/>
                    <a:pt x="408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27"/>
            <p:cNvSpPr/>
            <p:nvPr/>
          </p:nvSpPr>
          <p:spPr>
            <a:xfrm>
              <a:off x="6324673" y="3137070"/>
              <a:ext cx="35189" cy="24577"/>
            </a:xfrm>
            <a:custGeom>
              <a:rect b="b" l="l" r="r" t="t"/>
              <a:pathLst>
                <a:path extrusionOk="0" h="491" w="703">
                  <a:moveTo>
                    <a:pt x="0" y="0"/>
                  </a:moveTo>
                  <a:lnTo>
                    <a:pt x="0" y="296"/>
                  </a:lnTo>
                  <a:cubicBezTo>
                    <a:pt x="0" y="333"/>
                    <a:pt x="37" y="370"/>
                    <a:pt x="74" y="407"/>
                  </a:cubicBezTo>
                  <a:cubicBezTo>
                    <a:pt x="148" y="462"/>
                    <a:pt x="241" y="490"/>
                    <a:pt x="333" y="490"/>
                  </a:cubicBezTo>
                  <a:cubicBezTo>
                    <a:pt x="426" y="490"/>
                    <a:pt x="518" y="462"/>
                    <a:pt x="592" y="407"/>
                  </a:cubicBezTo>
                  <a:cubicBezTo>
                    <a:pt x="703" y="370"/>
                    <a:pt x="703" y="333"/>
                    <a:pt x="703" y="296"/>
                  </a:cubicBezTo>
                  <a:lnTo>
                    <a:pt x="703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27"/>
            <p:cNvSpPr/>
            <p:nvPr/>
          </p:nvSpPr>
          <p:spPr>
            <a:xfrm>
              <a:off x="6324673" y="3126859"/>
              <a:ext cx="38893" cy="20422"/>
            </a:xfrm>
            <a:custGeom>
              <a:rect b="b" l="l" r="r" t="t"/>
              <a:pathLst>
                <a:path extrusionOk="0" h="408" w="777">
                  <a:moveTo>
                    <a:pt x="384" y="1"/>
                  </a:moveTo>
                  <a:cubicBezTo>
                    <a:pt x="287" y="1"/>
                    <a:pt x="185" y="19"/>
                    <a:pt x="111" y="56"/>
                  </a:cubicBezTo>
                  <a:cubicBezTo>
                    <a:pt x="0" y="130"/>
                    <a:pt x="0" y="241"/>
                    <a:pt x="111" y="352"/>
                  </a:cubicBezTo>
                  <a:cubicBezTo>
                    <a:pt x="185" y="389"/>
                    <a:pt x="287" y="408"/>
                    <a:pt x="384" y="408"/>
                  </a:cubicBezTo>
                  <a:cubicBezTo>
                    <a:pt x="481" y="408"/>
                    <a:pt x="573" y="389"/>
                    <a:pt x="629" y="352"/>
                  </a:cubicBezTo>
                  <a:cubicBezTo>
                    <a:pt x="777" y="241"/>
                    <a:pt x="777" y="130"/>
                    <a:pt x="629" y="56"/>
                  </a:cubicBezTo>
                  <a:cubicBezTo>
                    <a:pt x="573" y="19"/>
                    <a:pt x="481" y="1"/>
                    <a:pt x="384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27"/>
            <p:cNvSpPr/>
            <p:nvPr/>
          </p:nvSpPr>
          <p:spPr>
            <a:xfrm>
              <a:off x="6359811" y="3155541"/>
              <a:ext cx="33387" cy="24577"/>
            </a:xfrm>
            <a:custGeom>
              <a:rect b="b" l="l" r="r" t="t"/>
              <a:pathLst>
                <a:path extrusionOk="0" h="491" w="667">
                  <a:moveTo>
                    <a:pt x="1" y="1"/>
                  </a:moveTo>
                  <a:lnTo>
                    <a:pt x="1" y="297"/>
                  </a:lnTo>
                  <a:cubicBezTo>
                    <a:pt x="1" y="334"/>
                    <a:pt x="38" y="371"/>
                    <a:pt x="75" y="408"/>
                  </a:cubicBezTo>
                  <a:cubicBezTo>
                    <a:pt x="149" y="463"/>
                    <a:pt x="241" y="491"/>
                    <a:pt x="334" y="491"/>
                  </a:cubicBezTo>
                  <a:cubicBezTo>
                    <a:pt x="426" y="491"/>
                    <a:pt x="518" y="463"/>
                    <a:pt x="592" y="408"/>
                  </a:cubicBezTo>
                  <a:cubicBezTo>
                    <a:pt x="666" y="371"/>
                    <a:pt x="666" y="334"/>
                    <a:pt x="666" y="297"/>
                  </a:cubicBezTo>
                  <a:lnTo>
                    <a:pt x="666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27"/>
            <p:cNvSpPr/>
            <p:nvPr/>
          </p:nvSpPr>
          <p:spPr>
            <a:xfrm>
              <a:off x="6356107" y="3145380"/>
              <a:ext cx="40795" cy="20422"/>
            </a:xfrm>
            <a:custGeom>
              <a:rect b="b" l="l" r="r" t="t"/>
              <a:pathLst>
                <a:path extrusionOk="0" h="408" w="815">
                  <a:moveTo>
                    <a:pt x="408" y="1"/>
                  </a:moveTo>
                  <a:cubicBezTo>
                    <a:pt x="315" y="1"/>
                    <a:pt x="223" y="19"/>
                    <a:pt x="149" y="56"/>
                  </a:cubicBezTo>
                  <a:cubicBezTo>
                    <a:pt x="1" y="130"/>
                    <a:pt x="1" y="241"/>
                    <a:pt x="149" y="352"/>
                  </a:cubicBezTo>
                  <a:cubicBezTo>
                    <a:pt x="223" y="389"/>
                    <a:pt x="315" y="407"/>
                    <a:pt x="408" y="407"/>
                  </a:cubicBezTo>
                  <a:cubicBezTo>
                    <a:pt x="500" y="407"/>
                    <a:pt x="592" y="389"/>
                    <a:pt x="666" y="352"/>
                  </a:cubicBezTo>
                  <a:cubicBezTo>
                    <a:pt x="814" y="241"/>
                    <a:pt x="814" y="167"/>
                    <a:pt x="666" y="56"/>
                  </a:cubicBezTo>
                  <a:cubicBezTo>
                    <a:pt x="592" y="19"/>
                    <a:pt x="500" y="1"/>
                    <a:pt x="408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27"/>
            <p:cNvSpPr/>
            <p:nvPr/>
          </p:nvSpPr>
          <p:spPr>
            <a:xfrm>
              <a:off x="6391296" y="3174061"/>
              <a:ext cx="35189" cy="24577"/>
            </a:xfrm>
            <a:custGeom>
              <a:rect b="b" l="l" r="r" t="t"/>
              <a:pathLst>
                <a:path extrusionOk="0" h="491" w="703">
                  <a:moveTo>
                    <a:pt x="0" y="1"/>
                  </a:moveTo>
                  <a:lnTo>
                    <a:pt x="0" y="296"/>
                  </a:lnTo>
                  <a:cubicBezTo>
                    <a:pt x="0" y="333"/>
                    <a:pt x="37" y="370"/>
                    <a:pt x="111" y="407"/>
                  </a:cubicBezTo>
                  <a:cubicBezTo>
                    <a:pt x="167" y="463"/>
                    <a:pt x="259" y="490"/>
                    <a:pt x="352" y="490"/>
                  </a:cubicBezTo>
                  <a:cubicBezTo>
                    <a:pt x="444" y="490"/>
                    <a:pt x="536" y="463"/>
                    <a:pt x="592" y="407"/>
                  </a:cubicBezTo>
                  <a:cubicBezTo>
                    <a:pt x="703" y="370"/>
                    <a:pt x="703" y="333"/>
                    <a:pt x="703" y="296"/>
                  </a:cubicBezTo>
                  <a:lnTo>
                    <a:pt x="703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27"/>
            <p:cNvSpPr/>
            <p:nvPr/>
          </p:nvSpPr>
          <p:spPr>
            <a:xfrm>
              <a:off x="6389444" y="3163900"/>
              <a:ext cx="38893" cy="20372"/>
            </a:xfrm>
            <a:custGeom>
              <a:rect b="b" l="l" r="r" t="t"/>
              <a:pathLst>
                <a:path extrusionOk="0" h="407" w="777">
                  <a:moveTo>
                    <a:pt x="389" y="0"/>
                  </a:moveTo>
                  <a:cubicBezTo>
                    <a:pt x="296" y="0"/>
                    <a:pt x="204" y="19"/>
                    <a:pt x="148" y="56"/>
                  </a:cubicBezTo>
                  <a:cubicBezTo>
                    <a:pt x="0" y="130"/>
                    <a:pt x="0" y="241"/>
                    <a:pt x="148" y="352"/>
                  </a:cubicBezTo>
                  <a:cubicBezTo>
                    <a:pt x="204" y="388"/>
                    <a:pt x="296" y="407"/>
                    <a:pt x="389" y="407"/>
                  </a:cubicBezTo>
                  <a:cubicBezTo>
                    <a:pt x="481" y="407"/>
                    <a:pt x="573" y="388"/>
                    <a:pt x="629" y="352"/>
                  </a:cubicBezTo>
                  <a:cubicBezTo>
                    <a:pt x="777" y="315"/>
                    <a:pt x="777" y="167"/>
                    <a:pt x="629" y="56"/>
                  </a:cubicBezTo>
                  <a:cubicBezTo>
                    <a:pt x="573" y="19"/>
                    <a:pt x="481" y="0"/>
                    <a:pt x="389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27"/>
            <p:cNvSpPr/>
            <p:nvPr/>
          </p:nvSpPr>
          <p:spPr>
            <a:xfrm>
              <a:off x="6424582" y="3192581"/>
              <a:ext cx="33387" cy="24577"/>
            </a:xfrm>
            <a:custGeom>
              <a:rect b="b" l="l" r="r" t="t"/>
              <a:pathLst>
                <a:path extrusionOk="0" h="491" w="667">
                  <a:moveTo>
                    <a:pt x="1" y="0"/>
                  </a:moveTo>
                  <a:lnTo>
                    <a:pt x="1" y="296"/>
                  </a:lnTo>
                  <a:cubicBezTo>
                    <a:pt x="1" y="333"/>
                    <a:pt x="38" y="370"/>
                    <a:pt x="75" y="407"/>
                  </a:cubicBezTo>
                  <a:cubicBezTo>
                    <a:pt x="149" y="462"/>
                    <a:pt x="241" y="490"/>
                    <a:pt x="334" y="490"/>
                  </a:cubicBezTo>
                  <a:cubicBezTo>
                    <a:pt x="426" y="490"/>
                    <a:pt x="518" y="462"/>
                    <a:pt x="592" y="407"/>
                  </a:cubicBezTo>
                  <a:cubicBezTo>
                    <a:pt x="666" y="370"/>
                    <a:pt x="666" y="333"/>
                    <a:pt x="666" y="296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27"/>
            <p:cNvSpPr/>
            <p:nvPr/>
          </p:nvSpPr>
          <p:spPr>
            <a:xfrm>
              <a:off x="6420878" y="3184723"/>
              <a:ext cx="40795" cy="21323"/>
            </a:xfrm>
            <a:custGeom>
              <a:rect b="b" l="l" r="r" t="t"/>
              <a:pathLst>
                <a:path extrusionOk="0" h="426" w="815">
                  <a:moveTo>
                    <a:pt x="408" y="0"/>
                  </a:moveTo>
                  <a:cubicBezTo>
                    <a:pt x="315" y="0"/>
                    <a:pt x="223" y="28"/>
                    <a:pt x="149" y="83"/>
                  </a:cubicBezTo>
                  <a:cubicBezTo>
                    <a:pt x="1" y="120"/>
                    <a:pt x="1" y="268"/>
                    <a:pt x="149" y="342"/>
                  </a:cubicBezTo>
                  <a:cubicBezTo>
                    <a:pt x="223" y="398"/>
                    <a:pt x="315" y="425"/>
                    <a:pt x="408" y="425"/>
                  </a:cubicBezTo>
                  <a:cubicBezTo>
                    <a:pt x="500" y="425"/>
                    <a:pt x="592" y="398"/>
                    <a:pt x="666" y="342"/>
                  </a:cubicBezTo>
                  <a:cubicBezTo>
                    <a:pt x="814" y="268"/>
                    <a:pt x="814" y="120"/>
                    <a:pt x="666" y="83"/>
                  </a:cubicBezTo>
                  <a:cubicBezTo>
                    <a:pt x="592" y="28"/>
                    <a:pt x="500" y="0"/>
                    <a:pt x="408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27"/>
            <p:cNvSpPr/>
            <p:nvPr/>
          </p:nvSpPr>
          <p:spPr>
            <a:xfrm>
              <a:off x="6261754" y="3120402"/>
              <a:ext cx="53709" cy="68525"/>
            </a:xfrm>
            <a:custGeom>
              <a:rect b="b" l="l" r="r" t="t"/>
              <a:pathLst>
                <a:path extrusionOk="0" h="1369" w="1073">
                  <a:moveTo>
                    <a:pt x="666" y="0"/>
                  </a:moveTo>
                  <a:lnTo>
                    <a:pt x="222" y="259"/>
                  </a:lnTo>
                  <a:cubicBezTo>
                    <a:pt x="111" y="333"/>
                    <a:pt x="0" y="518"/>
                    <a:pt x="0" y="666"/>
                  </a:cubicBezTo>
                  <a:lnTo>
                    <a:pt x="0" y="1110"/>
                  </a:lnTo>
                  <a:lnTo>
                    <a:pt x="407" y="1368"/>
                  </a:lnTo>
                  <a:lnTo>
                    <a:pt x="555" y="666"/>
                  </a:lnTo>
                  <a:lnTo>
                    <a:pt x="1073" y="185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27"/>
            <p:cNvSpPr/>
            <p:nvPr/>
          </p:nvSpPr>
          <p:spPr>
            <a:xfrm>
              <a:off x="6280274" y="3133366"/>
              <a:ext cx="33337" cy="55561"/>
            </a:xfrm>
            <a:custGeom>
              <a:rect b="b" l="l" r="r" t="t"/>
              <a:pathLst>
                <a:path extrusionOk="0" h="1110" w="666">
                  <a:moveTo>
                    <a:pt x="666" y="0"/>
                  </a:moveTo>
                  <a:lnTo>
                    <a:pt x="222" y="222"/>
                  </a:lnTo>
                  <a:cubicBezTo>
                    <a:pt x="111" y="296"/>
                    <a:pt x="0" y="481"/>
                    <a:pt x="0" y="629"/>
                  </a:cubicBezTo>
                  <a:lnTo>
                    <a:pt x="0" y="1109"/>
                  </a:lnTo>
                  <a:lnTo>
                    <a:pt x="296" y="925"/>
                  </a:lnTo>
                  <a:lnTo>
                    <a:pt x="296" y="777"/>
                  </a:lnTo>
                  <a:cubicBezTo>
                    <a:pt x="296" y="666"/>
                    <a:pt x="333" y="555"/>
                    <a:pt x="407" y="481"/>
                  </a:cubicBezTo>
                  <a:lnTo>
                    <a:pt x="592" y="407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27"/>
            <p:cNvSpPr/>
            <p:nvPr/>
          </p:nvSpPr>
          <p:spPr>
            <a:xfrm>
              <a:off x="6289534" y="3137070"/>
              <a:ext cx="53709" cy="66673"/>
            </a:xfrm>
            <a:custGeom>
              <a:rect b="b" l="l" r="r" t="t"/>
              <a:pathLst>
                <a:path extrusionOk="0" h="1332" w="1073">
                  <a:moveTo>
                    <a:pt x="665" y="0"/>
                  </a:moveTo>
                  <a:lnTo>
                    <a:pt x="222" y="222"/>
                  </a:lnTo>
                  <a:cubicBezTo>
                    <a:pt x="111" y="333"/>
                    <a:pt x="0" y="518"/>
                    <a:pt x="0" y="666"/>
                  </a:cubicBezTo>
                  <a:lnTo>
                    <a:pt x="0" y="1109"/>
                  </a:lnTo>
                  <a:lnTo>
                    <a:pt x="407" y="1331"/>
                  </a:lnTo>
                  <a:lnTo>
                    <a:pt x="555" y="666"/>
                  </a:lnTo>
                  <a:lnTo>
                    <a:pt x="1072" y="185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27"/>
            <p:cNvSpPr/>
            <p:nvPr/>
          </p:nvSpPr>
          <p:spPr>
            <a:xfrm>
              <a:off x="6309856" y="3148183"/>
              <a:ext cx="33387" cy="55561"/>
            </a:xfrm>
            <a:custGeom>
              <a:rect b="b" l="l" r="r" t="t"/>
              <a:pathLst>
                <a:path extrusionOk="0" h="1110" w="667">
                  <a:moveTo>
                    <a:pt x="666" y="0"/>
                  </a:moveTo>
                  <a:lnTo>
                    <a:pt x="259" y="259"/>
                  </a:lnTo>
                  <a:cubicBezTo>
                    <a:pt x="112" y="333"/>
                    <a:pt x="1" y="518"/>
                    <a:pt x="1" y="666"/>
                  </a:cubicBezTo>
                  <a:lnTo>
                    <a:pt x="1" y="1109"/>
                  </a:lnTo>
                  <a:lnTo>
                    <a:pt x="296" y="924"/>
                  </a:lnTo>
                  <a:lnTo>
                    <a:pt x="296" y="813"/>
                  </a:lnTo>
                  <a:cubicBezTo>
                    <a:pt x="296" y="702"/>
                    <a:pt x="333" y="555"/>
                    <a:pt x="444" y="518"/>
                  </a:cubicBezTo>
                  <a:lnTo>
                    <a:pt x="629" y="444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27"/>
            <p:cNvSpPr/>
            <p:nvPr/>
          </p:nvSpPr>
          <p:spPr>
            <a:xfrm>
              <a:off x="6317265" y="3153689"/>
              <a:ext cx="53709" cy="66673"/>
            </a:xfrm>
            <a:custGeom>
              <a:rect b="b" l="l" r="r" t="t"/>
              <a:pathLst>
                <a:path extrusionOk="0" h="1332" w="1073">
                  <a:moveTo>
                    <a:pt x="666" y="1"/>
                  </a:moveTo>
                  <a:lnTo>
                    <a:pt x="222" y="223"/>
                  </a:lnTo>
                  <a:cubicBezTo>
                    <a:pt x="111" y="334"/>
                    <a:pt x="1" y="519"/>
                    <a:pt x="1" y="629"/>
                  </a:cubicBezTo>
                  <a:lnTo>
                    <a:pt x="1" y="1110"/>
                  </a:lnTo>
                  <a:lnTo>
                    <a:pt x="407" y="1332"/>
                  </a:lnTo>
                  <a:lnTo>
                    <a:pt x="555" y="629"/>
                  </a:lnTo>
                  <a:lnTo>
                    <a:pt x="1073" y="186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27"/>
            <p:cNvSpPr/>
            <p:nvPr/>
          </p:nvSpPr>
          <p:spPr>
            <a:xfrm>
              <a:off x="6337637" y="3164801"/>
              <a:ext cx="33337" cy="55561"/>
            </a:xfrm>
            <a:custGeom>
              <a:rect b="b" l="l" r="r" t="t"/>
              <a:pathLst>
                <a:path extrusionOk="0" h="1110" w="666">
                  <a:moveTo>
                    <a:pt x="666" y="1"/>
                  </a:moveTo>
                  <a:lnTo>
                    <a:pt x="259" y="223"/>
                  </a:lnTo>
                  <a:cubicBezTo>
                    <a:pt x="111" y="334"/>
                    <a:pt x="0" y="518"/>
                    <a:pt x="0" y="666"/>
                  </a:cubicBezTo>
                  <a:lnTo>
                    <a:pt x="0" y="1110"/>
                  </a:lnTo>
                  <a:lnTo>
                    <a:pt x="296" y="925"/>
                  </a:lnTo>
                  <a:lnTo>
                    <a:pt x="296" y="777"/>
                  </a:lnTo>
                  <a:cubicBezTo>
                    <a:pt x="296" y="629"/>
                    <a:pt x="333" y="555"/>
                    <a:pt x="444" y="518"/>
                  </a:cubicBezTo>
                  <a:lnTo>
                    <a:pt x="629" y="407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27"/>
            <p:cNvSpPr/>
            <p:nvPr/>
          </p:nvSpPr>
          <p:spPr>
            <a:xfrm>
              <a:off x="6345045" y="3170357"/>
              <a:ext cx="53709" cy="66673"/>
            </a:xfrm>
            <a:custGeom>
              <a:rect b="b" l="l" r="r" t="t"/>
              <a:pathLst>
                <a:path extrusionOk="0" h="1332" w="1073">
                  <a:moveTo>
                    <a:pt x="666" y="1"/>
                  </a:moveTo>
                  <a:lnTo>
                    <a:pt x="222" y="223"/>
                  </a:lnTo>
                  <a:cubicBezTo>
                    <a:pt x="111" y="296"/>
                    <a:pt x="0" y="481"/>
                    <a:pt x="0" y="629"/>
                  </a:cubicBezTo>
                  <a:lnTo>
                    <a:pt x="0" y="1110"/>
                  </a:lnTo>
                  <a:lnTo>
                    <a:pt x="407" y="1332"/>
                  </a:lnTo>
                  <a:lnTo>
                    <a:pt x="555" y="629"/>
                  </a:lnTo>
                  <a:lnTo>
                    <a:pt x="1072" y="186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27"/>
            <p:cNvSpPr/>
            <p:nvPr/>
          </p:nvSpPr>
          <p:spPr>
            <a:xfrm>
              <a:off x="6365367" y="3181469"/>
              <a:ext cx="33387" cy="55561"/>
            </a:xfrm>
            <a:custGeom>
              <a:rect b="b" l="l" r="r" t="t"/>
              <a:pathLst>
                <a:path extrusionOk="0" h="1110" w="667">
                  <a:moveTo>
                    <a:pt x="666" y="1"/>
                  </a:moveTo>
                  <a:lnTo>
                    <a:pt x="260" y="222"/>
                  </a:lnTo>
                  <a:cubicBezTo>
                    <a:pt x="112" y="296"/>
                    <a:pt x="1" y="518"/>
                    <a:pt x="1" y="629"/>
                  </a:cubicBezTo>
                  <a:lnTo>
                    <a:pt x="1" y="1110"/>
                  </a:lnTo>
                  <a:lnTo>
                    <a:pt x="297" y="925"/>
                  </a:lnTo>
                  <a:lnTo>
                    <a:pt x="297" y="777"/>
                  </a:lnTo>
                  <a:cubicBezTo>
                    <a:pt x="297" y="703"/>
                    <a:pt x="334" y="555"/>
                    <a:pt x="481" y="518"/>
                  </a:cubicBezTo>
                  <a:lnTo>
                    <a:pt x="666" y="407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27"/>
            <p:cNvSpPr/>
            <p:nvPr/>
          </p:nvSpPr>
          <p:spPr>
            <a:xfrm>
              <a:off x="6372775" y="3185173"/>
              <a:ext cx="53709" cy="68525"/>
            </a:xfrm>
            <a:custGeom>
              <a:rect b="b" l="l" r="r" t="t"/>
              <a:pathLst>
                <a:path extrusionOk="0" h="1369" w="1073">
                  <a:moveTo>
                    <a:pt x="666" y="0"/>
                  </a:moveTo>
                  <a:lnTo>
                    <a:pt x="223" y="259"/>
                  </a:lnTo>
                  <a:cubicBezTo>
                    <a:pt x="112" y="333"/>
                    <a:pt x="1" y="518"/>
                    <a:pt x="1" y="666"/>
                  </a:cubicBezTo>
                  <a:lnTo>
                    <a:pt x="1" y="1110"/>
                  </a:lnTo>
                  <a:lnTo>
                    <a:pt x="407" y="1368"/>
                  </a:lnTo>
                  <a:lnTo>
                    <a:pt x="555" y="666"/>
                  </a:lnTo>
                  <a:lnTo>
                    <a:pt x="1073" y="185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27"/>
            <p:cNvSpPr/>
            <p:nvPr/>
          </p:nvSpPr>
          <p:spPr>
            <a:xfrm>
              <a:off x="6393148" y="3198137"/>
              <a:ext cx="33337" cy="55561"/>
            </a:xfrm>
            <a:custGeom>
              <a:rect b="b" l="l" r="r" t="t"/>
              <a:pathLst>
                <a:path extrusionOk="0" h="1110" w="666">
                  <a:moveTo>
                    <a:pt x="666" y="0"/>
                  </a:moveTo>
                  <a:lnTo>
                    <a:pt x="259" y="222"/>
                  </a:lnTo>
                  <a:cubicBezTo>
                    <a:pt x="111" y="296"/>
                    <a:pt x="0" y="481"/>
                    <a:pt x="0" y="629"/>
                  </a:cubicBezTo>
                  <a:lnTo>
                    <a:pt x="0" y="1109"/>
                  </a:lnTo>
                  <a:lnTo>
                    <a:pt x="296" y="925"/>
                  </a:lnTo>
                  <a:lnTo>
                    <a:pt x="296" y="777"/>
                  </a:lnTo>
                  <a:cubicBezTo>
                    <a:pt x="296" y="666"/>
                    <a:pt x="333" y="555"/>
                    <a:pt x="481" y="481"/>
                  </a:cubicBezTo>
                  <a:lnTo>
                    <a:pt x="666" y="407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27"/>
            <p:cNvSpPr/>
            <p:nvPr/>
          </p:nvSpPr>
          <p:spPr>
            <a:xfrm>
              <a:off x="5958271" y="3314715"/>
              <a:ext cx="294273" cy="170287"/>
            </a:xfrm>
            <a:custGeom>
              <a:rect b="b" l="l" r="r" t="t"/>
              <a:pathLst>
                <a:path extrusionOk="0" h="3402" w="5879">
                  <a:moveTo>
                    <a:pt x="3328" y="0"/>
                  </a:moveTo>
                  <a:lnTo>
                    <a:pt x="0" y="1923"/>
                  </a:lnTo>
                  <a:lnTo>
                    <a:pt x="2551" y="3402"/>
                  </a:lnTo>
                  <a:lnTo>
                    <a:pt x="5879" y="1479"/>
                  </a:lnTo>
                  <a:lnTo>
                    <a:pt x="3328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27"/>
            <p:cNvSpPr/>
            <p:nvPr/>
          </p:nvSpPr>
          <p:spPr>
            <a:xfrm>
              <a:off x="6074849" y="3303603"/>
              <a:ext cx="148113" cy="164731"/>
            </a:xfrm>
            <a:custGeom>
              <a:rect b="b" l="l" r="r" t="t"/>
              <a:pathLst>
                <a:path extrusionOk="0" h="3291" w="2959">
                  <a:moveTo>
                    <a:pt x="2958" y="1"/>
                  </a:moveTo>
                  <a:lnTo>
                    <a:pt x="0" y="1701"/>
                  </a:lnTo>
                  <a:lnTo>
                    <a:pt x="0" y="3291"/>
                  </a:lnTo>
                  <a:lnTo>
                    <a:pt x="2958" y="159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27"/>
            <p:cNvSpPr/>
            <p:nvPr/>
          </p:nvSpPr>
          <p:spPr>
            <a:xfrm>
              <a:off x="6084109" y="3342446"/>
              <a:ext cx="129592" cy="109270"/>
            </a:xfrm>
            <a:custGeom>
              <a:rect b="b" l="l" r="r" t="t"/>
              <a:pathLst>
                <a:path extrusionOk="0" h="2183" w="2589">
                  <a:moveTo>
                    <a:pt x="2588" y="1"/>
                  </a:moveTo>
                  <a:lnTo>
                    <a:pt x="2477" y="75"/>
                  </a:lnTo>
                  <a:lnTo>
                    <a:pt x="2477" y="666"/>
                  </a:lnTo>
                  <a:lnTo>
                    <a:pt x="0" y="2108"/>
                  </a:lnTo>
                  <a:lnTo>
                    <a:pt x="0" y="2182"/>
                  </a:lnTo>
                  <a:lnTo>
                    <a:pt x="2588" y="703"/>
                  </a:lnTo>
                  <a:lnTo>
                    <a:pt x="2588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27"/>
            <p:cNvSpPr/>
            <p:nvPr/>
          </p:nvSpPr>
          <p:spPr>
            <a:xfrm>
              <a:off x="6084109" y="3346150"/>
              <a:ext cx="124036" cy="101862"/>
            </a:xfrm>
            <a:custGeom>
              <a:rect b="b" l="l" r="r" t="t"/>
              <a:pathLst>
                <a:path extrusionOk="0" h="2035" w="2478">
                  <a:moveTo>
                    <a:pt x="2477" y="1"/>
                  </a:moveTo>
                  <a:lnTo>
                    <a:pt x="0" y="1406"/>
                  </a:lnTo>
                  <a:lnTo>
                    <a:pt x="0" y="2034"/>
                  </a:lnTo>
                  <a:lnTo>
                    <a:pt x="2477" y="592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27"/>
            <p:cNvSpPr/>
            <p:nvPr/>
          </p:nvSpPr>
          <p:spPr>
            <a:xfrm>
              <a:off x="6074849" y="3303603"/>
              <a:ext cx="148113" cy="99960"/>
            </a:xfrm>
            <a:custGeom>
              <a:rect b="b" l="l" r="r" t="t"/>
              <a:pathLst>
                <a:path extrusionOk="0" h="1997" w="2959">
                  <a:moveTo>
                    <a:pt x="2958" y="1"/>
                  </a:moveTo>
                  <a:lnTo>
                    <a:pt x="0" y="1701"/>
                  </a:lnTo>
                  <a:lnTo>
                    <a:pt x="0" y="1997"/>
                  </a:lnTo>
                  <a:lnTo>
                    <a:pt x="2958" y="296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27"/>
            <p:cNvSpPr/>
            <p:nvPr/>
          </p:nvSpPr>
          <p:spPr>
            <a:xfrm>
              <a:off x="5989705" y="3338792"/>
              <a:ext cx="85194" cy="129542"/>
            </a:xfrm>
            <a:custGeom>
              <a:rect b="b" l="l" r="r" t="t"/>
              <a:pathLst>
                <a:path extrusionOk="0" h="2588" w="1702">
                  <a:moveTo>
                    <a:pt x="1" y="0"/>
                  </a:moveTo>
                  <a:lnTo>
                    <a:pt x="1" y="1553"/>
                  </a:lnTo>
                  <a:lnTo>
                    <a:pt x="1701" y="2588"/>
                  </a:lnTo>
                  <a:lnTo>
                    <a:pt x="1701" y="9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27"/>
            <p:cNvSpPr/>
            <p:nvPr/>
          </p:nvSpPr>
          <p:spPr>
            <a:xfrm>
              <a:off x="5989705" y="3338792"/>
              <a:ext cx="85194" cy="64771"/>
            </a:xfrm>
            <a:custGeom>
              <a:rect b="b" l="l" r="r" t="t"/>
              <a:pathLst>
                <a:path extrusionOk="0" h="1294" w="1702">
                  <a:moveTo>
                    <a:pt x="1" y="0"/>
                  </a:moveTo>
                  <a:lnTo>
                    <a:pt x="1" y="259"/>
                  </a:lnTo>
                  <a:lnTo>
                    <a:pt x="1701" y="1294"/>
                  </a:lnTo>
                  <a:lnTo>
                    <a:pt x="1701" y="9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27"/>
            <p:cNvSpPr/>
            <p:nvPr/>
          </p:nvSpPr>
          <p:spPr>
            <a:xfrm>
              <a:off x="6072997" y="3277675"/>
              <a:ext cx="157323" cy="116678"/>
            </a:xfrm>
            <a:custGeom>
              <a:rect b="b" l="l" r="r" t="t"/>
              <a:pathLst>
                <a:path extrusionOk="0" h="2331" w="3143">
                  <a:moveTo>
                    <a:pt x="3143" y="1"/>
                  </a:moveTo>
                  <a:lnTo>
                    <a:pt x="0" y="1813"/>
                  </a:lnTo>
                  <a:lnTo>
                    <a:pt x="0" y="2330"/>
                  </a:lnTo>
                  <a:lnTo>
                    <a:pt x="3143" y="519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27"/>
            <p:cNvSpPr/>
            <p:nvPr/>
          </p:nvSpPr>
          <p:spPr>
            <a:xfrm>
              <a:off x="5982297" y="3318419"/>
              <a:ext cx="90750" cy="75933"/>
            </a:xfrm>
            <a:custGeom>
              <a:rect b="b" l="l" r="r" t="t"/>
              <a:pathLst>
                <a:path extrusionOk="0" h="1517" w="1813">
                  <a:moveTo>
                    <a:pt x="1" y="0"/>
                  </a:moveTo>
                  <a:lnTo>
                    <a:pt x="1" y="481"/>
                  </a:lnTo>
                  <a:lnTo>
                    <a:pt x="1812" y="1516"/>
                  </a:lnTo>
                  <a:lnTo>
                    <a:pt x="1812" y="9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27"/>
            <p:cNvSpPr/>
            <p:nvPr/>
          </p:nvSpPr>
          <p:spPr>
            <a:xfrm>
              <a:off x="5982297" y="3225868"/>
              <a:ext cx="248023" cy="142557"/>
            </a:xfrm>
            <a:custGeom>
              <a:rect b="b" l="l" r="r" t="t"/>
              <a:pathLst>
                <a:path extrusionOk="0" h="2848" w="4955">
                  <a:moveTo>
                    <a:pt x="3143" y="1"/>
                  </a:moveTo>
                  <a:lnTo>
                    <a:pt x="1" y="1849"/>
                  </a:lnTo>
                  <a:lnTo>
                    <a:pt x="1812" y="2848"/>
                  </a:lnTo>
                  <a:lnTo>
                    <a:pt x="4955" y="1036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27"/>
            <p:cNvSpPr/>
            <p:nvPr/>
          </p:nvSpPr>
          <p:spPr>
            <a:xfrm>
              <a:off x="6026746" y="3248092"/>
              <a:ext cx="122184" cy="48153"/>
            </a:xfrm>
            <a:custGeom>
              <a:rect b="b" l="l" r="r" t="t"/>
              <a:pathLst>
                <a:path extrusionOk="0" h="962" w="2441">
                  <a:moveTo>
                    <a:pt x="1553" y="0"/>
                  </a:moveTo>
                  <a:lnTo>
                    <a:pt x="0" y="925"/>
                  </a:lnTo>
                  <a:lnTo>
                    <a:pt x="74" y="962"/>
                  </a:lnTo>
                  <a:lnTo>
                    <a:pt x="1553" y="111"/>
                  </a:lnTo>
                  <a:lnTo>
                    <a:pt x="2329" y="555"/>
                  </a:lnTo>
                  <a:lnTo>
                    <a:pt x="2440" y="518"/>
                  </a:lnTo>
                  <a:lnTo>
                    <a:pt x="1553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27"/>
            <p:cNvSpPr/>
            <p:nvPr/>
          </p:nvSpPr>
          <p:spPr>
            <a:xfrm>
              <a:off x="6043364" y="3292491"/>
              <a:ext cx="35239" cy="22274"/>
            </a:xfrm>
            <a:custGeom>
              <a:rect b="b" l="l" r="r" t="t"/>
              <a:pathLst>
                <a:path extrusionOk="0" h="445" w="704">
                  <a:moveTo>
                    <a:pt x="1" y="1"/>
                  </a:moveTo>
                  <a:lnTo>
                    <a:pt x="1" y="75"/>
                  </a:lnTo>
                  <a:lnTo>
                    <a:pt x="629" y="444"/>
                  </a:lnTo>
                  <a:lnTo>
                    <a:pt x="703" y="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27"/>
            <p:cNvSpPr/>
            <p:nvPr/>
          </p:nvSpPr>
          <p:spPr>
            <a:xfrm>
              <a:off x="6030450" y="3253648"/>
              <a:ext cx="112924" cy="66673"/>
            </a:xfrm>
            <a:custGeom>
              <a:rect b="b" l="l" r="r" t="t"/>
              <a:pathLst>
                <a:path extrusionOk="0" h="1332" w="2256">
                  <a:moveTo>
                    <a:pt x="1479" y="0"/>
                  </a:moveTo>
                  <a:lnTo>
                    <a:pt x="0" y="851"/>
                  </a:lnTo>
                  <a:lnTo>
                    <a:pt x="776" y="1331"/>
                  </a:lnTo>
                  <a:lnTo>
                    <a:pt x="887" y="1220"/>
                  </a:lnTo>
                  <a:lnTo>
                    <a:pt x="259" y="851"/>
                  </a:lnTo>
                  <a:lnTo>
                    <a:pt x="259" y="777"/>
                  </a:lnTo>
                  <a:lnTo>
                    <a:pt x="1442" y="111"/>
                  </a:lnTo>
                  <a:lnTo>
                    <a:pt x="2144" y="555"/>
                  </a:lnTo>
                  <a:lnTo>
                    <a:pt x="2255" y="44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27"/>
            <p:cNvSpPr/>
            <p:nvPr/>
          </p:nvSpPr>
          <p:spPr>
            <a:xfrm>
              <a:off x="6130360" y="3235128"/>
              <a:ext cx="7458" cy="46301"/>
            </a:xfrm>
            <a:custGeom>
              <a:rect b="b" l="l" r="r" t="t"/>
              <a:pathLst>
                <a:path extrusionOk="0" h="925" w="149">
                  <a:moveTo>
                    <a:pt x="1" y="1"/>
                  </a:moveTo>
                  <a:lnTo>
                    <a:pt x="1" y="814"/>
                  </a:lnTo>
                  <a:lnTo>
                    <a:pt x="148" y="925"/>
                  </a:lnTo>
                  <a:lnTo>
                    <a:pt x="148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27"/>
            <p:cNvSpPr/>
            <p:nvPr/>
          </p:nvSpPr>
          <p:spPr>
            <a:xfrm>
              <a:off x="6069293" y="3222164"/>
              <a:ext cx="79638" cy="98158"/>
            </a:xfrm>
            <a:custGeom>
              <a:rect b="b" l="l" r="r" t="t"/>
              <a:pathLst>
                <a:path extrusionOk="0" h="1961" w="1591">
                  <a:moveTo>
                    <a:pt x="1590" y="1"/>
                  </a:moveTo>
                  <a:lnTo>
                    <a:pt x="0" y="925"/>
                  </a:lnTo>
                  <a:lnTo>
                    <a:pt x="0" y="1960"/>
                  </a:lnTo>
                  <a:lnTo>
                    <a:pt x="185" y="1812"/>
                  </a:lnTo>
                  <a:lnTo>
                    <a:pt x="185" y="1036"/>
                  </a:lnTo>
                  <a:lnTo>
                    <a:pt x="1368" y="334"/>
                  </a:lnTo>
                  <a:lnTo>
                    <a:pt x="1368" y="1184"/>
                  </a:lnTo>
                  <a:lnTo>
                    <a:pt x="1590" y="1036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27"/>
            <p:cNvSpPr/>
            <p:nvPr/>
          </p:nvSpPr>
          <p:spPr>
            <a:xfrm>
              <a:off x="6063737" y="3264760"/>
              <a:ext cx="5606" cy="55561"/>
            </a:xfrm>
            <a:custGeom>
              <a:rect b="b" l="l" r="r" t="t"/>
              <a:pathLst>
                <a:path extrusionOk="0" h="1110" w="112">
                  <a:moveTo>
                    <a:pt x="1" y="0"/>
                  </a:moveTo>
                  <a:lnTo>
                    <a:pt x="1" y="998"/>
                  </a:lnTo>
                  <a:lnTo>
                    <a:pt x="111" y="1109"/>
                  </a:lnTo>
                  <a:lnTo>
                    <a:pt x="111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27"/>
            <p:cNvSpPr/>
            <p:nvPr/>
          </p:nvSpPr>
          <p:spPr>
            <a:xfrm>
              <a:off x="6063737" y="3220312"/>
              <a:ext cx="85194" cy="48203"/>
            </a:xfrm>
            <a:custGeom>
              <a:rect b="b" l="l" r="r" t="t"/>
              <a:pathLst>
                <a:path extrusionOk="0" h="963" w="1702">
                  <a:moveTo>
                    <a:pt x="1516" y="1"/>
                  </a:moveTo>
                  <a:lnTo>
                    <a:pt x="1" y="888"/>
                  </a:lnTo>
                  <a:lnTo>
                    <a:pt x="111" y="962"/>
                  </a:lnTo>
                  <a:lnTo>
                    <a:pt x="1701" y="3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27"/>
            <p:cNvSpPr/>
            <p:nvPr/>
          </p:nvSpPr>
          <p:spPr>
            <a:xfrm>
              <a:off x="6109987" y="3320271"/>
              <a:ext cx="27831" cy="44449"/>
            </a:xfrm>
            <a:custGeom>
              <a:rect b="b" l="l" r="r" t="t"/>
              <a:pathLst>
                <a:path extrusionOk="0" h="888" w="556">
                  <a:moveTo>
                    <a:pt x="1" y="0"/>
                  </a:moveTo>
                  <a:lnTo>
                    <a:pt x="1" y="37"/>
                  </a:lnTo>
                  <a:lnTo>
                    <a:pt x="444" y="333"/>
                  </a:lnTo>
                  <a:lnTo>
                    <a:pt x="444" y="814"/>
                  </a:lnTo>
                  <a:lnTo>
                    <a:pt x="555" y="888"/>
                  </a:lnTo>
                  <a:lnTo>
                    <a:pt x="555" y="2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27"/>
            <p:cNvSpPr/>
            <p:nvPr/>
          </p:nvSpPr>
          <p:spPr>
            <a:xfrm>
              <a:off x="6137768" y="3311011"/>
              <a:ext cx="40745" cy="53709"/>
            </a:xfrm>
            <a:custGeom>
              <a:rect b="b" l="l" r="r" t="t"/>
              <a:pathLst>
                <a:path extrusionOk="0" h="1073" w="814">
                  <a:moveTo>
                    <a:pt x="814" y="0"/>
                  </a:moveTo>
                  <a:lnTo>
                    <a:pt x="0" y="444"/>
                  </a:lnTo>
                  <a:lnTo>
                    <a:pt x="0" y="1073"/>
                  </a:lnTo>
                  <a:lnTo>
                    <a:pt x="814" y="555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27"/>
            <p:cNvSpPr/>
            <p:nvPr/>
          </p:nvSpPr>
          <p:spPr>
            <a:xfrm>
              <a:off x="6109987" y="3294343"/>
              <a:ext cx="68525" cy="38943"/>
            </a:xfrm>
            <a:custGeom>
              <a:rect b="b" l="l" r="r" t="t"/>
              <a:pathLst>
                <a:path extrusionOk="0" h="778" w="1369">
                  <a:moveTo>
                    <a:pt x="814" y="1"/>
                  </a:moveTo>
                  <a:lnTo>
                    <a:pt x="1" y="518"/>
                  </a:lnTo>
                  <a:lnTo>
                    <a:pt x="555" y="777"/>
                  </a:lnTo>
                  <a:lnTo>
                    <a:pt x="1369" y="33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27"/>
            <p:cNvSpPr/>
            <p:nvPr/>
          </p:nvSpPr>
          <p:spPr>
            <a:xfrm>
              <a:off x="6306152" y="3431743"/>
              <a:ext cx="111072" cy="63920"/>
            </a:xfrm>
            <a:custGeom>
              <a:rect b="b" l="l" r="r" t="t"/>
              <a:pathLst>
                <a:path extrusionOk="0" h="1277" w="2219">
                  <a:moveTo>
                    <a:pt x="1997" y="1"/>
                  </a:moveTo>
                  <a:cubicBezTo>
                    <a:pt x="1932" y="1"/>
                    <a:pt x="1868" y="10"/>
                    <a:pt x="1812" y="29"/>
                  </a:cubicBezTo>
                  <a:lnTo>
                    <a:pt x="38" y="1064"/>
                  </a:lnTo>
                  <a:cubicBezTo>
                    <a:pt x="1" y="1101"/>
                    <a:pt x="1" y="1175"/>
                    <a:pt x="38" y="1249"/>
                  </a:cubicBezTo>
                  <a:cubicBezTo>
                    <a:pt x="112" y="1267"/>
                    <a:pt x="186" y="1276"/>
                    <a:pt x="250" y="1276"/>
                  </a:cubicBezTo>
                  <a:cubicBezTo>
                    <a:pt x="315" y="1276"/>
                    <a:pt x="370" y="1267"/>
                    <a:pt x="407" y="1249"/>
                  </a:cubicBezTo>
                  <a:lnTo>
                    <a:pt x="2182" y="213"/>
                  </a:lnTo>
                  <a:cubicBezTo>
                    <a:pt x="2219" y="176"/>
                    <a:pt x="2219" y="65"/>
                    <a:pt x="2182" y="29"/>
                  </a:cubicBezTo>
                  <a:cubicBezTo>
                    <a:pt x="2127" y="10"/>
                    <a:pt x="2062" y="1"/>
                    <a:pt x="1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27"/>
            <p:cNvSpPr/>
            <p:nvPr/>
          </p:nvSpPr>
          <p:spPr>
            <a:xfrm>
              <a:off x="6415372" y="3429441"/>
              <a:ext cx="3704" cy="1902"/>
            </a:xfrm>
            <a:custGeom>
              <a:rect b="b" l="l" r="r" t="t"/>
              <a:pathLst>
                <a:path extrusionOk="0" h="38" w="74">
                  <a:moveTo>
                    <a:pt x="37" y="1"/>
                  </a:moveTo>
                  <a:cubicBezTo>
                    <a:pt x="0" y="1"/>
                    <a:pt x="0" y="38"/>
                    <a:pt x="0" y="38"/>
                  </a:cubicBezTo>
                  <a:cubicBezTo>
                    <a:pt x="0" y="38"/>
                    <a:pt x="37" y="38"/>
                    <a:pt x="74" y="1"/>
                  </a:cubicBez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27"/>
            <p:cNvSpPr/>
            <p:nvPr/>
          </p:nvSpPr>
          <p:spPr>
            <a:xfrm>
              <a:off x="6407964" y="3425737"/>
              <a:ext cx="9260" cy="9310"/>
            </a:xfrm>
            <a:custGeom>
              <a:rect b="b" l="l" r="r" t="t"/>
              <a:pathLst>
                <a:path extrusionOk="0" h="186" w="185">
                  <a:moveTo>
                    <a:pt x="74" y="1"/>
                  </a:moveTo>
                  <a:lnTo>
                    <a:pt x="0" y="38"/>
                  </a:lnTo>
                  <a:lnTo>
                    <a:pt x="0" y="185"/>
                  </a:lnTo>
                  <a:lnTo>
                    <a:pt x="37" y="149"/>
                  </a:lnTo>
                  <a:lnTo>
                    <a:pt x="37" y="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27"/>
            <p:cNvSpPr/>
            <p:nvPr/>
          </p:nvSpPr>
          <p:spPr>
            <a:xfrm>
              <a:off x="6409816" y="3429441"/>
              <a:ext cx="9260" cy="9310"/>
            </a:xfrm>
            <a:custGeom>
              <a:rect b="b" l="l" r="r" t="t"/>
              <a:pathLst>
                <a:path extrusionOk="0" h="186" w="185">
                  <a:moveTo>
                    <a:pt x="111" y="1"/>
                  </a:moveTo>
                  <a:lnTo>
                    <a:pt x="0" y="38"/>
                  </a:lnTo>
                  <a:lnTo>
                    <a:pt x="0" y="185"/>
                  </a:lnTo>
                  <a:lnTo>
                    <a:pt x="111" y="111"/>
                  </a:lnTo>
                  <a:cubicBezTo>
                    <a:pt x="148" y="111"/>
                    <a:pt x="148" y="75"/>
                    <a:pt x="148" y="38"/>
                  </a:cubicBezTo>
                  <a:cubicBezTo>
                    <a:pt x="148" y="34"/>
                    <a:pt x="148" y="31"/>
                    <a:pt x="147" y="28"/>
                  </a:cubicBezTo>
                  <a:lnTo>
                    <a:pt x="147" y="28"/>
                  </a:lnTo>
                  <a:cubicBezTo>
                    <a:pt x="126" y="38"/>
                    <a:pt x="111" y="38"/>
                    <a:pt x="111" y="38"/>
                  </a:cubicBezTo>
                  <a:cubicBezTo>
                    <a:pt x="111" y="38"/>
                    <a:pt x="111" y="15"/>
                    <a:pt x="129" y="5"/>
                  </a:cubicBezTo>
                  <a:lnTo>
                    <a:pt x="129" y="5"/>
                  </a:lnTo>
                  <a:cubicBezTo>
                    <a:pt x="137" y="9"/>
                    <a:pt x="144" y="15"/>
                    <a:pt x="147" y="28"/>
                  </a:cubicBezTo>
                  <a:lnTo>
                    <a:pt x="147" y="28"/>
                  </a:lnTo>
                  <a:cubicBezTo>
                    <a:pt x="159" y="22"/>
                    <a:pt x="172" y="14"/>
                    <a:pt x="185" y="1"/>
                  </a:cubicBezTo>
                  <a:lnTo>
                    <a:pt x="148" y="1"/>
                  </a:lnTo>
                  <a:cubicBezTo>
                    <a:pt x="140" y="1"/>
                    <a:pt x="134" y="2"/>
                    <a:pt x="129" y="5"/>
                  </a:cubicBezTo>
                  <a:lnTo>
                    <a:pt x="129" y="5"/>
                  </a:lnTo>
                  <a:cubicBezTo>
                    <a:pt x="120" y="1"/>
                    <a:pt x="111" y="1"/>
                    <a:pt x="111" y="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27"/>
            <p:cNvSpPr/>
            <p:nvPr/>
          </p:nvSpPr>
          <p:spPr>
            <a:xfrm>
              <a:off x="6417174" y="3425737"/>
              <a:ext cx="50" cy="50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27"/>
            <p:cNvSpPr/>
            <p:nvPr/>
          </p:nvSpPr>
          <p:spPr>
            <a:xfrm>
              <a:off x="6372775" y="3427839"/>
              <a:ext cx="42597" cy="31284"/>
            </a:xfrm>
            <a:custGeom>
              <a:rect b="b" l="l" r="r" t="t"/>
              <a:pathLst>
                <a:path extrusionOk="0" h="625" w="851">
                  <a:moveTo>
                    <a:pt x="648" y="1"/>
                  </a:moveTo>
                  <a:cubicBezTo>
                    <a:pt x="620" y="1"/>
                    <a:pt x="590" y="10"/>
                    <a:pt x="555" y="33"/>
                  </a:cubicBezTo>
                  <a:lnTo>
                    <a:pt x="1" y="328"/>
                  </a:lnTo>
                  <a:lnTo>
                    <a:pt x="186" y="624"/>
                  </a:lnTo>
                  <a:lnTo>
                    <a:pt x="740" y="291"/>
                  </a:lnTo>
                  <a:cubicBezTo>
                    <a:pt x="777" y="254"/>
                    <a:pt x="851" y="143"/>
                    <a:pt x="777" y="70"/>
                  </a:cubicBezTo>
                  <a:cubicBezTo>
                    <a:pt x="752" y="44"/>
                    <a:pt x="708" y="1"/>
                    <a:pt x="648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27"/>
            <p:cNvSpPr/>
            <p:nvPr/>
          </p:nvSpPr>
          <p:spPr>
            <a:xfrm>
              <a:off x="6369071" y="3443506"/>
              <a:ext cx="13014" cy="15667"/>
            </a:xfrm>
            <a:custGeom>
              <a:rect b="b" l="l" r="r" t="t"/>
              <a:pathLst>
                <a:path extrusionOk="0" h="313" w="260">
                  <a:moveTo>
                    <a:pt x="76" y="1"/>
                  </a:moveTo>
                  <a:cubicBezTo>
                    <a:pt x="40" y="1"/>
                    <a:pt x="1" y="35"/>
                    <a:pt x="1" y="89"/>
                  </a:cubicBezTo>
                  <a:cubicBezTo>
                    <a:pt x="1" y="163"/>
                    <a:pt x="38" y="274"/>
                    <a:pt x="112" y="274"/>
                  </a:cubicBezTo>
                  <a:cubicBezTo>
                    <a:pt x="151" y="300"/>
                    <a:pt x="181" y="313"/>
                    <a:pt x="203" y="313"/>
                  </a:cubicBezTo>
                  <a:cubicBezTo>
                    <a:pt x="244" y="313"/>
                    <a:pt x="260" y="272"/>
                    <a:pt x="260" y="200"/>
                  </a:cubicBezTo>
                  <a:cubicBezTo>
                    <a:pt x="260" y="126"/>
                    <a:pt x="223" y="15"/>
                    <a:pt x="112" y="15"/>
                  </a:cubicBezTo>
                  <a:cubicBezTo>
                    <a:pt x="102" y="5"/>
                    <a:pt x="89" y="1"/>
                    <a:pt x="76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27"/>
            <p:cNvSpPr/>
            <p:nvPr/>
          </p:nvSpPr>
          <p:spPr>
            <a:xfrm>
              <a:off x="6365367" y="3444257"/>
              <a:ext cx="16718" cy="16718"/>
            </a:xfrm>
            <a:custGeom>
              <a:rect b="b" l="l" r="r" t="t"/>
              <a:pathLst>
                <a:path extrusionOk="0" h="334" w="334">
                  <a:moveTo>
                    <a:pt x="112" y="0"/>
                  </a:moveTo>
                  <a:lnTo>
                    <a:pt x="1" y="74"/>
                  </a:lnTo>
                  <a:lnTo>
                    <a:pt x="186" y="333"/>
                  </a:lnTo>
                  <a:lnTo>
                    <a:pt x="297" y="296"/>
                  </a:lnTo>
                  <a:cubicBezTo>
                    <a:pt x="334" y="259"/>
                    <a:pt x="334" y="259"/>
                    <a:pt x="334" y="185"/>
                  </a:cubicBezTo>
                  <a:cubicBezTo>
                    <a:pt x="334" y="148"/>
                    <a:pt x="260" y="74"/>
                    <a:pt x="186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27"/>
            <p:cNvSpPr/>
            <p:nvPr/>
          </p:nvSpPr>
          <p:spPr>
            <a:xfrm>
              <a:off x="6363515" y="3449012"/>
              <a:ext cx="14866" cy="12714"/>
            </a:xfrm>
            <a:custGeom>
              <a:rect b="b" l="l" r="r" t="t"/>
              <a:pathLst>
                <a:path extrusionOk="0" h="254" w="297">
                  <a:moveTo>
                    <a:pt x="102" y="1"/>
                  </a:moveTo>
                  <a:cubicBezTo>
                    <a:pt x="56" y="1"/>
                    <a:pt x="1" y="27"/>
                    <a:pt x="1" y="53"/>
                  </a:cubicBezTo>
                  <a:cubicBezTo>
                    <a:pt x="1" y="127"/>
                    <a:pt x="38" y="238"/>
                    <a:pt x="149" y="238"/>
                  </a:cubicBezTo>
                  <a:cubicBezTo>
                    <a:pt x="170" y="249"/>
                    <a:pt x="192" y="253"/>
                    <a:pt x="212" y="253"/>
                  </a:cubicBezTo>
                  <a:cubicBezTo>
                    <a:pt x="260" y="253"/>
                    <a:pt x="297" y="227"/>
                    <a:pt x="297" y="201"/>
                  </a:cubicBezTo>
                  <a:cubicBezTo>
                    <a:pt x="297" y="90"/>
                    <a:pt x="223" y="16"/>
                    <a:pt x="149" y="16"/>
                  </a:cubicBezTo>
                  <a:cubicBezTo>
                    <a:pt x="138" y="5"/>
                    <a:pt x="121" y="1"/>
                    <a:pt x="102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27"/>
            <p:cNvSpPr/>
            <p:nvPr/>
          </p:nvSpPr>
          <p:spPr>
            <a:xfrm>
              <a:off x="6309856" y="3453517"/>
              <a:ext cx="61117" cy="37041"/>
            </a:xfrm>
            <a:custGeom>
              <a:rect b="b" l="l" r="r" t="t"/>
              <a:pathLst>
                <a:path extrusionOk="0" h="740" w="1221">
                  <a:moveTo>
                    <a:pt x="1221" y="0"/>
                  </a:moveTo>
                  <a:lnTo>
                    <a:pt x="186" y="555"/>
                  </a:lnTo>
                  <a:lnTo>
                    <a:pt x="112" y="555"/>
                  </a:lnTo>
                  <a:lnTo>
                    <a:pt x="1" y="703"/>
                  </a:lnTo>
                  <a:lnTo>
                    <a:pt x="1" y="740"/>
                  </a:lnTo>
                  <a:lnTo>
                    <a:pt x="75" y="740"/>
                  </a:lnTo>
                  <a:lnTo>
                    <a:pt x="75" y="703"/>
                  </a:lnTo>
                  <a:lnTo>
                    <a:pt x="149" y="629"/>
                  </a:lnTo>
                  <a:lnTo>
                    <a:pt x="259" y="629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27"/>
            <p:cNvSpPr/>
            <p:nvPr/>
          </p:nvSpPr>
          <p:spPr>
            <a:xfrm>
              <a:off x="6313560" y="3453517"/>
              <a:ext cx="57413" cy="37041"/>
            </a:xfrm>
            <a:custGeom>
              <a:rect b="b" l="l" r="r" t="t"/>
              <a:pathLst>
                <a:path extrusionOk="0" h="740" w="1147">
                  <a:moveTo>
                    <a:pt x="1147" y="0"/>
                  </a:moveTo>
                  <a:lnTo>
                    <a:pt x="185" y="629"/>
                  </a:lnTo>
                  <a:lnTo>
                    <a:pt x="75" y="629"/>
                  </a:lnTo>
                  <a:lnTo>
                    <a:pt x="1" y="703"/>
                  </a:lnTo>
                  <a:lnTo>
                    <a:pt x="1" y="740"/>
                  </a:lnTo>
                  <a:lnTo>
                    <a:pt x="75" y="740"/>
                  </a:lnTo>
                  <a:lnTo>
                    <a:pt x="185" y="666"/>
                  </a:lnTo>
                  <a:lnTo>
                    <a:pt x="1147" y="74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27"/>
            <p:cNvSpPr/>
            <p:nvPr/>
          </p:nvSpPr>
          <p:spPr>
            <a:xfrm>
              <a:off x="6406112" y="3433145"/>
              <a:ext cx="1902" cy="1902"/>
            </a:xfrm>
            <a:custGeom>
              <a:rect b="b" l="l" r="r" t="t"/>
              <a:pathLst>
                <a:path extrusionOk="0" h="38" w="38">
                  <a:moveTo>
                    <a:pt x="0" y="1"/>
                  </a:moveTo>
                  <a:lnTo>
                    <a:pt x="0" y="37"/>
                  </a:lnTo>
                  <a:cubicBezTo>
                    <a:pt x="37" y="37"/>
                    <a:pt x="37" y="1"/>
                    <a:pt x="37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27"/>
            <p:cNvSpPr/>
            <p:nvPr/>
          </p:nvSpPr>
          <p:spPr>
            <a:xfrm>
              <a:off x="6383888" y="3433145"/>
              <a:ext cx="22274" cy="14866"/>
            </a:xfrm>
            <a:custGeom>
              <a:rect b="b" l="l" r="r" t="t"/>
              <a:pathLst>
                <a:path extrusionOk="0" h="297" w="445">
                  <a:moveTo>
                    <a:pt x="370" y="1"/>
                  </a:moveTo>
                  <a:lnTo>
                    <a:pt x="1" y="222"/>
                  </a:lnTo>
                  <a:cubicBezTo>
                    <a:pt x="1" y="222"/>
                    <a:pt x="1" y="296"/>
                    <a:pt x="74" y="296"/>
                  </a:cubicBezTo>
                  <a:lnTo>
                    <a:pt x="444" y="37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27"/>
            <p:cNvSpPr/>
            <p:nvPr/>
          </p:nvSpPr>
          <p:spPr>
            <a:xfrm>
              <a:off x="6406112" y="3440553"/>
              <a:ext cx="1902" cy="1902"/>
            </a:xfrm>
            <a:custGeom>
              <a:rect b="b" l="l" r="r" t="t"/>
              <a:pathLst>
                <a:path extrusionOk="0" h="38" w="38">
                  <a:moveTo>
                    <a:pt x="37" y="0"/>
                  </a:moveTo>
                  <a:lnTo>
                    <a:pt x="0" y="37"/>
                  </a:lnTo>
                  <a:cubicBezTo>
                    <a:pt x="37" y="37"/>
                    <a:pt x="37" y="0"/>
                    <a:pt x="37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27"/>
            <p:cNvSpPr/>
            <p:nvPr/>
          </p:nvSpPr>
          <p:spPr>
            <a:xfrm>
              <a:off x="6383888" y="3440553"/>
              <a:ext cx="24127" cy="13014"/>
            </a:xfrm>
            <a:custGeom>
              <a:rect b="b" l="l" r="r" t="t"/>
              <a:pathLst>
                <a:path extrusionOk="0" h="260" w="482">
                  <a:moveTo>
                    <a:pt x="481" y="0"/>
                  </a:moveTo>
                  <a:lnTo>
                    <a:pt x="111" y="222"/>
                  </a:lnTo>
                  <a:cubicBezTo>
                    <a:pt x="1" y="222"/>
                    <a:pt x="1" y="222"/>
                    <a:pt x="74" y="259"/>
                  </a:cubicBezTo>
                  <a:lnTo>
                    <a:pt x="444" y="37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27"/>
            <p:cNvSpPr/>
            <p:nvPr/>
          </p:nvSpPr>
          <p:spPr>
            <a:xfrm>
              <a:off x="6380183" y="3429891"/>
              <a:ext cx="20422" cy="14416"/>
            </a:xfrm>
            <a:custGeom>
              <a:rect b="b" l="l" r="r" t="t"/>
              <a:pathLst>
                <a:path extrusionOk="0" h="288" w="408">
                  <a:moveTo>
                    <a:pt x="375" y="1"/>
                  </a:moveTo>
                  <a:cubicBezTo>
                    <a:pt x="370" y="1"/>
                    <a:pt x="370" y="10"/>
                    <a:pt x="370" y="29"/>
                  </a:cubicBezTo>
                  <a:lnTo>
                    <a:pt x="1" y="250"/>
                  </a:lnTo>
                  <a:lnTo>
                    <a:pt x="1" y="287"/>
                  </a:lnTo>
                  <a:lnTo>
                    <a:pt x="370" y="66"/>
                  </a:lnTo>
                  <a:cubicBezTo>
                    <a:pt x="370" y="29"/>
                    <a:pt x="407" y="29"/>
                    <a:pt x="407" y="29"/>
                  </a:cubicBezTo>
                  <a:cubicBezTo>
                    <a:pt x="389" y="10"/>
                    <a:pt x="380" y="1"/>
                    <a:pt x="375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27"/>
            <p:cNvSpPr/>
            <p:nvPr/>
          </p:nvSpPr>
          <p:spPr>
            <a:xfrm>
              <a:off x="6382036" y="3431293"/>
              <a:ext cx="18570" cy="11162"/>
            </a:xfrm>
            <a:custGeom>
              <a:rect b="b" l="l" r="r" t="t"/>
              <a:pathLst>
                <a:path extrusionOk="0" h="223" w="371">
                  <a:moveTo>
                    <a:pt x="333" y="1"/>
                  </a:moveTo>
                  <a:lnTo>
                    <a:pt x="1" y="222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27"/>
            <p:cNvSpPr/>
            <p:nvPr/>
          </p:nvSpPr>
          <p:spPr>
            <a:xfrm>
              <a:off x="6332081" y="3472488"/>
              <a:ext cx="74081" cy="43047"/>
            </a:xfrm>
            <a:custGeom>
              <a:rect b="b" l="l" r="r" t="t"/>
              <a:pathLst>
                <a:path extrusionOk="0" h="860" w="1480">
                  <a:moveTo>
                    <a:pt x="1271" y="0"/>
                  </a:moveTo>
                  <a:cubicBezTo>
                    <a:pt x="1220" y="0"/>
                    <a:pt x="1165" y="9"/>
                    <a:pt x="1109" y="28"/>
                  </a:cubicBezTo>
                  <a:lnTo>
                    <a:pt x="37" y="656"/>
                  </a:lnTo>
                  <a:cubicBezTo>
                    <a:pt x="0" y="693"/>
                    <a:pt x="0" y="730"/>
                    <a:pt x="37" y="804"/>
                  </a:cubicBezTo>
                  <a:cubicBezTo>
                    <a:pt x="74" y="841"/>
                    <a:pt x="130" y="860"/>
                    <a:pt x="190" y="860"/>
                  </a:cubicBezTo>
                  <a:cubicBezTo>
                    <a:pt x="250" y="860"/>
                    <a:pt x="315" y="841"/>
                    <a:pt x="370" y="804"/>
                  </a:cubicBezTo>
                  <a:lnTo>
                    <a:pt x="1405" y="176"/>
                  </a:lnTo>
                  <a:cubicBezTo>
                    <a:pt x="1479" y="139"/>
                    <a:pt x="1479" y="102"/>
                    <a:pt x="1405" y="28"/>
                  </a:cubicBezTo>
                  <a:cubicBezTo>
                    <a:pt x="1368" y="9"/>
                    <a:pt x="1322" y="0"/>
                    <a:pt x="12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27"/>
            <p:cNvSpPr/>
            <p:nvPr/>
          </p:nvSpPr>
          <p:spPr>
            <a:xfrm>
              <a:off x="6398704" y="3470135"/>
              <a:ext cx="1902" cy="1902"/>
            </a:xfrm>
            <a:custGeom>
              <a:rect b="b" l="l" r="r" t="t"/>
              <a:pathLst>
                <a:path extrusionOk="0" h="38" w="38">
                  <a:moveTo>
                    <a:pt x="37" y="1"/>
                  </a:moveTo>
                  <a:lnTo>
                    <a:pt x="0" y="38"/>
                  </a:lnTo>
                  <a:cubicBezTo>
                    <a:pt x="0" y="38"/>
                    <a:pt x="37" y="38"/>
                    <a:pt x="37" y="1"/>
                  </a:cubicBez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27"/>
            <p:cNvSpPr/>
            <p:nvPr/>
          </p:nvSpPr>
          <p:spPr>
            <a:xfrm>
              <a:off x="6393148" y="3468283"/>
              <a:ext cx="7458" cy="9310"/>
            </a:xfrm>
            <a:custGeom>
              <a:rect b="b" l="l" r="r" t="t"/>
              <a:pathLst>
                <a:path extrusionOk="0" h="186" w="149">
                  <a:moveTo>
                    <a:pt x="111" y="1"/>
                  </a:moveTo>
                  <a:lnTo>
                    <a:pt x="0" y="38"/>
                  </a:lnTo>
                  <a:lnTo>
                    <a:pt x="0" y="186"/>
                  </a:lnTo>
                  <a:lnTo>
                    <a:pt x="74" y="112"/>
                  </a:lnTo>
                  <a:lnTo>
                    <a:pt x="74" y="3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27"/>
            <p:cNvSpPr/>
            <p:nvPr/>
          </p:nvSpPr>
          <p:spPr>
            <a:xfrm>
              <a:off x="6393148" y="3468283"/>
              <a:ext cx="7458" cy="9310"/>
            </a:xfrm>
            <a:custGeom>
              <a:rect b="b" l="l" r="r" t="t"/>
              <a:pathLst>
                <a:path extrusionOk="0" h="186" w="149">
                  <a:moveTo>
                    <a:pt x="111" y="1"/>
                  </a:moveTo>
                  <a:lnTo>
                    <a:pt x="0" y="38"/>
                  </a:lnTo>
                  <a:lnTo>
                    <a:pt x="0" y="186"/>
                  </a:lnTo>
                  <a:lnTo>
                    <a:pt x="111" y="149"/>
                  </a:lnTo>
                  <a:cubicBezTo>
                    <a:pt x="148" y="149"/>
                    <a:pt x="148" y="75"/>
                    <a:pt x="148" y="38"/>
                  </a:cubicBezTo>
                  <a:lnTo>
                    <a:pt x="148" y="38"/>
                  </a:lnTo>
                  <a:cubicBezTo>
                    <a:pt x="148" y="75"/>
                    <a:pt x="111" y="75"/>
                    <a:pt x="111" y="75"/>
                  </a:cubicBezTo>
                  <a:lnTo>
                    <a:pt x="148" y="38"/>
                  </a:lnTo>
                  <a:lnTo>
                    <a:pt x="148" y="38"/>
                  </a:lnTo>
                  <a:cubicBezTo>
                    <a:pt x="148" y="38"/>
                    <a:pt x="148" y="38"/>
                    <a:pt x="148" y="38"/>
                  </a:cubicBezTo>
                  <a:cubicBezTo>
                    <a:pt x="148" y="1"/>
                    <a:pt x="111" y="1"/>
                    <a:pt x="111" y="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27"/>
            <p:cNvSpPr/>
            <p:nvPr/>
          </p:nvSpPr>
          <p:spPr>
            <a:xfrm>
              <a:off x="6400556" y="3468283"/>
              <a:ext cx="50" cy="5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27"/>
            <p:cNvSpPr/>
            <p:nvPr/>
          </p:nvSpPr>
          <p:spPr>
            <a:xfrm>
              <a:off x="6363515" y="3469385"/>
              <a:ext cx="35239" cy="26729"/>
            </a:xfrm>
            <a:custGeom>
              <a:rect b="b" l="l" r="r" t="t"/>
              <a:pathLst>
                <a:path extrusionOk="0" h="534" w="704">
                  <a:moveTo>
                    <a:pt x="496" y="1"/>
                  </a:moveTo>
                  <a:cubicBezTo>
                    <a:pt x="469" y="1"/>
                    <a:pt x="440" y="5"/>
                    <a:pt x="408" y="16"/>
                  </a:cubicBezTo>
                  <a:lnTo>
                    <a:pt x="1" y="238"/>
                  </a:lnTo>
                  <a:lnTo>
                    <a:pt x="186" y="534"/>
                  </a:lnTo>
                  <a:lnTo>
                    <a:pt x="592" y="312"/>
                  </a:lnTo>
                  <a:cubicBezTo>
                    <a:pt x="666" y="238"/>
                    <a:pt x="703" y="164"/>
                    <a:pt x="666" y="53"/>
                  </a:cubicBezTo>
                  <a:cubicBezTo>
                    <a:pt x="614" y="27"/>
                    <a:pt x="562" y="1"/>
                    <a:pt x="496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27"/>
            <p:cNvSpPr/>
            <p:nvPr/>
          </p:nvSpPr>
          <p:spPr>
            <a:xfrm>
              <a:off x="6363515" y="3480547"/>
              <a:ext cx="9310" cy="14816"/>
            </a:xfrm>
            <a:custGeom>
              <a:rect b="b" l="l" r="r" t="t"/>
              <a:pathLst>
                <a:path extrusionOk="0" h="296" w="186">
                  <a:moveTo>
                    <a:pt x="60" y="0"/>
                  </a:moveTo>
                  <a:cubicBezTo>
                    <a:pt x="21" y="0"/>
                    <a:pt x="1" y="35"/>
                    <a:pt x="1" y="89"/>
                  </a:cubicBezTo>
                  <a:cubicBezTo>
                    <a:pt x="1" y="163"/>
                    <a:pt x="38" y="200"/>
                    <a:pt x="112" y="274"/>
                  </a:cubicBezTo>
                  <a:cubicBezTo>
                    <a:pt x="125" y="287"/>
                    <a:pt x="139" y="296"/>
                    <a:pt x="151" y="296"/>
                  </a:cubicBezTo>
                  <a:cubicBezTo>
                    <a:pt x="171" y="296"/>
                    <a:pt x="186" y="270"/>
                    <a:pt x="186" y="200"/>
                  </a:cubicBezTo>
                  <a:cubicBezTo>
                    <a:pt x="186" y="126"/>
                    <a:pt x="149" y="89"/>
                    <a:pt x="112" y="15"/>
                  </a:cubicBezTo>
                  <a:cubicBezTo>
                    <a:pt x="92" y="5"/>
                    <a:pt x="75" y="0"/>
                    <a:pt x="60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27"/>
            <p:cNvSpPr/>
            <p:nvPr/>
          </p:nvSpPr>
          <p:spPr>
            <a:xfrm>
              <a:off x="6359811" y="3481248"/>
              <a:ext cx="11162" cy="16718"/>
            </a:xfrm>
            <a:custGeom>
              <a:rect b="b" l="l" r="r" t="t"/>
              <a:pathLst>
                <a:path extrusionOk="0" h="334" w="223">
                  <a:moveTo>
                    <a:pt x="38" y="1"/>
                  </a:moveTo>
                  <a:lnTo>
                    <a:pt x="1" y="75"/>
                  </a:lnTo>
                  <a:lnTo>
                    <a:pt x="75" y="333"/>
                  </a:lnTo>
                  <a:lnTo>
                    <a:pt x="186" y="297"/>
                  </a:lnTo>
                  <a:cubicBezTo>
                    <a:pt x="223" y="260"/>
                    <a:pt x="223" y="260"/>
                    <a:pt x="223" y="186"/>
                  </a:cubicBezTo>
                  <a:cubicBezTo>
                    <a:pt x="223" y="149"/>
                    <a:pt x="186" y="75"/>
                    <a:pt x="11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27"/>
            <p:cNvSpPr/>
            <p:nvPr/>
          </p:nvSpPr>
          <p:spPr>
            <a:xfrm>
              <a:off x="6359811" y="3483400"/>
              <a:ext cx="9310" cy="14716"/>
            </a:xfrm>
            <a:custGeom>
              <a:rect b="b" l="l" r="r" t="t"/>
              <a:pathLst>
                <a:path extrusionOk="0" h="294" w="186">
                  <a:moveTo>
                    <a:pt x="42" y="0"/>
                  </a:moveTo>
                  <a:cubicBezTo>
                    <a:pt x="18" y="0"/>
                    <a:pt x="1" y="43"/>
                    <a:pt x="1" y="69"/>
                  </a:cubicBezTo>
                  <a:cubicBezTo>
                    <a:pt x="1" y="143"/>
                    <a:pt x="38" y="217"/>
                    <a:pt x="75" y="254"/>
                  </a:cubicBezTo>
                  <a:cubicBezTo>
                    <a:pt x="89" y="282"/>
                    <a:pt x="108" y="294"/>
                    <a:pt x="127" y="294"/>
                  </a:cubicBezTo>
                  <a:cubicBezTo>
                    <a:pt x="157" y="294"/>
                    <a:pt x="186" y="262"/>
                    <a:pt x="186" y="217"/>
                  </a:cubicBezTo>
                  <a:cubicBezTo>
                    <a:pt x="186" y="106"/>
                    <a:pt x="112" y="69"/>
                    <a:pt x="75" y="32"/>
                  </a:cubicBezTo>
                  <a:cubicBezTo>
                    <a:pt x="63" y="9"/>
                    <a:pt x="52" y="0"/>
                    <a:pt x="42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27"/>
            <p:cNvSpPr/>
            <p:nvPr/>
          </p:nvSpPr>
          <p:spPr>
            <a:xfrm>
              <a:off x="6389444" y="3475692"/>
              <a:ext cx="1902" cy="1902"/>
            </a:xfrm>
            <a:custGeom>
              <a:rect b="b" l="l" r="r" t="t"/>
              <a:pathLst>
                <a:path extrusionOk="0" h="38" w="38">
                  <a:moveTo>
                    <a:pt x="0" y="38"/>
                  </a:moveTo>
                  <a:lnTo>
                    <a:pt x="0" y="38"/>
                  </a:lnTo>
                  <a:cubicBezTo>
                    <a:pt x="37" y="38"/>
                    <a:pt x="37" y="1"/>
                    <a:pt x="0" y="38"/>
                  </a:cubicBezTo>
                  <a:lnTo>
                    <a:pt x="0" y="38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38"/>
                  </a:lnTo>
                  <a:lnTo>
                    <a:pt x="0" y="38"/>
                  </a:lnTo>
                  <a:cubicBezTo>
                    <a:pt x="37" y="1"/>
                    <a:pt x="37" y="38"/>
                    <a:pt x="0" y="38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27"/>
            <p:cNvSpPr/>
            <p:nvPr/>
          </p:nvSpPr>
          <p:spPr>
            <a:xfrm>
              <a:off x="6374627" y="3475692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259" y="1"/>
                  </a:moveTo>
                  <a:lnTo>
                    <a:pt x="1" y="112"/>
                  </a:lnTo>
                  <a:cubicBezTo>
                    <a:pt x="1" y="112"/>
                    <a:pt x="1" y="186"/>
                    <a:pt x="75" y="186"/>
                  </a:cubicBezTo>
                  <a:lnTo>
                    <a:pt x="296" y="38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27"/>
            <p:cNvSpPr/>
            <p:nvPr/>
          </p:nvSpPr>
          <p:spPr>
            <a:xfrm>
              <a:off x="6378331" y="3481248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296" y="1"/>
                  </a:moveTo>
                  <a:lnTo>
                    <a:pt x="259" y="75"/>
                  </a:lnTo>
                  <a:lnTo>
                    <a:pt x="1" y="186"/>
                  </a:lnTo>
                  <a:lnTo>
                    <a:pt x="296" y="7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27"/>
            <p:cNvSpPr/>
            <p:nvPr/>
          </p:nvSpPr>
          <p:spPr>
            <a:xfrm>
              <a:off x="6376479" y="3481248"/>
              <a:ext cx="14866" cy="9310"/>
            </a:xfrm>
            <a:custGeom>
              <a:rect b="b" l="l" r="r" t="t"/>
              <a:pathLst>
                <a:path extrusionOk="0" h="186" w="297">
                  <a:moveTo>
                    <a:pt x="10" y="158"/>
                  </a:moveTo>
                  <a:cubicBezTo>
                    <a:pt x="1" y="158"/>
                    <a:pt x="1" y="167"/>
                    <a:pt x="38" y="186"/>
                  </a:cubicBezTo>
                  <a:cubicBezTo>
                    <a:pt x="38" y="167"/>
                    <a:pt x="19" y="158"/>
                    <a:pt x="10" y="158"/>
                  </a:cubicBezTo>
                  <a:close/>
                  <a:moveTo>
                    <a:pt x="296" y="1"/>
                  </a:moveTo>
                  <a:lnTo>
                    <a:pt x="38" y="186"/>
                  </a:lnTo>
                  <a:lnTo>
                    <a:pt x="296" y="7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27"/>
            <p:cNvSpPr/>
            <p:nvPr/>
          </p:nvSpPr>
          <p:spPr>
            <a:xfrm>
              <a:off x="6370923" y="3471987"/>
              <a:ext cx="16718" cy="9310"/>
            </a:xfrm>
            <a:custGeom>
              <a:rect b="b" l="l" r="r" t="t"/>
              <a:pathLst>
                <a:path extrusionOk="0" h="186" w="334">
                  <a:moveTo>
                    <a:pt x="260" y="1"/>
                  </a:moveTo>
                  <a:lnTo>
                    <a:pt x="1" y="149"/>
                  </a:lnTo>
                  <a:lnTo>
                    <a:pt x="1" y="186"/>
                  </a:lnTo>
                  <a:lnTo>
                    <a:pt x="260" y="75"/>
                  </a:lnTo>
                  <a:cubicBezTo>
                    <a:pt x="260" y="1"/>
                    <a:pt x="260" y="1"/>
                    <a:pt x="333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27"/>
            <p:cNvSpPr/>
            <p:nvPr/>
          </p:nvSpPr>
          <p:spPr>
            <a:xfrm>
              <a:off x="6372775" y="3471987"/>
              <a:ext cx="11162" cy="7458"/>
            </a:xfrm>
            <a:custGeom>
              <a:rect b="b" l="l" r="r" t="t"/>
              <a:pathLst>
                <a:path extrusionOk="0" h="149" w="223">
                  <a:moveTo>
                    <a:pt x="186" y="1"/>
                  </a:moveTo>
                  <a:lnTo>
                    <a:pt x="1" y="149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27"/>
            <p:cNvSpPr/>
            <p:nvPr/>
          </p:nvSpPr>
          <p:spPr>
            <a:xfrm>
              <a:off x="6335785" y="3488656"/>
              <a:ext cx="27781" cy="16718"/>
            </a:xfrm>
            <a:custGeom>
              <a:rect b="b" l="l" r="r" t="t"/>
              <a:pathLst>
                <a:path extrusionOk="0" h="334" w="555">
                  <a:moveTo>
                    <a:pt x="518" y="1"/>
                  </a:moveTo>
                  <a:lnTo>
                    <a:pt x="222" y="185"/>
                  </a:lnTo>
                  <a:lnTo>
                    <a:pt x="555" y="38"/>
                  </a:lnTo>
                  <a:lnTo>
                    <a:pt x="518" y="1"/>
                  </a:lnTo>
                  <a:close/>
                  <a:moveTo>
                    <a:pt x="111" y="185"/>
                  </a:moveTo>
                  <a:lnTo>
                    <a:pt x="0" y="333"/>
                  </a:lnTo>
                  <a:lnTo>
                    <a:pt x="0" y="333"/>
                  </a:lnTo>
                  <a:lnTo>
                    <a:pt x="148" y="185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27"/>
            <p:cNvSpPr/>
            <p:nvPr/>
          </p:nvSpPr>
          <p:spPr>
            <a:xfrm>
              <a:off x="6335785" y="3490508"/>
              <a:ext cx="27781" cy="18570"/>
            </a:xfrm>
            <a:custGeom>
              <a:rect b="b" l="l" r="r" t="t"/>
              <a:pathLst>
                <a:path extrusionOk="0" h="371" w="555">
                  <a:moveTo>
                    <a:pt x="555" y="1"/>
                  </a:moveTo>
                  <a:lnTo>
                    <a:pt x="222" y="148"/>
                  </a:lnTo>
                  <a:lnTo>
                    <a:pt x="148" y="148"/>
                  </a:lnTo>
                  <a:lnTo>
                    <a:pt x="0" y="296"/>
                  </a:lnTo>
                  <a:lnTo>
                    <a:pt x="0" y="370"/>
                  </a:lnTo>
                  <a:lnTo>
                    <a:pt x="148" y="333"/>
                  </a:lnTo>
                  <a:lnTo>
                    <a:pt x="222" y="185"/>
                  </a:lnTo>
                  <a:lnTo>
                    <a:pt x="555" y="75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27"/>
            <p:cNvSpPr/>
            <p:nvPr/>
          </p:nvSpPr>
          <p:spPr>
            <a:xfrm>
              <a:off x="6245085" y="3400309"/>
              <a:ext cx="92602" cy="49104"/>
            </a:xfrm>
            <a:custGeom>
              <a:rect b="b" l="l" r="r" t="t"/>
              <a:pathLst>
                <a:path extrusionOk="0" h="981" w="1850">
                  <a:moveTo>
                    <a:pt x="943" y="0"/>
                  </a:moveTo>
                  <a:cubicBezTo>
                    <a:pt x="722" y="0"/>
                    <a:pt x="500" y="47"/>
                    <a:pt x="333" y="139"/>
                  </a:cubicBezTo>
                  <a:cubicBezTo>
                    <a:pt x="1" y="324"/>
                    <a:pt x="1" y="657"/>
                    <a:pt x="333" y="841"/>
                  </a:cubicBezTo>
                  <a:cubicBezTo>
                    <a:pt x="500" y="934"/>
                    <a:pt x="722" y="980"/>
                    <a:pt x="943" y="980"/>
                  </a:cubicBezTo>
                  <a:cubicBezTo>
                    <a:pt x="1165" y="980"/>
                    <a:pt x="1387" y="934"/>
                    <a:pt x="1553" y="841"/>
                  </a:cubicBezTo>
                  <a:cubicBezTo>
                    <a:pt x="1849" y="657"/>
                    <a:pt x="1849" y="324"/>
                    <a:pt x="1553" y="139"/>
                  </a:cubicBezTo>
                  <a:cubicBezTo>
                    <a:pt x="1387" y="47"/>
                    <a:pt x="1165" y="0"/>
                    <a:pt x="9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27"/>
            <p:cNvSpPr/>
            <p:nvPr/>
          </p:nvSpPr>
          <p:spPr>
            <a:xfrm>
              <a:off x="6278422" y="3406766"/>
              <a:ext cx="27781" cy="15317"/>
            </a:xfrm>
            <a:custGeom>
              <a:rect b="b" l="l" r="r" t="t"/>
              <a:pathLst>
                <a:path extrusionOk="0" h="306" w="555">
                  <a:moveTo>
                    <a:pt x="277" y="1"/>
                  </a:moveTo>
                  <a:cubicBezTo>
                    <a:pt x="185" y="1"/>
                    <a:pt x="93" y="28"/>
                    <a:pt x="37" y="84"/>
                  </a:cubicBezTo>
                  <a:cubicBezTo>
                    <a:pt x="0" y="121"/>
                    <a:pt x="0" y="195"/>
                    <a:pt x="37" y="269"/>
                  </a:cubicBezTo>
                  <a:lnTo>
                    <a:pt x="74" y="306"/>
                  </a:lnTo>
                  <a:cubicBezTo>
                    <a:pt x="130" y="287"/>
                    <a:pt x="204" y="278"/>
                    <a:pt x="282" y="278"/>
                  </a:cubicBezTo>
                  <a:cubicBezTo>
                    <a:pt x="361" y="278"/>
                    <a:pt x="444" y="287"/>
                    <a:pt x="518" y="306"/>
                  </a:cubicBezTo>
                  <a:lnTo>
                    <a:pt x="555" y="269"/>
                  </a:lnTo>
                  <a:cubicBezTo>
                    <a:pt x="555" y="158"/>
                    <a:pt x="555" y="121"/>
                    <a:pt x="518" y="84"/>
                  </a:cubicBezTo>
                  <a:cubicBezTo>
                    <a:pt x="462" y="28"/>
                    <a:pt x="370" y="1"/>
                    <a:pt x="277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27"/>
            <p:cNvSpPr/>
            <p:nvPr/>
          </p:nvSpPr>
          <p:spPr>
            <a:xfrm>
              <a:off x="6252493" y="3392450"/>
              <a:ext cx="75933" cy="42597"/>
            </a:xfrm>
            <a:custGeom>
              <a:rect b="b" l="l" r="r" t="t"/>
              <a:pathLst>
                <a:path extrusionOk="0" h="851" w="1517">
                  <a:moveTo>
                    <a:pt x="795" y="240"/>
                  </a:moveTo>
                  <a:cubicBezTo>
                    <a:pt x="888" y="240"/>
                    <a:pt x="980" y="259"/>
                    <a:pt x="1036" y="296"/>
                  </a:cubicBezTo>
                  <a:cubicBezTo>
                    <a:pt x="1073" y="407"/>
                    <a:pt x="1073" y="444"/>
                    <a:pt x="1036" y="555"/>
                  </a:cubicBezTo>
                  <a:cubicBezTo>
                    <a:pt x="962" y="592"/>
                    <a:pt x="879" y="610"/>
                    <a:pt x="800" y="610"/>
                  </a:cubicBezTo>
                  <a:cubicBezTo>
                    <a:pt x="722" y="610"/>
                    <a:pt x="648" y="592"/>
                    <a:pt x="592" y="555"/>
                  </a:cubicBezTo>
                  <a:lnTo>
                    <a:pt x="555" y="481"/>
                  </a:lnTo>
                  <a:cubicBezTo>
                    <a:pt x="518" y="444"/>
                    <a:pt x="518" y="370"/>
                    <a:pt x="555" y="296"/>
                  </a:cubicBezTo>
                  <a:cubicBezTo>
                    <a:pt x="611" y="259"/>
                    <a:pt x="703" y="240"/>
                    <a:pt x="795" y="240"/>
                  </a:cubicBezTo>
                  <a:close/>
                  <a:moveTo>
                    <a:pt x="592" y="0"/>
                  </a:moveTo>
                  <a:lnTo>
                    <a:pt x="592" y="111"/>
                  </a:lnTo>
                  <a:cubicBezTo>
                    <a:pt x="592" y="111"/>
                    <a:pt x="555" y="111"/>
                    <a:pt x="518" y="185"/>
                  </a:cubicBezTo>
                  <a:lnTo>
                    <a:pt x="333" y="74"/>
                  </a:lnTo>
                  <a:lnTo>
                    <a:pt x="148" y="185"/>
                  </a:lnTo>
                  <a:lnTo>
                    <a:pt x="333" y="259"/>
                  </a:lnTo>
                  <a:cubicBezTo>
                    <a:pt x="296" y="296"/>
                    <a:pt x="296" y="296"/>
                    <a:pt x="296" y="333"/>
                  </a:cubicBezTo>
                  <a:lnTo>
                    <a:pt x="1" y="333"/>
                  </a:lnTo>
                  <a:lnTo>
                    <a:pt x="1" y="481"/>
                  </a:lnTo>
                  <a:lnTo>
                    <a:pt x="296" y="481"/>
                  </a:lnTo>
                  <a:lnTo>
                    <a:pt x="296" y="518"/>
                  </a:lnTo>
                  <a:lnTo>
                    <a:pt x="333" y="592"/>
                  </a:lnTo>
                  <a:lnTo>
                    <a:pt x="148" y="666"/>
                  </a:lnTo>
                  <a:lnTo>
                    <a:pt x="296" y="777"/>
                  </a:lnTo>
                  <a:lnTo>
                    <a:pt x="481" y="666"/>
                  </a:lnTo>
                  <a:lnTo>
                    <a:pt x="518" y="666"/>
                  </a:lnTo>
                  <a:cubicBezTo>
                    <a:pt x="555" y="666"/>
                    <a:pt x="592" y="666"/>
                    <a:pt x="666" y="703"/>
                  </a:cubicBezTo>
                  <a:lnTo>
                    <a:pt x="666" y="777"/>
                  </a:lnTo>
                  <a:lnTo>
                    <a:pt x="666" y="850"/>
                  </a:lnTo>
                  <a:lnTo>
                    <a:pt x="888" y="850"/>
                  </a:lnTo>
                  <a:lnTo>
                    <a:pt x="888" y="777"/>
                  </a:lnTo>
                  <a:lnTo>
                    <a:pt x="888" y="703"/>
                  </a:lnTo>
                  <a:cubicBezTo>
                    <a:pt x="925" y="703"/>
                    <a:pt x="962" y="703"/>
                    <a:pt x="1036" y="666"/>
                  </a:cubicBezTo>
                  <a:lnTo>
                    <a:pt x="1073" y="666"/>
                  </a:lnTo>
                  <a:lnTo>
                    <a:pt x="1258" y="777"/>
                  </a:lnTo>
                  <a:lnTo>
                    <a:pt x="1405" y="666"/>
                  </a:lnTo>
                  <a:lnTo>
                    <a:pt x="1221" y="592"/>
                  </a:lnTo>
                  <a:lnTo>
                    <a:pt x="1258" y="518"/>
                  </a:lnTo>
                  <a:lnTo>
                    <a:pt x="1258" y="481"/>
                  </a:lnTo>
                  <a:lnTo>
                    <a:pt x="1516" y="481"/>
                  </a:lnTo>
                  <a:lnTo>
                    <a:pt x="1516" y="333"/>
                  </a:lnTo>
                  <a:lnTo>
                    <a:pt x="1258" y="333"/>
                  </a:lnTo>
                  <a:cubicBezTo>
                    <a:pt x="1258" y="296"/>
                    <a:pt x="1221" y="296"/>
                    <a:pt x="1221" y="259"/>
                  </a:cubicBezTo>
                  <a:lnTo>
                    <a:pt x="1405" y="185"/>
                  </a:lnTo>
                  <a:lnTo>
                    <a:pt x="1221" y="74"/>
                  </a:lnTo>
                  <a:lnTo>
                    <a:pt x="1036" y="185"/>
                  </a:lnTo>
                  <a:cubicBezTo>
                    <a:pt x="962" y="185"/>
                    <a:pt x="925" y="111"/>
                    <a:pt x="851" y="11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27"/>
            <p:cNvSpPr/>
            <p:nvPr/>
          </p:nvSpPr>
          <p:spPr>
            <a:xfrm>
              <a:off x="6259902" y="3429441"/>
              <a:ext cx="9310" cy="13014"/>
            </a:xfrm>
            <a:custGeom>
              <a:rect b="b" l="l" r="r" t="t"/>
              <a:pathLst>
                <a:path extrusionOk="0" h="260" w="186">
                  <a:moveTo>
                    <a:pt x="0" y="1"/>
                  </a:moveTo>
                  <a:lnTo>
                    <a:pt x="0" y="185"/>
                  </a:lnTo>
                  <a:lnTo>
                    <a:pt x="185" y="259"/>
                  </a:lnTo>
                  <a:lnTo>
                    <a:pt x="185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27"/>
            <p:cNvSpPr/>
            <p:nvPr/>
          </p:nvSpPr>
          <p:spPr>
            <a:xfrm>
              <a:off x="6269162" y="3425737"/>
              <a:ext cx="9310" cy="16718"/>
            </a:xfrm>
            <a:custGeom>
              <a:rect b="b" l="l" r="r" t="t"/>
              <a:pathLst>
                <a:path extrusionOk="0" h="334" w="186">
                  <a:moveTo>
                    <a:pt x="185" y="1"/>
                  </a:moveTo>
                  <a:lnTo>
                    <a:pt x="0" y="149"/>
                  </a:lnTo>
                  <a:lnTo>
                    <a:pt x="0" y="333"/>
                  </a:lnTo>
                  <a:lnTo>
                    <a:pt x="185" y="259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27"/>
            <p:cNvSpPr/>
            <p:nvPr/>
          </p:nvSpPr>
          <p:spPr>
            <a:xfrm>
              <a:off x="6285830" y="3434997"/>
              <a:ext cx="11112" cy="13014"/>
            </a:xfrm>
            <a:custGeom>
              <a:rect b="b" l="l" r="r" t="t"/>
              <a:pathLst>
                <a:path extrusionOk="0" h="260" w="222">
                  <a:moveTo>
                    <a:pt x="0" y="0"/>
                  </a:moveTo>
                  <a:lnTo>
                    <a:pt x="0" y="259"/>
                  </a:lnTo>
                  <a:lnTo>
                    <a:pt x="222" y="25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27"/>
            <p:cNvSpPr/>
            <p:nvPr/>
          </p:nvSpPr>
          <p:spPr>
            <a:xfrm>
              <a:off x="6278422" y="3425737"/>
              <a:ext cx="9310" cy="14866"/>
            </a:xfrm>
            <a:custGeom>
              <a:rect b="b" l="l" r="r" t="t"/>
              <a:pathLst>
                <a:path extrusionOk="0" h="297" w="186">
                  <a:moveTo>
                    <a:pt x="0" y="1"/>
                  </a:moveTo>
                  <a:lnTo>
                    <a:pt x="0" y="259"/>
                  </a:lnTo>
                  <a:cubicBezTo>
                    <a:pt x="74" y="296"/>
                    <a:pt x="185" y="296"/>
                    <a:pt x="185" y="296"/>
                  </a:cubicBezTo>
                  <a:lnTo>
                    <a:pt x="185" y="75"/>
                  </a:lnTo>
                  <a:cubicBezTo>
                    <a:pt x="185" y="75"/>
                    <a:pt x="37" y="75"/>
                    <a:pt x="0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27"/>
            <p:cNvSpPr/>
            <p:nvPr/>
          </p:nvSpPr>
          <p:spPr>
            <a:xfrm>
              <a:off x="6252493" y="3416477"/>
              <a:ext cx="14866" cy="13014"/>
            </a:xfrm>
            <a:custGeom>
              <a:rect b="b" l="l" r="r" t="t"/>
              <a:pathLst>
                <a:path extrusionOk="0" h="260" w="297">
                  <a:moveTo>
                    <a:pt x="1" y="1"/>
                  </a:moveTo>
                  <a:lnTo>
                    <a:pt x="1" y="260"/>
                  </a:lnTo>
                  <a:lnTo>
                    <a:pt x="148" y="260"/>
                  </a:lnTo>
                  <a:lnTo>
                    <a:pt x="296" y="149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27"/>
            <p:cNvSpPr/>
            <p:nvPr/>
          </p:nvSpPr>
          <p:spPr>
            <a:xfrm>
              <a:off x="6263606" y="3416477"/>
              <a:ext cx="5606" cy="7458"/>
            </a:xfrm>
            <a:custGeom>
              <a:rect b="b" l="l" r="r" t="t"/>
              <a:pathLst>
                <a:path extrusionOk="0" h="149" w="112">
                  <a:moveTo>
                    <a:pt x="74" y="1"/>
                  </a:moveTo>
                  <a:lnTo>
                    <a:pt x="0" y="149"/>
                  </a:lnTo>
                  <a:lnTo>
                    <a:pt x="111" y="112"/>
                  </a:lnTo>
                  <a:cubicBezTo>
                    <a:pt x="74" y="75"/>
                    <a:pt x="74" y="1"/>
                    <a:pt x="74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27"/>
            <p:cNvSpPr/>
            <p:nvPr/>
          </p:nvSpPr>
          <p:spPr>
            <a:xfrm>
              <a:off x="6308004" y="3429441"/>
              <a:ext cx="7458" cy="13014"/>
            </a:xfrm>
            <a:custGeom>
              <a:rect b="b" l="l" r="r" t="t"/>
              <a:pathLst>
                <a:path extrusionOk="0" h="260" w="149">
                  <a:moveTo>
                    <a:pt x="1" y="1"/>
                  </a:moveTo>
                  <a:lnTo>
                    <a:pt x="1" y="185"/>
                  </a:lnTo>
                  <a:lnTo>
                    <a:pt x="149" y="259"/>
                  </a:lnTo>
                  <a:lnTo>
                    <a:pt x="149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27"/>
            <p:cNvSpPr/>
            <p:nvPr/>
          </p:nvSpPr>
          <p:spPr>
            <a:xfrm>
              <a:off x="6315412" y="3429441"/>
              <a:ext cx="9310" cy="13014"/>
            </a:xfrm>
            <a:custGeom>
              <a:rect b="b" l="l" r="r" t="t"/>
              <a:pathLst>
                <a:path extrusionOk="0" h="260" w="186">
                  <a:moveTo>
                    <a:pt x="185" y="1"/>
                  </a:moveTo>
                  <a:lnTo>
                    <a:pt x="1" y="75"/>
                  </a:lnTo>
                  <a:lnTo>
                    <a:pt x="1" y="259"/>
                  </a:lnTo>
                  <a:lnTo>
                    <a:pt x="185" y="1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27"/>
            <p:cNvSpPr/>
            <p:nvPr/>
          </p:nvSpPr>
          <p:spPr>
            <a:xfrm>
              <a:off x="6298744" y="3429441"/>
              <a:ext cx="9310" cy="13014"/>
            </a:xfrm>
            <a:custGeom>
              <a:rect b="b" l="l" r="r" t="t"/>
              <a:pathLst>
                <a:path extrusionOk="0" h="260" w="186">
                  <a:moveTo>
                    <a:pt x="186" y="1"/>
                  </a:moveTo>
                  <a:cubicBezTo>
                    <a:pt x="112" y="1"/>
                    <a:pt x="1" y="38"/>
                    <a:pt x="1" y="38"/>
                  </a:cubicBezTo>
                  <a:lnTo>
                    <a:pt x="1" y="259"/>
                  </a:lnTo>
                  <a:cubicBezTo>
                    <a:pt x="112" y="259"/>
                    <a:pt x="186" y="222"/>
                    <a:pt x="186" y="222"/>
                  </a:cubicBezTo>
                  <a:lnTo>
                    <a:pt x="186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27"/>
            <p:cNvSpPr/>
            <p:nvPr/>
          </p:nvSpPr>
          <p:spPr>
            <a:xfrm>
              <a:off x="6319117" y="3416477"/>
              <a:ext cx="13014" cy="13014"/>
            </a:xfrm>
            <a:custGeom>
              <a:rect b="b" l="l" r="r" t="t"/>
              <a:pathLst>
                <a:path extrusionOk="0" h="260" w="260">
                  <a:moveTo>
                    <a:pt x="1" y="1"/>
                  </a:moveTo>
                  <a:lnTo>
                    <a:pt x="1" y="149"/>
                  </a:lnTo>
                  <a:lnTo>
                    <a:pt x="111" y="260"/>
                  </a:lnTo>
                  <a:lnTo>
                    <a:pt x="259" y="26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27"/>
            <p:cNvSpPr/>
            <p:nvPr/>
          </p:nvSpPr>
          <p:spPr>
            <a:xfrm>
              <a:off x="6315412" y="3416477"/>
              <a:ext cx="3754" cy="7458"/>
            </a:xfrm>
            <a:custGeom>
              <a:rect b="b" l="l" r="r" t="t"/>
              <a:pathLst>
                <a:path extrusionOk="0" h="149" w="75">
                  <a:moveTo>
                    <a:pt x="75" y="1"/>
                  </a:moveTo>
                  <a:cubicBezTo>
                    <a:pt x="38" y="112"/>
                    <a:pt x="1" y="112"/>
                    <a:pt x="1" y="112"/>
                  </a:cubicBezTo>
                  <a:lnTo>
                    <a:pt x="75" y="149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27"/>
            <p:cNvSpPr/>
            <p:nvPr/>
          </p:nvSpPr>
          <p:spPr>
            <a:xfrm>
              <a:off x="6317265" y="3401710"/>
              <a:ext cx="7458" cy="9260"/>
            </a:xfrm>
            <a:custGeom>
              <a:rect b="b" l="l" r="r" t="t"/>
              <a:pathLst>
                <a:path extrusionOk="0" h="185" w="149">
                  <a:moveTo>
                    <a:pt x="148" y="0"/>
                  </a:moveTo>
                  <a:lnTo>
                    <a:pt x="1" y="74"/>
                  </a:lnTo>
                  <a:cubicBezTo>
                    <a:pt x="38" y="111"/>
                    <a:pt x="38" y="185"/>
                    <a:pt x="38" y="185"/>
                  </a:cubicBezTo>
                  <a:lnTo>
                    <a:pt x="148" y="185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27"/>
            <p:cNvSpPr/>
            <p:nvPr/>
          </p:nvSpPr>
          <p:spPr>
            <a:xfrm>
              <a:off x="6259902" y="3401710"/>
              <a:ext cx="9310" cy="9260"/>
            </a:xfrm>
            <a:custGeom>
              <a:rect b="b" l="l" r="r" t="t"/>
              <a:pathLst>
                <a:path extrusionOk="0" h="185" w="186">
                  <a:moveTo>
                    <a:pt x="0" y="0"/>
                  </a:moveTo>
                  <a:lnTo>
                    <a:pt x="0" y="185"/>
                  </a:lnTo>
                  <a:lnTo>
                    <a:pt x="74" y="185"/>
                  </a:lnTo>
                  <a:lnTo>
                    <a:pt x="185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27"/>
            <p:cNvSpPr/>
            <p:nvPr/>
          </p:nvSpPr>
          <p:spPr>
            <a:xfrm>
              <a:off x="6143324" y="3463228"/>
              <a:ext cx="155471" cy="82391"/>
            </a:xfrm>
            <a:custGeom>
              <a:rect b="b" l="l" r="r" t="t"/>
              <a:pathLst>
                <a:path extrusionOk="0" h="1646" w="3106">
                  <a:moveTo>
                    <a:pt x="1553" y="0"/>
                  </a:moveTo>
                  <a:cubicBezTo>
                    <a:pt x="1193" y="0"/>
                    <a:pt x="832" y="83"/>
                    <a:pt x="555" y="250"/>
                  </a:cubicBezTo>
                  <a:cubicBezTo>
                    <a:pt x="0" y="546"/>
                    <a:pt x="0" y="1063"/>
                    <a:pt x="555" y="1396"/>
                  </a:cubicBezTo>
                  <a:cubicBezTo>
                    <a:pt x="832" y="1562"/>
                    <a:pt x="1193" y="1645"/>
                    <a:pt x="1553" y="1645"/>
                  </a:cubicBezTo>
                  <a:cubicBezTo>
                    <a:pt x="1914" y="1645"/>
                    <a:pt x="2274" y="1562"/>
                    <a:pt x="2551" y="1396"/>
                  </a:cubicBezTo>
                  <a:cubicBezTo>
                    <a:pt x="3106" y="1063"/>
                    <a:pt x="3106" y="546"/>
                    <a:pt x="2551" y="250"/>
                  </a:cubicBezTo>
                  <a:cubicBezTo>
                    <a:pt x="2274" y="83"/>
                    <a:pt x="1914" y="0"/>
                    <a:pt x="15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27"/>
            <p:cNvSpPr/>
            <p:nvPr/>
          </p:nvSpPr>
          <p:spPr>
            <a:xfrm>
              <a:off x="6196983" y="3472488"/>
              <a:ext cx="48153" cy="23626"/>
            </a:xfrm>
            <a:custGeom>
              <a:rect b="b" l="l" r="r" t="t"/>
              <a:pathLst>
                <a:path extrusionOk="0" h="472" w="962">
                  <a:moveTo>
                    <a:pt x="500" y="0"/>
                  </a:moveTo>
                  <a:cubicBezTo>
                    <a:pt x="352" y="0"/>
                    <a:pt x="204" y="46"/>
                    <a:pt x="111" y="139"/>
                  </a:cubicBezTo>
                  <a:cubicBezTo>
                    <a:pt x="0" y="250"/>
                    <a:pt x="0" y="324"/>
                    <a:pt x="111" y="435"/>
                  </a:cubicBezTo>
                  <a:lnTo>
                    <a:pt x="148" y="472"/>
                  </a:lnTo>
                  <a:cubicBezTo>
                    <a:pt x="241" y="416"/>
                    <a:pt x="352" y="388"/>
                    <a:pt x="463" y="388"/>
                  </a:cubicBezTo>
                  <a:cubicBezTo>
                    <a:pt x="574" y="388"/>
                    <a:pt x="684" y="416"/>
                    <a:pt x="777" y="472"/>
                  </a:cubicBezTo>
                  <a:lnTo>
                    <a:pt x="851" y="435"/>
                  </a:lnTo>
                  <a:cubicBezTo>
                    <a:pt x="962" y="361"/>
                    <a:pt x="962" y="250"/>
                    <a:pt x="888" y="139"/>
                  </a:cubicBezTo>
                  <a:cubicBezTo>
                    <a:pt x="795" y="46"/>
                    <a:pt x="647" y="0"/>
                    <a:pt x="500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27"/>
            <p:cNvSpPr/>
            <p:nvPr/>
          </p:nvSpPr>
          <p:spPr>
            <a:xfrm>
              <a:off x="6158140" y="3451665"/>
              <a:ext cx="129592" cy="74081"/>
            </a:xfrm>
            <a:custGeom>
              <a:rect b="b" l="l" r="r" t="t"/>
              <a:pathLst>
                <a:path extrusionOk="0" h="1480" w="2589">
                  <a:moveTo>
                    <a:pt x="1288" y="430"/>
                  </a:moveTo>
                  <a:cubicBezTo>
                    <a:pt x="1444" y="430"/>
                    <a:pt x="1603" y="477"/>
                    <a:pt x="1701" y="555"/>
                  </a:cubicBezTo>
                  <a:cubicBezTo>
                    <a:pt x="1738" y="666"/>
                    <a:pt x="1738" y="777"/>
                    <a:pt x="1664" y="851"/>
                  </a:cubicBezTo>
                  <a:lnTo>
                    <a:pt x="1590" y="888"/>
                  </a:lnTo>
                  <a:cubicBezTo>
                    <a:pt x="1516" y="924"/>
                    <a:pt x="1405" y="943"/>
                    <a:pt x="1289" y="943"/>
                  </a:cubicBezTo>
                  <a:cubicBezTo>
                    <a:pt x="1174" y="943"/>
                    <a:pt x="1054" y="924"/>
                    <a:pt x="961" y="888"/>
                  </a:cubicBezTo>
                  <a:lnTo>
                    <a:pt x="924" y="851"/>
                  </a:lnTo>
                  <a:cubicBezTo>
                    <a:pt x="813" y="740"/>
                    <a:pt x="813" y="666"/>
                    <a:pt x="924" y="555"/>
                  </a:cubicBezTo>
                  <a:cubicBezTo>
                    <a:pt x="1012" y="467"/>
                    <a:pt x="1149" y="430"/>
                    <a:pt x="1288" y="430"/>
                  </a:cubicBezTo>
                  <a:close/>
                  <a:moveTo>
                    <a:pt x="1109" y="0"/>
                  </a:moveTo>
                  <a:lnTo>
                    <a:pt x="1109" y="222"/>
                  </a:lnTo>
                  <a:cubicBezTo>
                    <a:pt x="961" y="222"/>
                    <a:pt x="887" y="222"/>
                    <a:pt x="776" y="296"/>
                  </a:cubicBezTo>
                  <a:lnTo>
                    <a:pt x="444" y="111"/>
                  </a:lnTo>
                  <a:lnTo>
                    <a:pt x="185" y="296"/>
                  </a:lnTo>
                  <a:lnTo>
                    <a:pt x="518" y="481"/>
                  </a:lnTo>
                  <a:cubicBezTo>
                    <a:pt x="444" y="518"/>
                    <a:pt x="407" y="555"/>
                    <a:pt x="407" y="592"/>
                  </a:cubicBezTo>
                  <a:lnTo>
                    <a:pt x="0" y="592"/>
                  </a:lnTo>
                  <a:lnTo>
                    <a:pt x="0" y="851"/>
                  </a:lnTo>
                  <a:lnTo>
                    <a:pt x="407" y="851"/>
                  </a:lnTo>
                  <a:cubicBezTo>
                    <a:pt x="407" y="851"/>
                    <a:pt x="407" y="888"/>
                    <a:pt x="444" y="888"/>
                  </a:cubicBezTo>
                  <a:cubicBezTo>
                    <a:pt x="444" y="924"/>
                    <a:pt x="518" y="961"/>
                    <a:pt x="555" y="961"/>
                  </a:cubicBezTo>
                  <a:lnTo>
                    <a:pt x="222" y="1146"/>
                  </a:lnTo>
                  <a:lnTo>
                    <a:pt x="259" y="1146"/>
                  </a:lnTo>
                  <a:lnTo>
                    <a:pt x="518" y="1294"/>
                  </a:lnTo>
                  <a:lnTo>
                    <a:pt x="813" y="1109"/>
                  </a:lnTo>
                  <a:cubicBezTo>
                    <a:pt x="887" y="1109"/>
                    <a:pt x="887" y="1109"/>
                    <a:pt x="924" y="1146"/>
                  </a:cubicBezTo>
                  <a:cubicBezTo>
                    <a:pt x="961" y="1146"/>
                    <a:pt x="1072" y="1220"/>
                    <a:pt x="1109" y="1220"/>
                  </a:cubicBezTo>
                  <a:lnTo>
                    <a:pt x="1109" y="1294"/>
                  </a:lnTo>
                  <a:lnTo>
                    <a:pt x="1109" y="1479"/>
                  </a:lnTo>
                  <a:lnTo>
                    <a:pt x="1516" y="1479"/>
                  </a:lnTo>
                  <a:lnTo>
                    <a:pt x="1516" y="1294"/>
                  </a:lnTo>
                  <a:lnTo>
                    <a:pt x="1516" y="1220"/>
                  </a:lnTo>
                  <a:cubicBezTo>
                    <a:pt x="1553" y="1220"/>
                    <a:pt x="1664" y="1220"/>
                    <a:pt x="1701" y="1146"/>
                  </a:cubicBezTo>
                  <a:cubicBezTo>
                    <a:pt x="1738" y="1146"/>
                    <a:pt x="1738" y="1146"/>
                    <a:pt x="1775" y="1109"/>
                  </a:cubicBezTo>
                  <a:lnTo>
                    <a:pt x="2070" y="1294"/>
                  </a:lnTo>
                  <a:lnTo>
                    <a:pt x="2292" y="1146"/>
                  </a:lnTo>
                  <a:lnTo>
                    <a:pt x="2329" y="1146"/>
                  </a:lnTo>
                  <a:lnTo>
                    <a:pt x="2033" y="961"/>
                  </a:lnTo>
                  <a:lnTo>
                    <a:pt x="2107" y="888"/>
                  </a:lnTo>
                  <a:cubicBezTo>
                    <a:pt x="2107" y="888"/>
                    <a:pt x="2107" y="851"/>
                    <a:pt x="2144" y="851"/>
                  </a:cubicBezTo>
                  <a:lnTo>
                    <a:pt x="2588" y="851"/>
                  </a:lnTo>
                  <a:lnTo>
                    <a:pt x="2588" y="592"/>
                  </a:lnTo>
                  <a:lnTo>
                    <a:pt x="2181" y="592"/>
                  </a:lnTo>
                  <a:cubicBezTo>
                    <a:pt x="2181" y="555"/>
                    <a:pt x="2107" y="518"/>
                    <a:pt x="2070" y="481"/>
                  </a:cubicBezTo>
                  <a:lnTo>
                    <a:pt x="2403" y="296"/>
                  </a:lnTo>
                  <a:lnTo>
                    <a:pt x="2107" y="111"/>
                  </a:lnTo>
                  <a:lnTo>
                    <a:pt x="1812" y="296"/>
                  </a:lnTo>
                  <a:cubicBezTo>
                    <a:pt x="1701" y="222"/>
                    <a:pt x="1627" y="222"/>
                    <a:pt x="1516" y="222"/>
                  </a:cubicBezTo>
                  <a:lnTo>
                    <a:pt x="1516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27"/>
            <p:cNvSpPr/>
            <p:nvPr/>
          </p:nvSpPr>
          <p:spPr>
            <a:xfrm>
              <a:off x="6167350" y="3509028"/>
              <a:ext cx="13014" cy="27781"/>
            </a:xfrm>
            <a:custGeom>
              <a:rect b="b" l="l" r="r" t="t"/>
              <a:pathLst>
                <a:path extrusionOk="0" h="555" w="260">
                  <a:moveTo>
                    <a:pt x="1" y="0"/>
                  </a:moveTo>
                  <a:lnTo>
                    <a:pt x="1" y="370"/>
                  </a:lnTo>
                  <a:lnTo>
                    <a:pt x="260" y="555"/>
                  </a:lnTo>
                  <a:lnTo>
                    <a:pt x="260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27"/>
            <p:cNvSpPr/>
            <p:nvPr/>
          </p:nvSpPr>
          <p:spPr>
            <a:xfrm>
              <a:off x="6180314" y="3509028"/>
              <a:ext cx="16718" cy="27781"/>
            </a:xfrm>
            <a:custGeom>
              <a:rect b="b" l="l" r="r" t="t"/>
              <a:pathLst>
                <a:path extrusionOk="0" h="555" w="334">
                  <a:moveTo>
                    <a:pt x="333" y="0"/>
                  </a:moveTo>
                  <a:lnTo>
                    <a:pt x="1" y="185"/>
                  </a:lnTo>
                  <a:lnTo>
                    <a:pt x="1" y="555"/>
                  </a:lnTo>
                  <a:lnTo>
                    <a:pt x="333" y="370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27"/>
            <p:cNvSpPr/>
            <p:nvPr/>
          </p:nvSpPr>
          <p:spPr>
            <a:xfrm>
              <a:off x="6209947" y="3523844"/>
              <a:ext cx="20372" cy="18520"/>
            </a:xfrm>
            <a:custGeom>
              <a:rect b="b" l="l" r="r" t="t"/>
              <a:pathLst>
                <a:path extrusionOk="0" h="370" w="407">
                  <a:moveTo>
                    <a:pt x="0" y="0"/>
                  </a:moveTo>
                  <a:lnTo>
                    <a:pt x="0" y="370"/>
                  </a:lnTo>
                  <a:lnTo>
                    <a:pt x="407" y="370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27"/>
            <p:cNvSpPr/>
            <p:nvPr/>
          </p:nvSpPr>
          <p:spPr>
            <a:xfrm>
              <a:off x="6196983" y="3512732"/>
              <a:ext cx="14866" cy="20372"/>
            </a:xfrm>
            <a:custGeom>
              <a:rect b="b" l="l" r="r" t="t"/>
              <a:pathLst>
                <a:path extrusionOk="0" h="407" w="297">
                  <a:moveTo>
                    <a:pt x="0" y="0"/>
                  </a:moveTo>
                  <a:lnTo>
                    <a:pt x="0" y="370"/>
                  </a:lnTo>
                  <a:cubicBezTo>
                    <a:pt x="148" y="407"/>
                    <a:pt x="296" y="407"/>
                    <a:pt x="296" y="407"/>
                  </a:cubicBezTo>
                  <a:lnTo>
                    <a:pt x="296" y="37"/>
                  </a:lnTo>
                  <a:cubicBezTo>
                    <a:pt x="296" y="37"/>
                    <a:pt x="111" y="0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27"/>
            <p:cNvSpPr/>
            <p:nvPr/>
          </p:nvSpPr>
          <p:spPr>
            <a:xfrm>
              <a:off x="6156288" y="3494212"/>
              <a:ext cx="20372" cy="18570"/>
            </a:xfrm>
            <a:custGeom>
              <a:rect b="b" l="l" r="r" t="t"/>
              <a:pathLst>
                <a:path extrusionOk="0" h="371" w="407">
                  <a:moveTo>
                    <a:pt x="0" y="1"/>
                  </a:moveTo>
                  <a:lnTo>
                    <a:pt x="0" y="370"/>
                  </a:lnTo>
                  <a:lnTo>
                    <a:pt x="222" y="370"/>
                  </a:lnTo>
                  <a:lnTo>
                    <a:pt x="222" y="296"/>
                  </a:lnTo>
                  <a:lnTo>
                    <a:pt x="407" y="222"/>
                  </a:lnTo>
                  <a:lnTo>
                    <a:pt x="407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27"/>
            <p:cNvSpPr/>
            <p:nvPr/>
          </p:nvSpPr>
          <p:spPr>
            <a:xfrm>
              <a:off x="6174758" y="3494212"/>
              <a:ext cx="5606" cy="11162"/>
            </a:xfrm>
            <a:custGeom>
              <a:rect b="b" l="l" r="r" t="t"/>
              <a:pathLst>
                <a:path extrusionOk="0" h="223" w="112">
                  <a:moveTo>
                    <a:pt x="38" y="1"/>
                  </a:moveTo>
                  <a:lnTo>
                    <a:pt x="1" y="222"/>
                  </a:lnTo>
                  <a:lnTo>
                    <a:pt x="112" y="18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27"/>
            <p:cNvSpPr/>
            <p:nvPr/>
          </p:nvSpPr>
          <p:spPr>
            <a:xfrm>
              <a:off x="6245085" y="3509028"/>
              <a:ext cx="16718" cy="27781"/>
            </a:xfrm>
            <a:custGeom>
              <a:rect b="b" l="l" r="r" t="t"/>
              <a:pathLst>
                <a:path extrusionOk="0" h="555" w="334">
                  <a:moveTo>
                    <a:pt x="1" y="0"/>
                  </a:moveTo>
                  <a:lnTo>
                    <a:pt x="1" y="370"/>
                  </a:lnTo>
                  <a:lnTo>
                    <a:pt x="333" y="555"/>
                  </a:lnTo>
                  <a:lnTo>
                    <a:pt x="333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27"/>
            <p:cNvSpPr/>
            <p:nvPr/>
          </p:nvSpPr>
          <p:spPr>
            <a:xfrm>
              <a:off x="6261754" y="3509028"/>
              <a:ext cx="14866" cy="27781"/>
            </a:xfrm>
            <a:custGeom>
              <a:rect b="b" l="l" r="r" t="t"/>
              <a:pathLst>
                <a:path extrusionOk="0" h="555" w="297">
                  <a:moveTo>
                    <a:pt x="296" y="0"/>
                  </a:moveTo>
                  <a:lnTo>
                    <a:pt x="0" y="185"/>
                  </a:lnTo>
                  <a:lnTo>
                    <a:pt x="0" y="555"/>
                  </a:lnTo>
                  <a:lnTo>
                    <a:pt x="296" y="37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27"/>
            <p:cNvSpPr/>
            <p:nvPr/>
          </p:nvSpPr>
          <p:spPr>
            <a:xfrm>
              <a:off x="6232121" y="3509028"/>
              <a:ext cx="13014" cy="22224"/>
            </a:xfrm>
            <a:custGeom>
              <a:rect b="b" l="l" r="r" t="t"/>
              <a:pathLst>
                <a:path extrusionOk="0" h="444" w="260">
                  <a:moveTo>
                    <a:pt x="260" y="0"/>
                  </a:moveTo>
                  <a:cubicBezTo>
                    <a:pt x="149" y="74"/>
                    <a:pt x="1" y="74"/>
                    <a:pt x="1" y="74"/>
                  </a:cubicBezTo>
                  <a:lnTo>
                    <a:pt x="1" y="444"/>
                  </a:lnTo>
                  <a:cubicBezTo>
                    <a:pt x="149" y="444"/>
                    <a:pt x="260" y="370"/>
                    <a:pt x="260" y="370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27"/>
            <p:cNvSpPr/>
            <p:nvPr/>
          </p:nvSpPr>
          <p:spPr>
            <a:xfrm>
              <a:off x="6267310" y="3494212"/>
              <a:ext cx="20422" cy="18570"/>
            </a:xfrm>
            <a:custGeom>
              <a:rect b="b" l="l" r="r" t="t"/>
              <a:pathLst>
                <a:path extrusionOk="0" h="371" w="408">
                  <a:moveTo>
                    <a:pt x="0" y="1"/>
                  </a:moveTo>
                  <a:lnTo>
                    <a:pt x="0" y="222"/>
                  </a:lnTo>
                  <a:lnTo>
                    <a:pt x="185" y="296"/>
                  </a:lnTo>
                  <a:lnTo>
                    <a:pt x="185" y="370"/>
                  </a:lnTo>
                  <a:lnTo>
                    <a:pt x="407" y="370"/>
                  </a:lnTo>
                  <a:lnTo>
                    <a:pt x="407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27"/>
            <p:cNvSpPr/>
            <p:nvPr/>
          </p:nvSpPr>
          <p:spPr>
            <a:xfrm>
              <a:off x="6259902" y="3494212"/>
              <a:ext cx="7458" cy="11162"/>
            </a:xfrm>
            <a:custGeom>
              <a:rect b="b" l="l" r="r" t="t"/>
              <a:pathLst>
                <a:path extrusionOk="0" h="223" w="149">
                  <a:moveTo>
                    <a:pt x="148" y="1"/>
                  </a:moveTo>
                  <a:cubicBezTo>
                    <a:pt x="74" y="74"/>
                    <a:pt x="0" y="185"/>
                    <a:pt x="0" y="185"/>
                  </a:cubicBezTo>
                  <a:lnTo>
                    <a:pt x="148" y="222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27"/>
            <p:cNvSpPr/>
            <p:nvPr/>
          </p:nvSpPr>
          <p:spPr>
            <a:xfrm>
              <a:off x="6259902" y="3466431"/>
              <a:ext cx="16718" cy="14866"/>
            </a:xfrm>
            <a:custGeom>
              <a:rect b="b" l="l" r="r" t="t"/>
              <a:pathLst>
                <a:path extrusionOk="0" h="297" w="334">
                  <a:moveTo>
                    <a:pt x="333" y="1"/>
                  </a:moveTo>
                  <a:lnTo>
                    <a:pt x="0" y="112"/>
                  </a:lnTo>
                  <a:cubicBezTo>
                    <a:pt x="74" y="223"/>
                    <a:pt x="148" y="297"/>
                    <a:pt x="148" y="297"/>
                  </a:cubicBezTo>
                  <a:lnTo>
                    <a:pt x="333" y="297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27"/>
            <p:cNvSpPr/>
            <p:nvPr/>
          </p:nvSpPr>
          <p:spPr>
            <a:xfrm>
              <a:off x="6167350" y="3466431"/>
              <a:ext cx="16718" cy="14866"/>
            </a:xfrm>
            <a:custGeom>
              <a:rect b="b" l="l" r="r" t="t"/>
              <a:pathLst>
                <a:path extrusionOk="0" h="297" w="334">
                  <a:moveTo>
                    <a:pt x="1" y="1"/>
                  </a:moveTo>
                  <a:lnTo>
                    <a:pt x="1" y="297"/>
                  </a:lnTo>
                  <a:lnTo>
                    <a:pt x="186" y="297"/>
                  </a:lnTo>
                  <a:cubicBezTo>
                    <a:pt x="186" y="297"/>
                    <a:pt x="223" y="223"/>
                    <a:pt x="334" y="1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27"/>
            <p:cNvSpPr/>
            <p:nvPr/>
          </p:nvSpPr>
          <p:spPr>
            <a:xfrm>
              <a:off x="6687370" y="2964481"/>
              <a:ext cx="75032" cy="52358"/>
            </a:xfrm>
            <a:custGeom>
              <a:rect b="b" l="l" r="r" t="t"/>
              <a:pathLst>
                <a:path extrusionOk="0" h="1046" w="1499">
                  <a:moveTo>
                    <a:pt x="754" y="0"/>
                  </a:moveTo>
                  <a:cubicBezTo>
                    <a:pt x="406" y="0"/>
                    <a:pt x="54" y="112"/>
                    <a:pt x="1" y="343"/>
                  </a:cubicBezTo>
                  <a:cubicBezTo>
                    <a:pt x="1" y="601"/>
                    <a:pt x="186" y="860"/>
                    <a:pt x="186" y="860"/>
                  </a:cubicBezTo>
                  <a:lnTo>
                    <a:pt x="962" y="1045"/>
                  </a:lnTo>
                  <a:cubicBezTo>
                    <a:pt x="962" y="1045"/>
                    <a:pt x="1480" y="491"/>
                    <a:pt x="1480" y="380"/>
                  </a:cubicBezTo>
                  <a:cubicBezTo>
                    <a:pt x="1499" y="130"/>
                    <a:pt x="1129" y="0"/>
                    <a:pt x="754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27"/>
            <p:cNvSpPr/>
            <p:nvPr/>
          </p:nvSpPr>
          <p:spPr>
            <a:xfrm>
              <a:off x="6655936" y="2891351"/>
              <a:ext cx="101812" cy="108719"/>
            </a:xfrm>
            <a:custGeom>
              <a:rect b="b" l="l" r="r" t="t"/>
              <a:pathLst>
                <a:path extrusionOk="0" h="2172" w="2034">
                  <a:moveTo>
                    <a:pt x="962" y="0"/>
                  </a:moveTo>
                  <a:cubicBezTo>
                    <a:pt x="514" y="0"/>
                    <a:pt x="74" y="66"/>
                    <a:pt x="74" y="66"/>
                  </a:cubicBezTo>
                  <a:lnTo>
                    <a:pt x="0" y="436"/>
                  </a:lnTo>
                  <a:cubicBezTo>
                    <a:pt x="0" y="471"/>
                    <a:pt x="237" y="845"/>
                    <a:pt x="355" y="845"/>
                  </a:cubicBezTo>
                  <a:cubicBezTo>
                    <a:pt x="360" y="845"/>
                    <a:pt x="365" y="844"/>
                    <a:pt x="370" y="842"/>
                  </a:cubicBezTo>
                  <a:cubicBezTo>
                    <a:pt x="592" y="879"/>
                    <a:pt x="961" y="1064"/>
                    <a:pt x="961" y="1064"/>
                  </a:cubicBezTo>
                  <a:cubicBezTo>
                    <a:pt x="961" y="1064"/>
                    <a:pt x="851" y="1730"/>
                    <a:pt x="740" y="2136"/>
                  </a:cubicBezTo>
                  <a:cubicBezTo>
                    <a:pt x="757" y="2162"/>
                    <a:pt x="835" y="2172"/>
                    <a:pt x="945" y="2172"/>
                  </a:cubicBezTo>
                  <a:cubicBezTo>
                    <a:pt x="1312" y="2172"/>
                    <a:pt x="2034" y="2062"/>
                    <a:pt x="2034" y="2062"/>
                  </a:cubicBezTo>
                  <a:cubicBezTo>
                    <a:pt x="2034" y="2062"/>
                    <a:pt x="2034" y="436"/>
                    <a:pt x="1849" y="214"/>
                  </a:cubicBezTo>
                  <a:cubicBezTo>
                    <a:pt x="1714" y="46"/>
                    <a:pt x="1335" y="0"/>
                    <a:pt x="962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27"/>
            <p:cNvSpPr/>
            <p:nvPr/>
          </p:nvSpPr>
          <p:spPr>
            <a:xfrm>
              <a:off x="6678110" y="2981600"/>
              <a:ext cx="93853" cy="175993"/>
            </a:xfrm>
            <a:custGeom>
              <a:rect b="b" l="l" r="r" t="t"/>
              <a:pathLst>
                <a:path extrusionOk="0" h="3516" w="1875">
                  <a:moveTo>
                    <a:pt x="149" y="1"/>
                  </a:moveTo>
                  <a:cubicBezTo>
                    <a:pt x="149" y="1184"/>
                    <a:pt x="149" y="1553"/>
                    <a:pt x="1" y="1997"/>
                  </a:cubicBezTo>
                  <a:cubicBezTo>
                    <a:pt x="38" y="2773"/>
                    <a:pt x="408" y="3513"/>
                    <a:pt x="666" y="3513"/>
                  </a:cubicBezTo>
                  <a:cubicBezTo>
                    <a:pt x="700" y="3515"/>
                    <a:pt x="732" y="3516"/>
                    <a:pt x="764" y="3516"/>
                  </a:cubicBezTo>
                  <a:cubicBezTo>
                    <a:pt x="1874" y="3516"/>
                    <a:pt x="1664" y="2265"/>
                    <a:pt x="1628" y="1295"/>
                  </a:cubicBezTo>
                  <a:cubicBezTo>
                    <a:pt x="1628" y="666"/>
                    <a:pt x="1591" y="112"/>
                    <a:pt x="1628" y="38"/>
                  </a:cubicBezTo>
                  <a:lnTo>
                    <a:pt x="1628" y="38"/>
                  </a:lnTo>
                  <a:cubicBezTo>
                    <a:pt x="1519" y="103"/>
                    <a:pt x="1183" y="206"/>
                    <a:pt x="834" y="206"/>
                  </a:cubicBezTo>
                  <a:cubicBezTo>
                    <a:pt x="586" y="206"/>
                    <a:pt x="333" y="154"/>
                    <a:pt x="149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27"/>
            <p:cNvSpPr/>
            <p:nvPr/>
          </p:nvSpPr>
          <p:spPr>
            <a:xfrm>
              <a:off x="6565236" y="2985304"/>
              <a:ext cx="131444" cy="123035"/>
            </a:xfrm>
            <a:custGeom>
              <a:rect b="b" l="l" r="r" t="t"/>
              <a:pathLst>
                <a:path extrusionOk="0" h="2458" w="2626">
                  <a:moveTo>
                    <a:pt x="1184" y="1"/>
                  </a:moveTo>
                  <a:lnTo>
                    <a:pt x="407" y="407"/>
                  </a:lnTo>
                  <a:cubicBezTo>
                    <a:pt x="407" y="407"/>
                    <a:pt x="75" y="444"/>
                    <a:pt x="38" y="962"/>
                  </a:cubicBezTo>
                  <a:cubicBezTo>
                    <a:pt x="1" y="1479"/>
                    <a:pt x="333" y="1664"/>
                    <a:pt x="444" y="1701"/>
                  </a:cubicBezTo>
                  <a:cubicBezTo>
                    <a:pt x="629" y="1960"/>
                    <a:pt x="518" y="2330"/>
                    <a:pt x="518" y="2330"/>
                  </a:cubicBezTo>
                  <a:cubicBezTo>
                    <a:pt x="518" y="2330"/>
                    <a:pt x="832" y="2458"/>
                    <a:pt x="1228" y="2458"/>
                  </a:cubicBezTo>
                  <a:cubicBezTo>
                    <a:pt x="1471" y="2458"/>
                    <a:pt x="1745" y="2410"/>
                    <a:pt x="1997" y="2256"/>
                  </a:cubicBezTo>
                  <a:cubicBezTo>
                    <a:pt x="2626" y="1849"/>
                    <a:pt x="2293" y="1516"/>
                    <a:pt x="2293" y="1516"/>
                  </a:cubicBezTo>
                  <a:cubicBezTo>
                    <a:pt x="2293" y="1516"/>
                    <a:pt x="1553" y="1110"/>
                    <a:pt x="1442" y="296"/>
                  </a:cubicBezTo>
                  <a:cubicBezTo>
                    <a:pt x="1332" y="185"/>
                    <a:pt x="1184" y="1"/>
                    <a:pt x="1184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27"/>
            <p:cNvSpPr/>
            <p:nvPr/>
          </p:nvSpPr>
          <p:spPr>
            <a:xfrm>
              <a:off x="6528246" y="3055131"/>
              <a:ext cx="225798" cy="337821"/>
            </a:xfrm>
            <a:custGeom>
              <a:rect b="b" l="l" r="r" t="t"/>
              <a:pathLst>
                <a:path extrusionOk="0" h="6749" w="4511">
                  <a:moveTo>
                    <a:pt x="2756" y="0"/>
                  </a:moveTo>
                  <a:cubicBezTo>
                    <a:pt x="2596" y="0"/>
                    <a:pt x="2408" y="39"/>
                    <a:pt x="2181" y="158"/>
                  </a:cubicBezTo>
                  <a:cubicBezTo>
                    <a:pt x="1738" y="454"/>
                    <a:pt x="1257" y="824"/>
                    <a:pt x="1257" y="824"/>
                  </a:cubicBezTo>
                  <a:cubicBezTo>
                    <a:pt x="1257" y="824"/>
                    <a:pt x="1146" y="1046"/>
                    <a:pt x="555" y="1415"/>
                  </a:cubicBezTo>
                  <a:cubicBezTo>
                    <a:pt x="0" y="2857"/>
                    <a:pt x="777" y="3892"/>
                    <a:pt x="1072" y="5112"/>
                  </a:cubicBezTo>
                  <a:cubicBezTo>
                    <a:pt x="1146" y="5556"/>
                    <a:pt x="1072" y="5926"/>
                    <a:pt x="1072" y="5926"/>
                  </a:cubicBezTo>
                  <a:cubicBezTo>
                    <a:pt x="1072" y="5926"/>
                    <a:pt x="1566" y="6748"/>
                    <a:pt x="2646" y="6748"/>
                  </a:cubicBezTo>
                  <a:cubicBezTo>
                    <a:pt x="2711" y="6748"/>
                    <a:pt x="2778" y="6745"/>
                    <a:pt x="2847" y="6739"/>
                  </a:cubicBezTo>
                  <a:cubicBezTo>
                    <a:pt x="4104" y="6554"/>
                    <a:pt x="4141" y="5556"/>
                    <a:pt x="4252" y="5149"/>
                  </a:cubicBezTo>
                  <a:cubicBezTo>
                    <a:pt x="4289" y="4891"/>
                    <a:pt x="4326" y="4632"/>
                    <a:pt x="4326" y="4003"/>
                  </a:cubicBezTo>
                  <a:cubicBezTo>
                    <a:pt x="4326" y="3042"/>
                    <a:pt x="4511" y="2525"/>
                    <a:pt x="4400" y="1452"/>
                  </a:cubicBezTo>
                  <a:cubicBezTo>
                    <a:pt x="4215" y="121"/>
                    <a:pt x="3845" y="121"/>
                    <a:pt x="3402" y="121"/>
                  </a:cubicBezTo>
                  <a:cubicBezTo>
                    <a:pt x="3236" y="121"/>
                    <a:pt x="3040" y="0"/>
                    <a:pt x="2756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27"/>
            <p:cNvSpPr/>
            <p:nvPr/>
          </p:nvSpPr>
          <p:spPr>
            <a:xfrm>
              <a:off x="6698482" y="3799546"/>
              <a:ext cx="88898" cy="74682"/>
            </a:xfrm>
            <a:custGeom>
              <a:rect b="b" l="l" r="r" t="t"/>
              <a:pathLst>
                <a:path extrusionOk="0" h="1492" w="1776">
                  <a:moveTo>
                    <a:pt x="444" y="1"/>
                  </a:moveTo>
                  <a:cubicBezTo>
                    <a:pt x="444" y="1"/>
                    <a:pt x="111" y="1"/>
                    <a:pt x="74" y="223"/>
                  </a:cubicBezTo>
                  <a:cubicBezTo>
                    <a:pt x="1" y="481"/>
                    <a:pt x="481" y="666"/>
                    <a:pt x="666" y="851"/>
                  </a:cubicBezTo>
                  <a:cubicBezTo>
                    <a:pt x="814" y="999"/>
                    <a:pt x="925" y="1369"/>
                    <a:pt x="1184" y="1480"/>
                  </a:cubicBezTo>
                  <a:cubicBezTo>
                    <a:pt x="1207" y="1487"/>
                    <a:pt x="1237" y="1492"/>
                    <a:pt x="1273" y="1492"/>
                  </a:cubicBezTo>
                  <a:cubicBezTo>
                    <a:pt x="1407" y="1492"/>
                    <a:pt x="1606" y="1426"/>
                    <a:pt x="1664" y="1221"/>
                  </a:cubicBezTo>
                  <a:cubicBezTo>
                    <a:pt x="1775" y="1036"/>
                    <a:pt x="1553" y="260"/>
                    <a:pt x="1553" y="260"/>
                  </a:cubicBezTo>
                  <a:lnTo>
                    <a:pt x="444" y="1"/>
                  </a:ln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27"/>
            <p:cNvSpPr/>
            <p:nvPr/>
          </p:nvSpPr>
          <p:spPr>
            <a:xfrm>
              <a:off x="6667048" y="3393351"/>
              <a:ext cx="133246" cy="438682"/>
            </a:xfrm>
            <a:custGeom>
              <a:rect b="b" l="l" r="r" t="t"/>
              <a:pathLst>
                <a:path extrusionOk="0" h="8764" w="2662">
                  <a:moveTo>
                    <a:pt x="1917" y="0"/>
                  </a:moveTo>
                  <a:cubicBezTo>
                    <a:pt x="1543" y="0"/>
                    <a:pt x="0" y="1276"/>
                    <a:pt x="0" y="1276"/>
                  </a:cubicBezTo>
                  <a:cubicBezTo>
                    <a:pt x="0" y="1276"/>
                    <a:pt x="518" y="4271"/>
                    <a:pt x="961" y="5195"/>
                  </a:cubicBezTo>
                  <a:cubicBezTo>
                    <a:pt x="1072" y="5824"/>
                    <a:pt x="1146" y="7487"/>
                    <a:pt x="1109" y="8190"/>
                  </a:cubicBezTo>
                  <a:cubicBezTo>
                    <a:pt x="1128" y="8589"/>
                    <a:pt x="1508" y="8763"/>
                    <a:pt x="1874" y="8763"/>
                  </a:cubicBezTo>
                  <a:cubicBezTo>
                    <a:pt x="2219" y="8763"/>
                    <a:pt x="2551" y="8607"/>
                    <a:pt x="2551" y="8338"/>
                  </a:cubicBezTo>
                  <a:cubicBezTo>
                    <a:pt x="2551" y="7561"/>
                    <a:pt x="2662" y="5454"/>
                    <a:pt x="2181" y="4419"/>
                  </a:cubicBezTo>
                  <a:cubicBezTo>
                    <a:pt x="2033" y="3753"/>
                    <a:pt x="2181" y="2016"/>
                    <a:pt x="1996" y="56"/>
                  </a:cubicBezTo>
                  <a:cubicBezTo>
                    <a:pt x="1989" y="18"/>
                    <a:pt x="1961" y="0"/>
                    <a:pt x="1917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27"/>
            <p:cNvSpPr/>
            <p:nvPr/>
          </p:nvSpPr>
          <p:spPr>
            <a:xfrm>
              <a:off x="6472735" y="3816565"/>
              <a:ext cx="144359" cy="63820"/>
            </a:xfrm>
            <a:custGeom>
              <a:rect b="b" l="l" r="r" t="t"/>
              <a:pathLst>
                <a:path extrusionOk="0" h="1275" w="2884">
                  <a:moveTo>
                    <a:pt x="1521" y="0"/>
                  </a:moveTo>
                  <a:cubicBezTo>
                    <a:pt x="1458" y="0"/>
                    <a:pt x="1405" y="9"/>
                    <a:pt x="1368" y="30"/>
                  </a:cubicBezTo>
                  <a:cubicBezTo>
                    <a:pt x="1257" y="86"/>
                    <a:pt x="1026" y="86"/>
                    <a:pt x="795" y="86"/>
                  </a:cubicBezTo>
                  <a:cubicBezTo>
                    <a:pt x="564" y="86"/>
                    <a:pt x="333" y="86"/>
                    <a:pt x="222" y="141"/>
                  </a:cubicBezTo>
                  <a:cubicBezTo>
                    <a:pt x="0" y="289"/>
                    <a:pt x="74" y="696"/>
                    <a:pt x="407" y="881"/>
                  </a:cubicBezTo>
                  <a:cubicBezTo>
                    <a:pt x="555" y="992"/>
                    <a:pt x="961" y="1029"/>
                    <a:pt x="1368" y="1140"/>
                  </a:cubicBezTo>
                  <a:cubicBezTo>
                    <a:pt x="1737" y="1196"/>
                    <a:pt x="2084" y="1275"/>
                    <a:pt x="2309" y="1275"/>
                  </a:cubicBezTo>
                  <a:cubicBezTo>
                    <a:pt x="2377" y="1275"/>
                    <a:pt x="2434" y="1268"/>
                    <a:pt x="2477" y="1250"/>
                  </a:cubicBezTo>
                  <a:cubicBezTo>
                    <a:pt x="2884" y="1140"/>
                    <a:pt x="2662" y="326"/>
                    <a:pt x="2662" y="326"/>
                  </a:cubicBezTo>
                  <a:cubicBezTo>
                    <a:pt x="2662" y="326"/>
                    <a:pt x="1901" y="0"/>
                    <a:pt x="1521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27"/>
            <p:cNvSpPr/>
            <p:nvPr/>
          </p:nvSpPr>
          <p:spPr>
            <a:xfrm>
              <a:off x="6539358" y="3312863"/>
              <a:ext cx="236910" cy="530983"/>
            </a:xfrm>
            <a:custGeom>
              <a:rect b="b" l="l" r="r" t="t"/>
              <a:pathLst>
                <a:path extrusionOk="0" h="10608" w="4733">
                  <a:moveTo>
                    <a:pt x="4067" y="0"/>
                  </a:moveTo>
                  <a:cubicBezTo>
                    <a:pt x="4067" y="0"/>
                    <a:pt x="3364" y="888"/>
                    <a:pt x="2181" y="925"/>
                  </a:cubicBezTo>
                  <a:cubicBezTo>
                    <a:pt x="2146" y="926"/>
                    <a:pt x="2111" y="927"/>
                    <a:pt x="2077" y="927"/>
                  </a:cubicBezTo>
                  <a:cubicBezTo>
                    <a:pt x="1390" y="927"/>
                    <a:pt x="887" y="592"/>
                    <a:pt x="887" y="592"/>
                  </a:cubicBezTo>
                  <a:cubicBezTo>
                    <a:pt x="887" y="592"/>
                    <a:pt x="111" y="2625"/>
                    <a:pt x="185" y="5879"/>
                  </a:cubicBezTo>
                  <a:cubicBezTo>
                    <a:pt x="185" y="7616"/>
                    <a:pt x="111" y="9169"/>
                    <a:pt x="0" y="10019"/>
                  </a:cubicBezTo>
                  <a:cubicBezTo>
                    <a:pt x="22" y="10391"/>
                    <a:pt x="574" y="10608"/>
                    <a:pt x="1037" y="10608"/>
                  </a:cubicBezTo>
                  <a:cubicBezTo>
                    <a:pt x="1357" y="10608"/>
                    <a:pt x="1634" y="10505"/>
                    <a:pt x="1664" y="10278"/>
                  </a:cubicBezTo>
                  <a:cubicBezTo>
                    <a:pt x="1664" y="8541"/>
                    <a:pt x="1812" y="7505"/>
                    <a:pt x="1627" y="6470"/>
                  </a:cubicBezTo>
                  <a:cubicBezTo>
                    <a:pt x="2070" y="5583"/>
                    <a:pt x="2625" y="3476"/>
                    <a:pt x="2699" y="3328"/>
                  </a:cubicBezTo>
                  <a:cubicBezTo>
                    <a:pt x="3512" y="2810"/>
                    <a:pt x="4215" y="2551"/>
                    <a:pt x="4437" y="2182"/>
                  </a:cubicBezTo>
                  <a:cubicBezTo>
                    <a:pt x="4732" y="1664"/>
                    <a:pt x="4363" y="555"/>
                    <a:pt x="4067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27"/>
            <p:cNvSpPr/>
            <p:nvPr/>
          </p:nvSpPr>
          <p:spPr>
            <a:xfrm>
              <a:off x="6511578" y="2929793"/>
              <a:ext cx="75933" cy="142557"/>
            </a:xfrm>
            <a:custGeom>
              <a:rect b="b" l="l" r="r" t="t"/>
              <a:pathLst>
                <a:path extrusionOk="0" h="2848" w="1517">
                  <a:moveTo>
                    <a:pt x="555" y="0"/>
                  </a:moveTo>
                  <a:lnTo>
                    <a:pt x="222" y="555"/>
                  </a:lnTo>
                  <a:cubicBezTo>
                    <a:pt x="222" y="555"/>
                    <a:pt x="0" y="999"/>
                    <a:pt x="296" y="1553"/>
                  </a:cubicBezTo>
                  <a:cubicBezTo>
                    <a:pt x="518" y="2034"/>
                    <a:pt x="925" y="2847"/>
                    <a:pt x="1147" y="2847"/>
                  </a:cubicBezTo>
                  <a:cubicBezTo>
                    <a:pt x="1331" y="2847"/>
                    <a:pt x="1516" y="2773"/>
                    <a:pt x="1516" y="2773"/>
                  </a:cubicBezTo>
                  <a:cubicBezTo>
                    <a:pt x="1516" y="2773"/>
                    <a:pt x="888" y="2071"/>
                    <a:pt x="1442" y="1590"/>
                  </a:cubicBezTo>
                  <a:cubicBezTo>
                    <a:pt x="1442" y="1479"/>
                    <a:pt x="1221" y="259"/>
                    <a:pt x="1221" y="259"/>
                  </a:cubicBezTo>
                  <a:lnTo>
                    <a:pt x="555" y="0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27"/>
            <p:cNvSpPr/>
            <p:nvPr/>
          </p:nvSpPr>
          <p:spPr>
            <a:xfrm>
              <a:off x="6520838" y="2918431"/>
              <a:ext cx="116628" cy="102112"/>
            </a:xfrm>
            <a:custGeom>
              <a:rect b="b" l="l" r="r" t="t"/>
              <a:pathLst>
                <a:path extrusionOk="0" h="2040" w="2330">
                  <a:moveTo>
                    <a:pt x="1072" y="0"/>
                  </a:moveTo>
                  <a:cubicBezTo>
                    <a:pt x="171" y="0"/>
                    <a:pt x="37" y="642"/>
                    <a:pt x="37" y="782"/>
                  </a:cubicBezTo>
                  <a:cubicBezTo>
                    <a:pt x="37" y="793"/>
                    <a:pt x="41" y="797"/>
                    <a:pt x="48" y="797"/>
                  </a:cubicBezTo>
                  <a:cubicBezTo>
                    <a:pt x="82" y="797"/>
                    <a:pt x="187" y="693"/>
                    <a:pt x="257" y="693"/>
                  </a:cubicBezTo>
                  <a:cubicBezTo>
                    <a:pt x="272" y="693"/>
                    <a:pt x="285" y="697"/>
                    <a:pt x="296" y="708"/>
                  </a:cubicBezTo>
                  <a:cubicBezTo>
                    <a:pt x="333" y="819"/>
                    <a:pt x="0" y="1041"/>
                    <a:pt x="111" y="1411"/>
                  </a:cubicBezTo>
                  <a:cubicBezTo>
                    <a:pt x="144" y="1608"/>
                    <a:pt x="295" y="1983"/>
                    <a:pt x="379" y="1983"/>
                  </a:cubicBezTo>
                  <a:cubicBezTo>
                    <a:pt x="390" y="1983"/>
                    <a:pt x="399" y="1977"/>
                    <a:pt x="407" y="1965"/>
                  </a:cubicBezTo>
                  <a:cubicBezTo>
                    <a:pt x="481" y="1928"/>
                    <a:pt x="333" y="1595"/>
                    <a:pt x="518" y="1595"/>
                  </a:cubicBezTo>
                  <a:cubicBezTo>
                    <a:pt x="703" y="1595"/>
                    <a:pt x="925" y="2039"/>
                    <a:pt x="1257" y="2039"/>
                  </a:cubicBezTo>
                  <a:cubicBezTo>
                    <a:pt x="1442" y="2039"/>
                    <a:pt x="1849" y="1817"/>
                    <a:pt x="1960" y="1780"/>
                  </a:cubicBezTo>
                  <a:cubicBezTo>
                    <a:pt x="2071" y="1743"/>
                    <a:pt x="2256" y="1706"/>
                    <a:pt x="2329" y="1595"/>
                  </a:cubicBezTo>
                  <a:cubicBezTo>
                    <a:pt x="2329" y="1558"/>
                    <a:pt x="2256" y="80"/>
                    <a:pt x="1220" y="6"/>
                  </a:cubicBezTo>
                  <a:cubicBezTo>
                    <a:pt x="1169" y="2"/>
                    <a:pt x="1120" y="0"/>
                    <a:pt x="1072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27"/>
            <p:cNvSpPr/>
            <p:nvPr/>
          </p:nvSpPr>
          <p:spPr>
            <a:xfrm>
              <a:off x="6585609" y="2896357"/>
              <a:ext cx="98108" cy="82841"/>
            </a:xfrm>
            <a:custGeom>
              <a:rect b="b" l="l" r="r" t="t"/>
              <a:pathLst>
                <a:path extrusionOk="0" h="1655" w="1960">
                  <a:moveTo>
                    <a:pt x="1463" y="1"/>
                  </a:moveTo>
                  <a:cubicBezTo>
                    <a:pt x="1032" y="1"/>
                    <a:pt x="546" y="417"/>
                    <a:pt x="333" y="595"/>
                  </a:cubicBezTo>
                  <a:cubicBezTo>
                    <a:pt x="0" y="890"/>
                    <a:pt x="185" y="1519"/>
                    <a:pt x="370" y="1630"/>
                  </a:cubicBezTo>
                  <a:cubicBezTo>
                    <a:pt x="415" y="1647"/>
                    <a:pt x="463" y="1655"/>
                    <a:pt x="513" y="1655"/>
                  </a:cubicBezTo>
                  <a:cubicBezTo>
                    <a:pt x="997" y="1655"/>
                    <a:pt x="1667" y="920"/>
                    <a:pt x="1701" y="853"/>
                  </a:cubicBezTo>
                  <a:cubicBezTo>
                    <a:pt x="1960" y="595"/>
                    <a:pt x="1775" y="3"/>
                    <a:pt x="1516" y="3"/>
                  </a:cubicBezTo>
                  <a:cubicBezTo>
                    <a:pt x="1499" y="2"/>
                    <a:pt x="1481" y="1"/>
                    <a:pt x="1463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27"/>
            <p:cNvSpPr/>
            <p:nvPr/>
          </p:nvSpPr>
          <p:spPr>
            <a:xfrm>
              <a:off x="6452363" y="3398056"/>
              <a:ext cx="107368" cy="47102"/>
            </a:xfrm>
            <a:custGeom>
              <a:rect b="b" l="l" r="r" t="t"/>
              <a:pathLst>
                <a:path extrusionOk="0" h="941" w="2145">
                  <a:moveTo>
                    <a:pt x="970" y="0"/>
                  </a:moveTo>
                  <a:cubicBezTo>
                    <a:pt x="606" y="0"/>
                    <a:pt x="372" y="107"/>
                    <a:pt x="222" y="332"/>
                  </a:cubicBezTo>
                  <a:cubicBezTo>
                    <a:pt x="0" y="628"/>
                    <a:pt x="296" y="849"/>
                    <a:pt x="481" y="923"/>
                  </a:cubicBezTo>
                  <a:cubicBezTo>
                    <a:pt x="506" y="936"/>
                    <a:pt x="530" y="941"/>
                    <a:pt x="555" y="941"/>
                  </a:cubicBezTo>
                  <a:cubicBezTo>
                    <a:pt x="679" y="941"/>
                    <a:pt x="808" y="812"/>
                    <a:pt x="962" y="812"/>
                  </a:cubicBezTo>
                  <a:cubicBezTo>
                    <a:pt x="1043" y="817"/>
                    <a:pt x="1118" y="820"/>
                    <a:pt x="1189" y="820"/>
                  </a:cubicBezTo>
                  <a:cubicBezTo>
                    <a:pt x="1662" y="820"/>
                    <a:pt x="1891" y="715"/>
                    <a:pt x="1923" y="554"/>
                  </a:cubicBezTo>
                  <a:cubicBezTo>
                    <a:pt x="2145" y="332"/>
                    <a:pt x="1849" y="73"/>
                    <a:pt x="1590" y="73"/>
                  </a:cubicBezTo>
                  <a:cubicBezTo>
                    <a:pt x="1350" y="25"/>
                    <a:pt x="1145" y="0"/>
                    <a:pt x="970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27"/>
            <p:cNvSpPr/>
            <p:nvPr/>
          </p:nvSpPr>
          <p:spPr>
            <a:xfrm>
              <a:off x="6522690" y="3277274"/>
              <a:ext cx="70377" cy="148513"/>
            </a:xfrm>
            <a:custGeom>
              <a:rect b="b" l="l" r="r" t="t"/>
              <a:pathLst>
                <a:path extrusionOk="0" h="2967" w="1406">
                  <a:moveTo>
                    <a:pt x="930" y="1"/>
                  </a:moveTo>
                  <a:cubicBezTo>
                    <a:pt x="596" y="1"/>
                    <a:pt x="234" y="34"/>
                    <a:pt x="185" y="231"/>
                  </a:cubicBezTo>
                  <a:cubicBezTo>
                    <a:pt x="185" y="305"/>
                    <a:pt x="259" y="822"/>
                    <a:pt x="259" y="822"/>
                  </a:cubicBezTo>
                  <a:cubicBezTo>
                    <a:pt x="74" y="1414"/>
                    <a:pt x="296" y="2190"/>
                    <a:pt x="148" y="2486"/>
                  </a:cubicBezTo>
                  <a:cubicBezTo>
                    <a:pt x="0" y="2967"/>
                    <a:pt x="518" y="2967"/>
                    <a:pt x="518" y="2967"/>
                  </a:cubicBezTo>
                  <a:cubicBezTo>
                    <a:pt x="1072" y="2560"/>
                    <a:pt x="1405" y="1968"/>
                    <a:pt x="1294" y="933"/>
                  </a:cubicBezTo>
                  <a:cubicBezTo>
                    <a:pt x="1294" y="711"/>
                    <a:pt x="1368" y="9"/>
                    <a:pt x="1368" y="9"/>
                  </a:cubicBezTo>
                  <a:cubicBezTo>
                    <a:pt x="1257" y="9"/>
                    <a:pt x="1097" y="1"/>
                    <a:pt x="930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27"/>
            <p:cNvSpPr/>
            <p:nvPr/>
          </p:nvSpPr>
          <p:spPr>
            <a:xfrm>
              <a:off x="6512028" y="3125908"/>
              <a:ext cx="90299" cy="184803"/>
            </a:xfrm>
            <a:custGeom>
              <a:rect b="b" l="l" r="r" t="t"/>
              <a:pathLst>
                <a:path extrusionOk="0" h="3692" w="1804">
                  <a:moveTo>
                    <a:pt x="1194" y="1"/>
                  </a:moveTo>
                  <a:cubicBezTo>
                    <a:pt x="0" y="1"/>
                    <a:pt x="288" y="1198"/>
                    <a:pt x="324" y="2109"/>
                  </a:cubicBezTo>
                  <a:cubicBezTo>
                    <a:pt x="324" y="2774"/>
                    <a:pt x="324" y="3329"/>
                    <a:pt x="287" y="3366"/>
                  </a:cubicBezTo>
                  <a:cubicBezTo>
                    <a:pt x="287" y="3567"/>
                    <a:pt x="649" y="3692"/>
                    <a:pt x="1003" y="3692"/>
                  </a:cubicBezTo>
                  <a:cubicBezTo>
                    <a:pt x="1298" y="3692"/>
                    <a:pt x="1588" y="3605"/>
                    <a:pt x="1655" y="3403"/>
                  </a:cubicBezTo>
                  <a:cubicBezTo>
                    <a:pt x="1803" y="2552"/>
                    <a:pt x="1692" y="1998"/>
                    <a:pt x="1692" y="1369"/>
                  </a:cubicBezTo>
                  <a:cubicBezTo>
                    <a:pt x="1766" y="593"/>
                    <a:pt x="1470" y="1"/>
                    <a:pt x="1248" y="1"/>
                  </a:cubicBezTo>
                  <a:cubicBezTo>
                    <a:pt x="1230" y="1"/>
                    <a:pt x="1212" y="1"/>
                    <a:pt x="1194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27"/>
            <p:cNvSpPr/>
            <p:nvPr/>
          </p:nvSpPr>
          <p:spPr>
            <a:xfrm>
              <a:off x="6648528" y="3055531"/>
              <a:ext cx="146211" cy="309190"/>
            </a:xfrm>
            <a:custGeom>
              <a:rect b="b" l="l" r="r" t="t"/>
              <a:pathLst>
                <a:path extrusionOk="0" h="6177" w="2921">
                  <a:moveTo>
                    <a:pt x="702" y="1"/>
                  </a:moveTo>
                  <a:cubicBezTo>
                    <a:pt x="619" y="1"/>
                    <a:pt x="560" y="28"/>
                    <a:pt x="592" y="76"/>
                  </a:cubicBezTo>
                  <a:cubicBezTo>
                    <a:pt x="2625" y="3108"/>
                    <a:pt x="0" y="6177"/>
                    <a:pt x="0" y="6177"/>
                  </a:cubicBezTo>
                  <a:lnTo>
                    <a:pt x="518" y="6103"/>
                  </a:lnTo>
                  <a:cubicBezTo>
                    <a:pt x="518" y="6103"/>
                    <a:pt x="2921" y="2960"/>
                    <a:pt x="999" y="150"/>
                  </a:cubicBezTo>
                  <a:cubicBezTo>
                    <a:pt x="957" y="46"/>
                    <a:pt x="810" y="1"/>
                    <a:pt x="702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27"/>
            <p:cNvSpPr/>
            <p:nvPr/>
          </p:nvSpPr>
          <p:spPr>
            <a:xfrm>
              <a:off x="6568940" y="3100030"/>
              <a:ext cx="173991" cy="230403"/>
            </a:xfrm>
            <a:custGeom>
              <a:rect b="b" l="l" r="r" t="t"/>
              <a:pathLst>
                <a:path extrusionOk="0" h="4603" w="3476">
                  <a:moveTo>
                    <a:pt x="444" y="1"/>
                  </a:moveTo>
                  <a:cubicBezTo>
                    <a:pt x="259" y="1"/>
                    <a:pt x="1" y="371"/>
                    <a:pt x="1" y="371"/>
                  </a:cubicBezTo>
                  <a:cubicBezTo>
                    <a:pt x="2330" y="592"/>
                    <a:pt x="3143" y="4511"/>
                    <a:pt x="3143" y="4585"/>
                  </a:cubicBezTo>
                  <a:cubicBezTo>
                    <a:pt x="3176" y="4597"/>
                    <a:pt x="3206" y="4603"/>
                    <a:pt x="3232" y="4603"/>
                  </a:cubicBezTo>
                  <a:cubicBezTo>
                    <a:pt x="3447" y="4603"/>
                    <a:pt x="3476" y="4252"/>
                    <a:pt x="3476" y="4252"/>
                  </a:cubicBezTo>
                  <a:cubicBezTo>
                    <a:pt x="3476" y="4252"/>
                    <a:pt x="2662" y="407"/>
                    <a:pt x="444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5" name="Shape 2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6" name="Google Shape;2716;p28"/>
          <p:cNvSpPr txBox="1"/>
          <p:nvPr>
            <p:ph idx="1" type="subTitle"/>
          </p:nvPr>
        </p:nvSpPr>
        <p:spPr>
          <a:xfrm>
            <a:off x="811975" y="19722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Goal</a:t>
            </a:r>
            <a:r>
              <a:rPr lang="en" sz="1500"/>
              <a:t>: Develop a program that performs real-time object detection using the laptop webcam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500"/>
              <a:t>Purpose</a:t>
            </a:r>
            <a:r>
              <a:rPr lang="en" sz="1500"/>
              <a:t>: Object detection is a core component of SLAM – it helps the system identify and avoid obstacles while mapping the environment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500"/>
              <a:t>Expected Output</a:t>
            </a:r>
            <a:r>
              <a:rPr lang="en" sz="1500"/>
              <a:t>: A live camera feed with bounding boxes drawn around detected objects</a:t>
            </a:r>
            <a:endParaRPr sz="1500"/>
          </a:p>
        </p:txBody>
      </p:sp>
      <p:sp>
        <p:nvSpPr>
          <p:cNvPr id="2717" name="Google Shape;2717;p28"/>
          <p:cNvSpPr txBox="1"/>
          <p:nvPr>
            <p:ph type="title"/>
          </p:nvPr>
        </p:nvSpPr>
        <p:spPr>
          <a:xfrm>
            <a:off x="811975" y="676950"/>
            <a:ext cx="4294800" cy="12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 for SLAM – Project Task 1</a:t>
            </a:r>
            <a:endParaRPr/>
          </a:p>
        </p:txBody>
      </p:sp>
      <p:pic>
        <p:nvPicPr>
          <p:cNvPr id="2718" name="Google Shape;27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6775" y="1422600"/>
            <a:ext cx="3573965" cy="229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2" name="Shape 2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p29"/>
          <p:cNvSpPr txBox="1"/>
          <p:nvPr>
            <p:ph idx="1" type="subTitle"/>
          </p:nvPr>
        </p:nvSpPr>
        <p:spPr>
          <a:xfrm>
            <a:off x="811975" y="19722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Programming Language</a:t>
            </a:r>
            <a:r>
              <a:rPr lang="en"/>
              <a:t>: Python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Libraries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OpenCV – for camera input and image display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MobileNet-SSD – for real-time object detection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Hardware</a:t>
            </a:r>
            <a:r>
              <a:rPr lang="en"/>
              <a:t>: Laptop webcam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Why MobileNet-SSD?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Easy to implement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 Fast and accurate for real-time detection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- Works well without heavy CPU/GPU requirements</a:t>
            </a:r>
            <a:endParaRPr/>
          </a:p>
        </p:txBody>
      </p:sp>
      <p:sp>
        <p:nvSpPr>
          <p:cNvPr id="2724" name="Google Shape;2724;p29"/>
          <p:cNvSpPr txBox="1"/>
          <p:nvPr>
            <p:ph type="title"/>
          </p:nvPr>
        </p:nvSpPr>
        <p:spPr>
          <a:xfrm>
            <a:off x="811975" y="676950"/>
            <a:ext cx="4294800" cy="12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and Framework Used</a:t>
            </a:r>
            <a:endParaRPr/>
          </a:p>
        </p:txBody>
      </p:sp>
      <p:pic>
        <p:nvPicPr>
          <p:cNvPr id="2725" name="Google Shape;272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215" y="1467791"/>
            <a:ext cx="1667413" cy="220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9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p30"/>
          <p:cNvSpPr txBox="1"/>
          <p:nvPr>
            <p:ph idx="1" type="subTitle"/>
          </p:nvPr>
        </p:nvSpPr>
        <p:spPr>
          <a:xfrm>
            <a:off x="811975" y="19722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Capture live video feed from webcam using </a:t>
            </a: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cv2.VideoCapture()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Pass each frame to MobileNet-SSD model for processing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Model detects objects and returns bounding box coordinates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Draw bounding boxes using OpenCV’s </a:t>
            </a: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cv2.rectangle()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Display the annotated video stream in real time</a:t>
            </a:r>
            <a:endParaRPr sz="1400"/>
          </a:p>
        </p:txBody>
      </p:sp>
      <p:sp>
        <p:nvSpPr>
          <p:cNvPr id="2731" name="Google Shape;2731;p30"/>
          <p:cNvSpPr txBox="1"/>
          <p:nvPr>
            <p:ph type="title"/>
          </p:nvPr>
        </p:nvSpPr>
        <p:spPr>
          <a:xfrm>
            <a:off x="811975" y="676950"/>
            <a:ext cx="4294800" cy="12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and Workflow</a:t>
            </a:r>
            <a:endParaRPr/>
          </a:p>
        </p:txBody>
      </p:sp>
      <p:pic>
        <p:nvPicPr>
          <p:cNvPr id="2732" name="Google Shape;27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5400" y="373038"/>
            <a:ext cx="2663700" cy="439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6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1"/>
          <p:cNvSpPr txBox="1"/>
          <p:nvPr>
            <p:ph idx="1" type="subTitle"/>
          </p:nvPr>
        </p:nvSpPr>
        <p:spPr>
          <a:xfrm>
            <a:off x="811975" y="17025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Run the application: 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object_detection.exe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webcam feed will appear </a:t>
            </a:r>
            <a:br>
              <a:rPr lang="en" sz="1800"/>
            </a:br>
            <a:r>
              <a:rPr lang="en" sz="1800"/>
              <a:t>with bounding boxes around the detected objects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Press ‘ESC’ to exit the live feed</a:t>
            </a:r>
            <a:endParaRPr sz="1800"/>
          </a:p>
        </p:txBody>
      </p:sp>
      <p:sp>
        <p:nvSpPr>
          <p:cNvPr id="2738" name="Google Shape;2738;p31"/>
          <p:cNvSpPr txBox="1"/>
          <p:nvPr>
            <p:ph type="title"/>
          </p:nvPr>
        </p:nvSpPr>
        <p:spPr>
          <a:xfrm>
            <a:off x="811975" y="407250"/>
            <a:ext cx="4294800" cy="12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Demonstration</a:t>
            </a:r>
            <a:endParaRPr/>
          </a:p>
        </p:txBody>
      </p:sp>
      <p:pic>
        <p:nvPicPr>
          <p:cNvPr id="2739" name="Google Shape;273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3075" y="1100625"/>
            <a:ext cx="3732424" cy="2942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3" name="Shape 2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" name="Google Shape;2744;p32"/>
          <p:cNvSpPr txBox="1"/>
          <p:nvPr>
            <p:ph type="title"/>
          </p:nvPr>
        </p:nvSpPr>
        <p:spPr>
          <a:xfrm>
            <a:off x="811975" y="676950"/>
            <a:ext cx="4294800" cy="12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Integration with the RC Car </a:t>
            </a:r>
            <a:r>
              <a:rPr lang="en"/>
              <a:t>and </a:t>
            </a:r>
            <a:r>
              <a:rPr lang="en"/>
              <a:t>SLAM</a:t>
            </a:r>
            <a:endParaRPr/>
          </a:p>
        </p:txBody>
      </p:sp>
      <p:sp>
        <p:nvSpPr>
          <p:cNvPr id="2745" name="Google Shape;2745;p32"/>
          <p:cNvSpPr txBox="1"/>
          <p:nvPr>
            <p:ph idx="1" type="subTitle"/>
          </p:nvPr>
        </p:nvSpPr>
        <p:spPr>
          <a:xfrm>
            <a:off x="811975" y="19722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Object detection will help the RC car: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Identify obstacles in real-time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Avoid collisions during navigation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Support the SLAM algorithm in mapping objects and paths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Next Step</a:t>
            </a:r>
            <a:r>
              <a:rPr lang="en" sz="1600"/>
              <a:t>: Combine this detection system with path-planning (A*, Q-Learning) to enable autonomous navigation</a:t>
            </a:r>
            <a:endParaRPr sz="1600"/>
          </a:p>
        </p:txBody>
      </p:sp>
      <p:pic>
        <p:nvPicPr>
          <p:cNvPr id="2746" name="Google Shape;2746;p32"/>
          <p:cNvPicPr preferRelativeResize="0"/>
          <p:nvPr/>
        </p:nvPicPr>
        <p:blipFill rotWithShape="1">
          <a:blip r:embed="rId3">
            <a:alphaModFix/>
          </a:blip>
          <a:srcRect b="0" l="0" r="0" t="3381"/>
          <a:stretch/>
        </p:blipFill>
        <p:spPr>
          <a:xfrm>
            <a:off x="5106775" y="1402662"/>
            <a:ext cx="3314400" cy="2338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utomotive Mechanics Project Proposal by Slidesgo">
  <a:themeElements>
    <a:clrScheme name="Simple Light">
      <a:dk1>
        <a:srgbClr val="FFFFFF"/>
      </a:dk1>
      <a:lt1>
        <a:srgbClr val="2A4E68"/>
      </a:lt1>
      <a:dk2>
        <a:srgbClr val="FF8400"/>
      </a:dk2>
      <a:lt2>
        <a:srgbClr val="BA6000"/>
      </a:lt2>
      <a:accent1>
        <a:srgbClr val="000000"/>
      </a:accent1>
      <a:accent2>
        <a:srgbClr val="16A89F"/>
      </a:accent2>
      <a:accent3>
        <a:srgbClr val="696969"/>
      </a:accent3>
      <a:accent4>
        <a:srgbClr val="FF3F4A"/>
      </a:accent4>
      <a:accent5>
        <a:srgbClr val="9C251F"/>
      </a:accent5>
      <a:accent6>
        <a:srgbClr val="1D374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